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6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26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0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80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9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8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493" y="512671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- Polymorphism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19" y="3986769"/>
            <a:ext cx="5131781" cy="28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Method Overriding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8" y="2403803"/>
            <a:ext cx="6832599" cy="3416300"/>
          </a:xfrm>
        </p:spPr>
      </p:pic>
    </p:spTree>
    <p:extLst>
      <p:ext uri="{BB962C8B-B14F-4D97-AF65-F5344CB8AC3E}">
        <p14:creationId xmlns:p14="http://schemas.microsoft.com/office/powerpoint/2010/main" val="104463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Java Method Overriding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09" y="851337"/>
            <a:ext cx="7259146" cy="5444359"/>
          </a:xfrm>
        </p:spPr>
      </p:pic>
    </p:spTree>
    <p:extLst>
      <p:ext uri="{BB962C8B-B14F-4D97-AF65-F5344CB8AC3E}">
        <p14:creationId xmlns:p14="http://schemas.microsoft.com/office/powerpoint/2010/main" val="362458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Vehicle{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void run(){</a:t>
            </a:r>
            <a:r>
              <a:rPr lang="en-US" dirty="0" err="1"/>
              <a:t>System.out.println</a:t>
            </a:r>
            <a:r>
              <a:rPr lang="en-US" dirty="0"/>
              <a:t>("Vehicle is running");}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Bike2 extends Vehicle{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void run(){</a:t>
            </a:r>
            <a:r>
              <a:rPr lang="en-US" dirty="0" err="1"/>
              <a:t>System.out.println</a:t>
            </a:r>
            <a:r>
              <a:rPr lang="en-US" dirty="0"/>
              <a:t>("Bike is running safely");}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Bike2 </a:t>
            </a:r>
            <a:r>
              <a:rPr lang="en-US" dirty="0" err="1"/>
              <a:t>obj</a:t>
            </a:r>
            <a:r>
              <a:rPr lang="en-US" dirty="0"/>
              <a:t> = new Bike2();//creating object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obj.run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3411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66" y="504497"/>
            <a:ext cx="9138601" cy="1176135"/>
          </a:xfrm>
        </p:spPr>
        <p:txBody>
          <a:bodyPr>
            <a:normAutofit fontScale="90000"/>
          </a:bodyPr>
          <a:lstStyle/>
          <a:p>
            <a:r>
              <a:rPr lang="en-US" dirty="0"/>
              <a:t>A real example of Java Method Overriding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3" y="1989859"/>
            <a:ext cx="7279651" cy="4460866"/>
          </a:xfrm>
        </p:spPr>
      </p:pic>
    </p:spTree>
    <p:extLst>
      <p:ext uri="{BB962C8B-B14F-4D97-AF65-F5344CB8AC3E}">
        <p14:creationId xmlns:p14="http://schemas.microsoft.com/office/powerpoint/2010/main" val="251249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 overriding vs overloading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2525359"/>
            <a:ext cx="7752009" cy="3238853"/>
          </a:xfrm>
        </p:spPr>
      </p:pic>
    </p:spTree>
    <p:extLst>
      <p:ext uri="{BB962C8B-B14F-4D97-AF65-F5344CB8AC3E}">
        <p14:creationId xmlns:p14="http://schemas.microsoft.com/office/powerpoint/2010/main" val="290021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 Keyword in </a:t>
            </a:r>
            <a:r>
              <a:rPr lang="en-US" b="1" dirty="0" smtClean="0"/>
              <a:t>Java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super</a:t>
            </a:r>
            <a:r>
              <a:rPr lang="en-US" dirty="0"/>
              <a:t> keyword in Java is a reference variable which is used to refer immediate parent class object</a:t>
            </a:r>
            <a:r>
              <a:rPr lang="en-US" dirty="0" smtClean="0"/>
              <a:t>.</a:t>
            </a:r>
          </a:p>
          <a:p>
            <a:endParaRPr lang="en-SG" dirty="0"/>
          </a:p>
          <a:p>
            <a:r>
              <a:rPr lang="en-US" b="1" dirty="0"/>
              <a:t>Usage of Java super Keyword</a:t>
            </a:r>
          </a:p>
          <a:p>
            <a:pPr marL="0" indent="0">
              <a:buNone/>
            </a:pPr>
            <a:r>
              <a:rPr lang="en-US" dirty="0" smtClean="0"/>
              <a:t>    super </a:t>
            </a:r>
            <a:r>
              <a:rPr lang="en-US" dirty="0"/>
              <a:t>can be used to refer immediate parent class instance variable.</a:t>
            </a:r>
          </a:p>
          <a:p>
            <a:pPr marL="0" indent="0">
              <a:buNone/>
            </a:pPr>
            <a:r>
              <a:rPr lang="en-US" dirty="0" smtClean="0"/>
              <a:t>    super </a:t>
            </a:r>
            <a:r>
              <a:rPr lang="en-US" dirty="0"/>
              <a:t>can be used to invoke immediate parent class method.</a:t>
            </a:r>
          </a:p>
          <a:p>
            <a:pPr marL="0" indent="0">
              <a:buNone/>
            </a:pPr>
            <a:r>
              <a:rPr lang="en-US" dirty="0" smtClean="0"/>
              <a:t>    super</a:t>
            </a:r>
            <a:r>
              <a:rPr lang="en-US" dirty="0"/>
              <a:t>() can be used to invoke immediate parent class constructor.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" y="3944716"/>
            <a:ext cx="4780884" cy="22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BEBEB"/>
                </a:solidFill>
              </a:rPr>
              <a:t>Super </a:t>
            </a:r>
            <a:r>
              <a:rPr lang="en-US" b="1" dirty="0" smtClean="0">
                <a:solidFill>
                  <a:srgbClr val="EBEBEB"/>
                </a:solidFill>
              </a:rPr>
              <a:t>Keyword Example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1115219"/>
            <a:ext cx="6076950" cy="4562475"/>
          </a:xfrm>
        </p:spPr>
      </p:pic>
    </p:spTree>
    <p:extLst>
      <p:ext uri="{BB962C8B-B14F-4D97-AF65-F5344CB8AC3E}">
        <p14:creationId xmlns:p14="http://schemas.microsoft.com/office/powerpoint/2010/main" val="38698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Java important keywords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6446"/>
            <a:ext cx="6248400" cy="3280020"/>
          </a:xfrm>
        </p:spPr>
      </p:pic>
    </p:spTree>
    <p:extLst>
      <p:ext uri="{BB962C8B-B14F-4D97-AF65-F5344CB8AC3E}">
        <p14:creationId xmlns:p14="http://schemas.microsoft.com/office/powerpoint/2010/main" val="367259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172" y="231227"/>
            <a:ext cx="9306767" cy="1102563"/>
          </a:xfrm>
        </p:spPr>
        <p:txBody>
          <a:bodyPr>
            <a:normAutofit fontScale="90000"/>
          </a:bodyPr>
          <a:lstStyle/>
          <a:p>
            <a:r>
              <a:rPr lang="en-US" dirty="0"/>
              <a:t>super is used to refer immediate parent class instance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393" y="1872348"/>
            <a:ext cx="6248398" cy="56551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class Animal{  </a:t>
            </a:r>
          </a:p>
          <a:p>
            <a:pPr marL="0" indent="0">
              <a:buNone/>
            </a:pPr>
            <a:r>
              <a:rPr lang="en-US" dirty="0"/>
              <a:t>    String color="white";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class Dog extends Animal{  </a:t>
            </a:r>
          </a:p>
          <a:p>
            <a:pPr marL="0" indent="0">
              <a:buNone/>
            </a:pPr>
            <a:r>
              <a:rPr lang="en-US" dirty="0"/>
              <a:t>    String color="black";  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printColor</a:t>
            </a:r>
            <a:r>
              <a:rPr lang="en-US" dirty="0"/>
              <a:t>(){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(color);//prints color of Dog class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super.color</a:t>
            </a:r>
            <a:r>
              <a:rPr lang="en-US" dirty="0"/>
              <a:t>);//prints color of Animal class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class TestSuper1{  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  Dog d=new Dog();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d.printColor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52423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final keyword</a:t>
            </a:r>
            <a:r>
              <a:rPr lang="en-US" dirty="0"/>
              <a:t> in java is used to restrict the user. The java final keyword can be used in many context. Final can be:</a:t>
            </a:r>
          </a:p>
          <a:p>
            <a:pPr marL="0" indent="0">
              <a:buNone/>
            </a:pPr>
            <a:r>
              <a:rPr lang="en-US" dirty="0" smtClean="0"/>
              <a:t>    1. variable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2.method</a:t>
            </a:r>
          </a:p>
          <a:p>
            <a:pPr marL="0" indent="0">
              <a:buNone/>
            </a:pPr>
            <a:r>
              <a:rPr lang="en-US" dirty="0" smtClean="0"/>
              <a:t>      3.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5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Polymorphism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Polymorphism is the ability of an object to take on many forms. The most common use of polymorphism in OOP occurs when a parent class reference is used to refer to a child class </a:t>
            </a:r>
            <a:r>
              <a:rPr lang="en-US" sz="3200" dirty="0" smtClean="0">
                <a:solidFill>
                  <a:schemeClr val="accent6"/>
                </a:solidFill>
              </a:rPr>
              <a:t>object.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5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final variable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65715"/>
            <a:ext cx="6248400" cy="3661482"/>
          </a:xfrm>
        </p:spPr>
      </p:pic>
    </p:spTree>
    <p:extLst>
      <p:ext uri="{BB962C8B-B14F-4D97-AF65-F5344CB8AC3E}">
        <p14:creationId xmlns:p14="http://schemas.microsoft.com/office/powerpoint/2010/main" val="126989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6" y="1286499"/>
            <a:ext cx="3833906" cy="4952492"/>
          </a:xfrm>
        </p:spPr>
        <p:txBody>
          <a:bodyPr/>
          <a:lstStyle/>
          <a:p>
            <a:r>
              <a:rPr lang="en-US" dirty="0"/>
              <a:t>Example of final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885" y="1005744"/>
            <a:ext cx="9297441" cy="4339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Bike9{  </a:t>
            </a:r>
          </a:p>
          <a:p>
            <a:pPr marL="0" indent="0">
              <a:buNone/>
            </a:pPr>
            <a:r>
              <a:rPr lang="en-US" dirty="0"/>
              <a:t> 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speedlimit</a:t>
            </a:r>
            <a:r>
              <a:rPr lang="en-US" dirty="0"/>
              <a:t>=90;//final variable  </a:t>
            </a:r>
          </a:p>
          <a:p>
            <a:pPr marL="0" indent="0">
              <a:buNone/>
            </a:pPr>
            <a:r>
              <a:rPr lang="en-US" dirty="0"/>
              <a:t> void run(){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speedlimit</a:t>
            </a:r>
            <a:r>
              <a:rPr lang="en-US" dirty="0"/>
              <a:t>=400;  </a:t>
            </a:r>
          </a:p>
          <a:p>
            <a:pPr marL="0" indent="0">
              <a:buNone/>
            </a:pPr>
            <a:r>
              <a:rPr lang="en-US" dirty="0"/>
              <a:t> }  </a:t>
            </a:r>
          </a:p>
          <a:p>
            <a:pPr marL="0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Bike9 </a:t>
            </a:r>
            <a:r>
              <a:rPr lang="en-US" dirty="0" err="1"/>
              <a:t>obj</a:t>
            </a:r>
            <a:r>
              <a:rPr lang="en-US" dirty="0"/>
              <a:t>=new  Bike9();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obj.run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}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75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final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B0F0"/>
                </a:solidFill>
              </a:rPr>
              <a:t>If you make any method as final, you cannot override it.</a:t>
            </a:r>
          </a:p>
        </p:txBody>
      </p:sp>
    </p:spTree>
    <p:extLst>
      <p:ext uri="{BB962C8B-B14F-4D97-AF65-F5344CB8AC3E}">
        <p14:creationId xmlns:p14="http://schemas.microsoft.com/office/powerpoint/2010/main" val="69278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8524" y="1905508"/>
            <a:ext cx="3833906" cy="4952492"/>
          </a:xfrm>
        </p:spPr>
        <p:txBody>
          <a:bodyPr/>
          <a:lstStyle/>
          <a:p>
            <a:r>
              <a:rPr lang="en-US" dirty="0"/>
              <a:t>Example of final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848" y="15419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Bike{  </a:t>
            </a:r>
          </a:p>
          <a:p>
            <a:r>
              <a:rPr lang="en-US" dirty="0"/>
              <a:t>  final void run(){</a:t>
            </a:r>
            <a:r>
              <a:rPr lang="en-US" dirty="0" err="1"/>
              <a:t>System.out.println</a:t>
            </a:r>
            <a:r>
              <a:rPr lang="en-US" dirty="0"/>
              <a:t>("running");}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class Honda extends Bike{  </a:t>
            </a:r>
          </a:p>
          <a:p>
            <a:r>
              <a:rPr lang="en-US" dirty="0"/>
              <a:t>   void run(){</a:t>
            </a:r>
            <a:r>
              <a:rPr lang="en-US" dirty="0" err="1"/>
              <a:t>System.out.println</a:t>
            </a:r>
            <a:r>
              <a:rPr lang="en-US" dirty="0"/>
              <a:t>("running safely with 100kmph");}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   Honda </a:t>
            </a:r>
            <a:r>
              <a:rPr lang="en-US" dirty="0" err="1"/>
              <a:t>honda</a:t>
            </a:r>
            <a:r>
              <a:rPr lang="en-US" dirty="0"/>
              <a:t>= new Honda();  </a:t>
            </a:r>
          </a:p>
          <a:p>
            <a:r>
              <a:rPr lang="en-US" dirty="0"/>
              <a:t>   </a:t>
            </a:r>
            <a:r>
              <a:rPr lang="en-US" dirty="0" err="1"/>
              <a:t>honda.run</a:t>
            </a:r>
            <a:r>
              <a:rPr lang="en-US" dirty="0"/>
              <a:t>();  </a:t>
            </a:r>
          </a:p>
          <a:p>
            <a:r>
              <a:rPr lang="en-US" dirty="0"/>
              <a:t>   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475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If you make any class as final, you cannot extend it.</a:t>
            </a:r>
          </a:p>
        </p:txBody>
      </p:sp>
    </p:spTree>
    <p:extLst>
      <p:ext uri="{BB962C8B-B14F-4D97-AF65-F5344CB8AC3E}">
        <p14:creationId xmlns:p14="http://schemas.microsoft.com/office/powerpoint/2010/main" val="963972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final class Bike{}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class Honda1 extends Bike{  </a:t>
            </a:r>
          </a:p>
          <a:p>
            <a:pPr marL="0" indent="0">
              <a:buNone/>
            </a:pPr>
            <a:r>
              <a:rPr lang="en-US" dirty="0"/>
              <a:t>      void run(){</a:t>
            </a:r>
            <a:r>
              <a:rPr lang="en-US" dirty="0" err="1"/>
              <a:t>System.out.println</a:t>
            </a:r>
            <a:r>
              <a:rPr lang="en-US" dirty="0"/>
              <a:t>("running safely with 100kmph");}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    Honda1 </a:t>
            </a:r>
            <a:r>
              <a:rPr lang="en-US" dirty="0" err="1"/>
              <a:t>honda</a:t>
            </a:r>
            <a:r>
              <a:rPr lang="en-US" dirty="0"/>
              <a:t>= new Honda1();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honda.run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  } 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07458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0677" y="1945482"/>
            <a:ext cx="4310246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994" y="210207"/>
            <a:ext cx="8970436" cy="10079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Polymorphism in Java with Real-Time </a:t>
            </a:r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680632"/>
            <a:ext cx="5144396" cy="5139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56" y="4666593"/>
            <a:ext cx="6195044" cy="20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polymorphism in Java and they are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82" y="3352471"/>
            <a:ext cx="4895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10" y="662152"/>
            <a:ext cx="8991457" cy="1018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Overloading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2" y="1451935"/>
            <a:ext cx="6248398" cy="5655156"/>
          </a:xfrm>
        </p:spPr>
        <p:txBody>
          <a:bodyPr/>
          <a:lstStyle/>
          <a:p>
            <a:r>
              <a:rPr lang="en-US" dirty="0"/>
              <a:t>If a class has multiple methods having same name but different in parameters, it is known as </a:t>
            </a:r>
            <a:r>
              <a:rPr lang="en-US" b="1" dirty="0"/>
              <a:t>Method Overloading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/>
              <a:t>Advantage of method overloading</a:t>
            </a:r>
          </a:p>
          <a:p>
            <a:pPr marL="0" indent="0">
              <a:buNone/>
            </a:pPr>
            <a:r>
              <a:rPr lang="en-US" dirty="0" smtClean="0"/>
              <a:t>   Method </a:t>
            </a:r>
            <a:r>
              <a:rPr lang="en-US" dirty="0"/>
              <a:t>overloading </a:t>
            </a:r>
            <a:r>
              <a:rPr lang="en-US" i="1" dirty="0"/>
              <a:t>increases the readability of the program</a:t>
            </a:r>
            <a:r>
              <a:rPr lang="en-US" dirty="0" smtClean="0"/>
              <a:t>.</a:t>
            </a:r>
          </a:p>
          <a:p>
            <a:r>
              <a:rPr lang="en-US" b="1" dirty="0"/>
              <a:t>Different ways to overload the method</a:t>
            </a:r>
          </a:p>
          <a:p>
            <a:pPr marL="0" indent="0">
              <a:buNone/>
            </a:pPr>
            <a:r>
              <a:rPr lang="en-US" dirty="0" smtClean="0"/>
              <a:t>     There </a:t>
            </a:r>
            <a:r>
              <a:rPr lang="en-US" dirty="0"/>
              <a:t>are two ways to overload the method in java</a:t>
            </a:r>
          </a:p>
          <a:p>
            <a:pPr marL="0" indent="0">
              <a:buNone/>
            </a:pPr>
            <a:r>
              <a:rPr lang="en-US" dirty="0" smtClean="0"/>
              <a:t>      By </a:t>
            </a:r>
            <a:r>
              <a:rPr lang="en-US" dirty="0"/>
              <a:t>changing number of arguments</a:t>
            </a:r>
          </a:p>
          <a:p>
            <a:pPr marL="0" indent="0">
              <a:buNone/>
            </a:pPr>
            <a:r>
              <a:rPr lang="en-US" dirty="0" smtClean="0"/>
              <a:t>       By </a:t>
            </a:r>
            <a:r>
              <a:rPr lang="en-US" dirty="0"/>
              <a:t>changing the data 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53" y="231227"/>
            <a:ext cx="9159622" cy="101848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Overloading: changing no.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959" y="1945921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 class Adder{  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  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</a:t>
            </a:r>
            <a:r>
              <a:rPr lang="en-US" dirty="0" err="1"/>
              <a:t>b,int</a:t>
            </a:r>
            <a:r>
              <a:rPr lang="en-US" dirty="0"/>
              <a:t> c){return </a:t>
            </a:r>
            <a:r>
              <a:rPr lang="en-US" dirty="0" err="1"/>
              <a:t>a+b+c</a:t>
            </a:r>
            <a:r>
              <a:rPr lang="en-US" dirty="0"/>
              <a:t>;}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class TestOverloading1{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(11,11,11));  </a:t>
            </a:r>
          </a:p>
          <a:p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467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70" y="210207"/>
            <a:ext cx="9033498" cy="126124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Overloading: changing data type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834" y="2082555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 class Adder{  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  </a:t>
            </a:r>
          </a:p>
          <a:p>
            <a:r>
              <a:rPr lang="en-US" dirty="0"/>
              <a:t>    static double add(double a, double b){return </a:t>
            </a:r>
            <a:r>
              <a:rPr lang="en-US" dirty="0" err="1"/>
              <a:t>a+b</a:t>
            </a:r>
            <a:r>
              <a:rPr lang="en-US" dirty="0"/>
              <a:t>;}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class TestOverloading2{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(12.3,12.6));  </a:t>
            </a:r>
          </a:p>
          <a:p>
            <a:r>
              <a:rPr lang="en-US" dirty="0"/>
              <a:t>    }} </a:t>
            </a:r>
          </a:p>
        </p:txBody>
      </p:sp>
    </p:spTree>
    <p:extLst>
      <p:ext uri="{BB962C8B-B14F-4D97-AF65-F5344CB8AC3E}">
        <p14:creationId xmlns:p14="http://schemas.microsoft.com/office/powerpoint/2010/main" val="395118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8" y="588579"/>
            <a:ext cx="9086050" cy="10920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Method Overloading is not possible by changing the return type of method </a:t>
            </a:r>
            <a:r>
              <a:rPr lang="en-US" dirty="0" smtClean="0"/>
              <a:t>only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820" y="2576541"/>
            <a:ext cx="6248398" cy="5655156"/>
          </a:xfrm>
        </p:spPr>
        <p:txBody>
          <a:bodyPr>
            <a:normAutofit/>
          </a:bodyPr>
          <a:lstStyle/>
          <a:p>
            <a:r>
              <a:rPr lang="en-US" sz="3600" dirty="0"/>
              <a:t>In java, method overloading is not possible by changing the return type of the method only because of ambiguity. Let's see how ambiguity may occur:</a:t>
            </a:r>
          </a:p>
        </p:txBody>
      </p:sp>
    </p:spTree>
    <p:extLst>
      <p:ext uri="{BB962C8B-B14F-4D97-AF65-F5344CB8AC3E}">
        <p14:creationId xmlns:p14="http://schemas.microsoft.com/office/powerpoint/2010/main" val="130622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73" y="127253"/>
            <a:ext cx="3833906" cy="4952492"/>
          </a:xfrm>
        </p:spPr>
        <p:txBody>
          <a:bodyPr/>
          <a:lstStyle/>
          <a:p>
            <a:r>
              <a:rPr lang="en-US" dirty="0"/>
              <a:t>Method Overriding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422" y="2603499"/>
            <a:ext cx="9045192" cy="4144141"/>
          </a:xfrm>
        </p:spPr>
        <p:txBody>
          <a:bodyPr/>
          <a:lstStyle/>
          <a:p>
            <a:r>
              <a:rPr lang="en-US" dirty="0"/>
              <a:t>If subclass (child class) has the same method as declared in the parent class, it is known as </a:t>
            </a:r>
            <a:r>
              <a:rPr lang="en-US" b="1" dirty="0"/>
              <a:t>method overriding in Java</a:t>
            </a:r>
            <a:r>
              <a:rPr lang="en-US" dirty="0" smtClean="0"/>
              <a:t>.</a:t>
            </a:r>
          </a:p>
          <a:p>
            <a:r>
              <a:rPr lang="en-US" dirty="0"/>
              <a:t>Usage of Java Method Overriding</a:t>
            </a:r>
          </a:p>
          <a:p>
            <a:pPr marL="0" indent="0">
              <a:buNone/>
            </a:pPr>
            <a:r>
              <a:rPr lang="en-US" dirty="0" smtClean="0"/>
              <a:t> 1. </a:t>
            </a:r>
            <a:r>
              <a:rPr lang="en-US" dirty="0"/>
              <a:t>Method overriding is used to provide the specific implementation of a method which is already provided by its superclass.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2.  </a:t>
            </a:r>
            <a:r>
              <a:rPr lang="en-US" dirty="0"/>
              <a:t>Method overriding is used for runtime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730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35</TotalTime>
  <Words>820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Schoolbook</vt:lpstr>
      <vt:lpstr>Corbel</vt:lpstr>
      <vt:lpstr>Headlines</vt:lpstr>
      <vt:lpstr>Java - Polymorphism </vt:lpstr>
      <vt:lpstr>What is Polymorphism :</vt:lpstr>
      <vt:lpstr>What is Polymorphism in Java with Real-Time Example :</vt:lpstr>
      <vt:lpstr>Types of Polymorphism in Java</vt:lpstr>
      <vt:lpstr>Method Overloading in Java </vt:lpstr>
      <vt:lpstr>Method Overloading: changing no. of arguments</vt:lpstr>
      <vt:lpstr>Method Overloading: changing data type of arguments</vt:lpstr>
      <vt:lpstr>Why Method Overloading is not possible by changing the return type of method only ?</vt:lpstr>
      <vt:lpstr>Method Overriding in Java</vt:lpstr>
      <vt:lpstr>Rules for Java Method Overriding</vt:lpstr>
      <vt:lpstr>Rules for Java Method Overriding</vt:lpstr>
      <vt:lpstr>Example of method overriding</vt:lpstr>
      <vt:lpstr>A real example of Java Method Overriding</vt:lpstr>
      <vt:lpstr>Method overriding vs overloading</vt:lpstr>
      <vt:lpstr>Super Keyword in Java :</vt:lpstr>
      <vt:lpstr>Super Keyword Example :</vt:lpstr>
      <vt:lpstr>Java important keywords :</vt:lpstr>
      <vt:lpstr>super is used to refer immediate parent class instance variable.</vt:lpstr>
      <vt:lpstr>Final Keyword In Java</vt:lpstr>
      <vt:lpstr>Java final variable </vt:lpstr>
      <vt:lpstr>Example of final variable</vt:lpstr>
      <vt:lpstr>Java final method</vt:lpstr>
      <vt:lpstr>Example of final method</vt:lpstr>
      <vt:lpstr>Java final class</vt:lpstr>
      <vt:lpstr>Example of final class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Polymorphism</dc:title>
  <dc:creator>Hridoy</dc:creator>
  <cp:lastModifiedBy>Hridoy</cp:lastModifiedBy>
  <cp:revision>6</cp:revision>
  <dcterms:created xsi:type="dcterms:W3CDTF">2019-10-29T14:58:50Z</dcterms:created>
  <dcterms:modified xsi:type="dcterms:W3CDTF">2020-01-23T16:53:09Z</dcterms:modified>
</cp:coreProperties>
</file>