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79" r:id="rId5"/>
    <p:sldId id="291" r:id="rId6"/>
    <p:sldId id="290" r:id="rId7"/>
    <p:sldId id="285" r:id="rId8"/>
    <p:sldId id="289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DEE5"/>
    <a:srgbClr val="E7BFE8"/>
    <a:srgbClr val="CE88CB"/>
    <a:srgbClr val="B99DB7"/>
    <a:srgbClr val="7327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3" autoAdjust="0"/>
    <p:restoredTop sz="79478" autoAdjust="0"/>
  </p:normalViewPr>
  <p:slideViewPr>
    <p:cSldViewPr snapToGrid="0">
      <p:cViewPr varScale="1">
        <p:scale>
          <a:sx n="90" d="100"/>
          <a:sy n="90" d="100"/>
        </p:scale>
        <p:origin x="14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EF238-771A-4086-BC2A-86F3ACCCAA5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038A7-6744-4992-B939-454D2EA54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01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038A7-6744-4992-B939-454D2EA547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3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Lets Hear from the Global Team, Play video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038A7-6744-4992-B939-454D2EA547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22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people standing in front of a building&#10;&#10;Description automatically generated" hidden="1">
            <a:extLst>
              <a:ext uri="{FF2B5EF4-FFF2-40B4-BE49-F238E27FC236}">
                <a16:creationId xmlns:a16="http://schemas.microsoft.com/office/drawing/2014/main" id="{F37540D8-E678-45CA-921D-B3A8344E29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546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06EEDE7-E2AE-4320-9EEF-CD4FCA16EB3A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63656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3C95FA0E-DA9D-49C8-A7D0-F5992555FC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" b="104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E28663E-807B-4A31-96DA-CF7E37F0A850}"/>
              </a:ext>
            </a:extLst>
          </p:cNvPr>
          <p:cNvSpPr/>
          <p:nvPr userDrawn="1"/>
        </p:nvSpPr>
        <p:spPr>
          <a:xfrm>
            <a:off x="0" y="-2"/>
            <a:ext cx="12192000" cy="2167501"/>
          </a:xfrm>
          <a:prstGeom prst="rect">
            <a:avLst/>
          </a:prstGeom>
          <a:solidFill>
            <a:srgbClr val="80B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6CA386EF-6C63-4600-9DCC-05D3A8C9689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9" y="224150"/>
            <a:ext cx="8770735" cy="1757510"/>
          </a:xfrm>
          <a:prstGeom prst="rect">
            <a:avLst/>
          </a:prstGeom>
        </p:spPr>
      </p:pic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F4C785E6-0684-4C2C-A62E-3AA4A71E6302}"/>
              </a:ext>
            </a:extLst>
          </p:cNvPr>
          <p:cNvGrpSpPr/>
          <p:nvPr userDrawn="1"/>
        </p:nvGrpSpPr>
        <p:grpSpPr>
          <a:xfrm>
            <a:off x="1057444" y="2676620"/>
            <a:ext cx="5059209" cy="3732490"/>
            <a:chOff x="786925" y="2676620"/>
            <a:chExt cx="5059209" cy="37324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414543-9432-44E2-9FA5-B547089E2024}"/>
                </a:ext>
              </a:extLst>
            </p:cNvPr>
            <p:cNvSpPr txBox="1"/>
            <p:nvPr/>
          </p:nvSpPr>
          <p:spPr>
            <a:xfrm>
              <a:off x="834655" y="2676620"/>
              <a:ext cx="3827722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FUEL YOUR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629E54-BF38-4D1B-BBA8-D75D34FC7189}"/>
                </a:ext>
              </a:extLst>
            </p:cNvPr>
            <p:cNvSpPr txBox="1"/>
            <p:nvPr/>
          </p:nvSpPr>
          <p:spPr>
            <a:xfrm>
              <a:off x="824022" y="3371580"/>
              <a:ext cx="4072271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KNOWLEDGE.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11A884-0246-4C4E-A89C-8E64CF774187}"/>
                </a:ext>
              </a:extLst>
            </p:cNvPr>
            <p:cNvSpPr txBox="1"/>
            <p:nvPr/>
          </p:nvSpPr>
          <p:spPr>
            <a:xfrm>
              <a:off x="1773863" y="429373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NETWORK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7DAE3-9B54-49FF-BFB2-8BD274411E77}"/>
                </a:ext>
              </a:extLst>
            </p:cNvPr>
            <p:cNvSpPr txBox="1"/>
            <p:nvPr/>
          </p:nvSpPr>
          <p:spPr>
            <a:xfrm>
              <a:off x="1773863" y="4982091"/>
              <a:ext cx="4033282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LEARN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0AB586-DECE-4B35-8852-57D971E60A89}"/>
                </a:ext>
              </a:extLst>
            </p:cNvPr>
            <p:cNvSpPr txBox="1"/>
            <p:nvPr/>
          </p:nvSpPr>
          <p:spPr>
            <a:xfrm>
              <a:off x="1773863" y="567044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DISCOVER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510A84E-C31A-4A9B-888A-F5C5484A7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4375330"/>
              <a:ext cx="767299" cy="57547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081299F-18C1-483C-8494-92516E878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5063685"/>
              <a:ext cx="767299" cy="5754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4B13D88-9D3E-4B9D-874E-A1C864D7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25" y="5752040"/>
              <a:ext cx="767299" cy="575475"/>
            </a:xfrm>
            <a:prstGeom prst="rect">
              <a:avLst/>
            </a:prstGeom>
          </p:spPr>
        </p:pic>
      </p:grpSp>
      <p:sp>
        <p:nvSpPr>
          <p:cNvPr id="16" name="TextBox 15" hidden="1">
            <a:extLst>
              <a:ext uri="{FF2B5EF4-FFF2-40B4-BE49-F238E27FC236}">
                <a16:creationId xmlns:a16="http://schemas.microsoft.com/office/drawing/2014/main" id="{13083FC1-9A73-433C-A8A0-05A9066326C2}"/>
              </a:ext>
            </a:extLst>
          </p:cNvPr>
          <p:cNvSpPr txBox="1"/>
          <p:nvPr userDrawn="1"/>
        </p:nvSpPr>
        <p:spPr>
          <a:xfrm>
            <a:off x="7169071" y="5732000"/>
            <a:ext cx="41783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400" dirty="0">
                <a:solidFill>
                  <a:srgbClr val="80BD42"/>
                </a:solidFill>
                <a:latin typeface="Klavika Medium Condensed" panose="020B0506040000020004" pitchFamily="34" charset="0"/>
              </a:rPr>
              <a:t>CollaborateCanada.com</a:t>
            </a:r>
          </a:p>
        </p:txBody>
      </p:sp>
      <p:pic>
        <p:nvPicPr>
          <p:cNvPr id="18" name="Picture 2" descr="https://www.powerplatformbootcamp.com/LogoBootCamp.png">
            <a:extLst>
              <a:ext uri="{FF2B5EF4-FFF2-40B4-BE49-F238E27FC236}">
                <a16:creationId xmlns:a16="http://schemas.microsoft.com/office/drawing/2014/main" id="{49CE73A1-CB84-4214-9644-4CC4810F21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8016" y="729383"/>
            <a:ext cx="4018093" cy="418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EEA76F2-F0CC-42E3-AAAA-81E15E5E098F}"/>
              </a:ext>
            </a:extLst>
          </p:cNvPr>
          <p:cNvSpPr txBox="1"/>
          <p:nvPr userDrawn="1"/>
        </p:nvSpPr>
        <p:spPr>
          <a:xfrm>
            <a:off x="1262116" y="3501506"/>
            <a:ext cx="407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Organized Globally, Held Locally</a:t>
            </a:r>
          </a:p>
          <a:p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A7ACE8-2EDC-4CE4-A116-71BD3F72B8E4}"/>
              </a:ext>
            </a:extLst>
          </p:cNvPr>
          <p:cNvSpPr/>
          <p:nvPr userDrawn="1"/>
        </p:nvSpPr>
        <p:spPr>
          <a:xfrm>
            <a:off x="0" y="6115049"/>
            <a:ext cx="12192000" cy="742950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CBE2F8-688E-4E15-A63A-A21372CB97DE}"/>
              </a:ext>
            </a:extLst>
          </p:cNvPr>
          <p:cNvSpPr/>
          <p:nvPr userDrawn="1"/>
        </p:nvSpPr>
        <p:spPr>
          <a:xfrm>
            <a:off x="0" y="6125418"/>
            <a:ext cx="12192000" cy="74295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7E3A139-4B6D-40D1-875C-E3230F6F1A1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78" y="6215055"/>
            <a:ext cx="615498" cy="6154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E4494E8-A4CB-4DFA-B726-D555D5A4C57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674" y="6215055"/>
            <a:ext cx="2476414" cy="57783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0C1B66-81DE-464D-A273-247863A8CA54}"/>
              </a:ext>
            </a:extLst>
          </p:cNvPr>
          <p:cNvCxnSpPr>
            <a:cxnSpLocks/>
          </p:cNvCxnSpPr>
          <p:nvPr userDrawn="1"/>
        </p:nvCxnSpPr>
        <p:spPr>
          <a:xfrm>
            <a:off x="1325918" y="3429000"/>
            <a:ext cx="450924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063B49C-3F0B-443B-A64C-02A32C1CEF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9988" y="4191245"/>
            <a:ext cx="4907676" cy="1228838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&lt;Session Title&gt;</a:t>
            </a:r>
          </a:p>
          <a:p>
            <a:pPr lvl="4"/>
            <a:endParaRPr lang="en-CA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0D1A4E00-B549-4F9D-B792-E1C49880AD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9988" y="5597053"/>
            <a:ext cx="4512773" cy="397947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&lt;Speaker Name&gt;</a:t>
            </a:r>
          </a:p>
          <a:p>
            <a:pPr lvl="4"/>
            <a:endParaRPr lang="en-CA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DD9DA512-9A23-4124-A4EE-B885F5CD5F67}"/>
              </a:ext>
            </a:extLst>
          </p:cNvPr>
          <p:cNvSpPr txBox="1">
            <a:spLocks/>
          </p:cNvSpPr>
          <p:nvPr userDrawn="1"/>
        </p:nvSpPr>
        <p:spPr>
          <a:xfrm>
            <a:off x="1262116" y="931785"/>
            <a:ext cx="4176713" cy="238125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>
                <a:latin typeface="Gill Sans MT" panose="020B0502020104020203" pitchFamily="34" charset="0"/>
              </a:rPr>
              <a:t>GLOBAL POWER PLATFORM BOOTCAMP</a:t>
            </a:r>
            <a:endParaRPr lang="en-US" sz="41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467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3E356C-87B5-43AA-98B0-26F9D0EC9D5C}"/>
              </a:ext>
            </a:extLst>
          </p:cNvPr>
          <p:cNvSpPr txBox="1"/>
          <p:nvPr userDrawn="1"/>
        </p:nvSpPr>
        <p:spPr>
          <a:xfrm>
            <a:off x="6658495" y="6031165"/>
            <a:ext cx="455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F4B0BDC-EAC5-431F-B768-594D5BF108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9C0411-68F8-4F23-BC93-1E6359A9D4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9" y="5654104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77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24C5121-7410-4246-ADA3-6B8E3DB79483}"/>
              </a:ext>
            </a:extLst>
          </p:cNvPr>
          <p:cNvSpPr txBox="1"/>
          <p:nvPr userDrawn="1"/>
        </p:nvSpPr>
        <p:spPr>
          <a:xfrm>
            <a:off x="7204364" y="6031165"/>
            <a:ext cx="400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pPr algn="r"/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46B731E-1E68-48AC-AD62-BD5154F504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D5CEC6-1B23-4E59-AC43-39BED0A6E8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850609"/>
            <a:ext cx="794605" cy="82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55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27D3CDB-9FD6-4043-877D-0A148B11EB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005B1F-8328-4164-B84C-D9FD9044644F}"/>
              </a:ext>
            </a:extLst>
          </p:cNvPr>
          <p:cNvSpPr txBox="1"/>
          <p:nvPr userDrawn="1"/>
        </p:nvSpPr>
        <p:spPr>
          <a:xfrm>
            <a:off x="7305964" y="6031165"/>
            <a:ext cx="390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#</a:t>
            </a: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GlobalPowerPlatformBootcamp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EF1976-2234-4FC6-8DF8-26E5DE7F2C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7D3723-192A-45FD-92A6-BD88232052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6" y="5748461"/>
            <a:ext cx="891175" cy="92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6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3E356C-87B5-43AA-98B0-26F9D0EC9D5C}"/>
              </a:ext>
            </a:extLst>
          </p:cNvPr>
          <p:cNvSpPr txBox="1"/>
          <p:nvPr userDrawn="1"/>
        </p:nvSpPr>
        <p:spPr>
          <a:xfrm>
            <a:off x="7139709" y="6031165"/>
            <a:ext cx="406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5414FB-73FB-4664-AD39-50F684DD06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CCAE16-32AF-43AB-9D83-1803218120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9" y="5654104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16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174B03-5E73-4C92-BE12-44F39CF5B33B}"/>
              </a:ext>
            </a:extLst>
          </p:cNvPr>
          <p:cNvSpPr txBox="1"/>
          <p:nvPr userDrawn="1"/>
        </p:nvSpPr>
        <p:spPr>
          <a:xfrm>
            <a:off x="7509164" y="6031165"/>
            <a:ext cx="3699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pPr algn="r"/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9F7E7-200B-4FE6-B177-A595909042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39" y="5773641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69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FE6090F-FCC2-4008-B7D7-B941F1AAF876}"/>
              </a:ext>
            </a:extLst>
          </p:cNvPr>
          <p:cNvSpPr txBox="1"/>
          <p:nvPr userDrawn="1"/>
        </p:nvSpPr>
        <p:spPr>
          <a:xfrm>
            <a:off x="7490691" y="6031165"/>
            <a:ext cx="371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311F9-8807-4BBA-ABD4-C56914F38D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39" y="5773641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17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24335F-25E6-4167-85DC-DC215C1B501B}"/>
              </a:ext>
            </a:extLst>
          </p:cNvPr>
          <p:cNvSpPr txBox="1"/>
          <p:nvPr userDrawn="1"/>
        </p:nvSpPr>
        <p:spPr>
          <a:xfrm>
            <a:off x="7093527" y="6031165"/>
            <a:ext cx="411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52F5AF-BB47-4EF2-A5D9-E6531350F9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9" y="5654104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94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object&#10;&#10;Description generated with very high confidence" hidden="1">
            <a:extLst>
              <a:ext uri="{FF2B5EF4-FFF2-40B4-BE49-F238E27FC236}">
                <a16:creationId xmlns:a16="http://schemas.microsoft.com/office/drawing/2014/main" id="{C47C373B-006A-4A1D-9787-B7B16330A1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82" y="1774208"/>
            <a:ext cx="10534436" cy="21119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C1D505-2A1E-494E-8EEC-964158FEDE1D}"/>
              </a:ext>
            </a:extLst>
          </p:cNvPr>
          <p:cNvSpPr txBox="1"/>
          <p:nvPr userDrawn="1"/>
        </p:nvSpPr>
        <p:spPr>
          <a:xfrm>
            <a:off x="7509164" y="6031165"/>
            <a:ext cx="3699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pPr algn="r"/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DCB3BA-C1CF-4228-9771-2E3D34BFEE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39" y="5773641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99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38200" y="1373872"/>
            <a:ext cx="10515600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193410"/>
            <a:ext cx="12192001" cy="664591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81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eloper Code Layou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199" y="1437954"/>
            <a:ext cx="10515601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9958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24AC-2475-4C3E-82C6-30652F89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82A1-7DE2-4318-B486-44ECA4D53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6C4BA-C2F2-4885-B757-0CBD1E36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04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89F2-0649-473B-BB80-13C1E8A4F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6C75D-7657-4260-BF7B-BF3B971B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117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95AB5-0591-4D60-895E-D3D1EED9E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4182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9455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BCCB-2C8B-48A3-929E-8770963C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89DFA-D552-4217-97C2-F431D717A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A4BB6-3529-4BCD-96D2-81C43546C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8878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FCCD-58CB-4AD3-B61B-80AD43C6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4D7FF-354C-48AC-87CC-349EA4892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1923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BE494-0A75-4F85-BA08-6BEBB2D4F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8C279-7945-4BEB-8746-D75962CAD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0454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oup of people standing in front of a building&#10;&#10;Description automatically generated">
            <a:extLst>
              <a:ext uri="{FF2B5EF4-FFF2-40B4-BE49-F238E27FC236}">
                <a16:creationId xmlns:a16="http://schemas.microsoft.com/office/drawing/2014/main" id="{6E3B8B4D-AF82-4148-89AE-74900FF973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5467"/>
          <a:stretch/>
        </p:blipFill>
        <p:spPr>
          <a:xfrm>
            <a:off x="-11176" y="1"/>
            <a:ext cx="12192000" cy="68580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F6ED04B-7F4C-4F07-A517-AFDEDDC76C07}"/>
              </a:ext>
            </a:extLst>
          </p:cNvPr>
          <p:cNvSpPr/>
          <p:nvPr userDrawn="1"/>
        </p:nvSpPr>
        <p:spPr>
          <a:xfrm>
            <a:off x="-11176" y="0"/>
            <a:ext cx="12192000" cy="685800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31D3CE-07AE-4C94-8046-8940EC8DBB6D}"/>
              </a:ext>
            </a:extLst>
          </p:cNvPr>
          <p:cNvSpPr/>
          <p:nvPr userDrawn="1"/>
        </p:nvSpPr>
        <p:spPr>
          <a:xfrm>
            <a:off x="-11176" y="0"/>
            <a:ext cx="6425624" cy="6858000"/>
          </a:xfrm>
          <a:prstGeom prst="rect">
            <a:avLst/>
          </a:prstGeom>
          <a:solidFill>
            <a:srgbClr val="732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76F502-1970-456C-A23C-B13371545FE6}"/>
              </a:ext>
            </a:extLst>
          </p:cNvPr>
          <p:cNvSpPr txBox="1"/>
          <p:nvPr userDrawn="1"/>
        </p:nvSpPr>
        <p:spPr>
          <a:xfrm>
            <a:off x="7556269" y="6031167"/>
            <a:ext cx="364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4793B-6555-4ED2-B5ED-08C84874D0D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300991"/>
            <a:ext cx="4587643" cy="131390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9DA8F-203A-4878-9548-861F52C6F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540328"/>
            <a:ext cx="4928870" cy="2693324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FB48DC-EA34-4D5E-B237-1072E8958DE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5016126"/>
            <a:ext cx="1330325" cy="138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1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 Intr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748518F-33D3-49EC-8113-D8C621711E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ltGray">
          <a:xfrm>
            <a:off x="6811620" y="0"/>
            <a:ext cx="5379415" cy="6858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2E8AEF51-F89E-4E34-997D-1CCC5B91B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7412" y="1204118"/>
            <a:ext cx="5378450" cy="1884363"/>
          </a:xfrm>
        </p:spPr>
        <p:txBody>
          <a:bodyPr anchor="t">
            <a:noAutofit/>
          </a:bodyPr>
          <a:lstStyle>
            <a:lvl1pPr>
              <a:defRPr sz="6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Speaker Intro Slide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147BC5EC-9BCC-4DB8-9927-D8FB56A7E1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722" y="3403600"/>
            <a:ext cx="5378795" cy="3021263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r>
              <a:rPr lang="en-US" dirty="0"/>
              <a:t>Introduce yourself</a:t>
            </a:r>
          </a:p>
        </p:txBody>
      </p:sp>
    </p:spTree>
    <p:extLst>
      <p:ext uri="{BB962C8B-B14F-4D97-AF65-F5344CB8AC3E}">
        <p14:creationId xmlns:p14="http://schemas.microsoft.com/office/powerpoint/2010/main" val="2833397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2EAD-E771-4FE5-B233-F97446E5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C872A-6457-4D78-A4CB-222090A73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7064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70A25-C79D-466E-A51D-2875AEE3A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7064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30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D121-9015-447A-BD23-A26434E9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3004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8B377-9DF4-4D81-B90C-EDC75C539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654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423A1-1CC8-47F2-A923-8D6C8C137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8018" y="2280452"/>
            <a:ext cx="5232033" cy="35668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B12BD-B677-4067-B39E-D346B7D06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45654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9166E-FFC9-4082-A169-13F572B39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20064" y="2280452"/>
            <a:ext cx="5257800" cy="35668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28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9C4D0-E67D-431E-BC72-6EF4F6CC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52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24C5121-7410-4246-ADA3-6B8E3DB79483}"/>
              </a:ext>
            </a:extLst>
          </p:cNvPr>
          <p:cNvSpPr txBox="1"/>
          <p:nvPr userDrawn="1"/>
        </p:nvSpPr>
        <p:spPr>
          <a:xfrm>
            <a:off x="7298575" y="6031165"/>
            <a:ext cx="391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31C36B3-C489-4CF1-90BD-F1129B6CB1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42F013-14EC-4C42-9D3B-AF710EF01F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6" y="5806136"/>
            <a:ext cx="787400" cy="8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68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005B1F-8328-4164-B84C-D9FD9044644F}"/>
              </a:ext>
            </a:extLst>
          </p:cNvPr>
          <p:cNvSpPr txBox="1"/>
          <p:nvPr userDrawn="1"/>
        </p:nvSpPr>
        <p:spPr>
          <a:xfrm>
            <a:off x="7365076" y="6031165"/>
            <a:ext cx="384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 GlobalPowerPlatformBootcamp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B0527BC-51B9-4ACD-B235-32ECAFB1E3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A724A9-BAC3-45C6-B45C-E04361BA71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5820395"/>
            <a:ext cx="758825" cy="78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2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336823-2743-4BB6-AEB8-0446CEEDA69D}"/>
              </a:ext>
            </a:extLst>
          </p:cNvPr>
          <p:cNvSpPr/>
          <p:nvPr userDrawn="1"/>
        </p:nvSpPr>
        <p:spPr>
          <a:xfrm>
            <a:off x="0" y="5903372"/>
            <a:ext cx="12192000" cy="954628"/>
          </a:xfrm>
          <a:prstGeom prst="rect">
            <a:avLst/>
          </a:prstGeom>
          <a:solidFill>
            <a:srgbClr val="732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A0C4F-CCC8-43DB-8B3F-9DAA49069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0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C8110-556C-4872-87BB-386BDE93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05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5A0EE-4465-42FC-8867-34A4EEDD5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08622" y="6157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25562-A34D-4D48-9643-4618184114C9}"/>
              </a:ext>
            </a:extLst>
          </p:cNvPr>
          <p:cNvSpPr txBox="1"/>
          <p:nvPr userDrawn="1"/>
        </p:nvSpPr>
        <p:spPr>
          <a:xfrm>
            <a:off x="7257011" y="6222237"/>
            <a:ext cx="395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E23DE3-9006-4871-9818-6A3B181A9AEE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954072"/>
            <a:ext cx="819916" cy="85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6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66" r:id="rId4"/>
    <p:sldLayoutId id="2147483652" r:id="rId5"/>
    <p:sldLayoutId id="2147483653" r:id="rId6"/>
    <p:sldLayoutId id="2147483654" r:id="rId7"/>
    <p:sldLayoutId id="2147483655" r:id="rId8"/>
    <p:sldLayoutId id="2147483664" r:id="rId9"/>
    <p:sldLayoutId id="2147483665" r:id="rId10"/>
    <p:sldLayoutId id="2147483670" r:id="rId11"/>
    <p:sldLayoutId id="2147483671" r:id="rId12"/>
    <p:sldLayoutId id="2147483672" r:id="rId13"/>
    <p:sldLayoutId id="2147483674" r:id="rId14"/>
    <p:sldLayoutId id="2147483662" r:id="rId15"/>
    <p:sldLayoutId id="2147483661" r:id="rId16"/>
    <p:sldLayoutId id="2147483676" r:id="rId17"/>
    <p:sldLayoutId id="2147483669" r:id="rId18"/>
    <p:sldLayoutId id="2147483673" r:id="rId19"/>
    <p:sldLayoutId id="2147483656" r:id="rId20"/>
    <p:sldLayoutId id="2147483657" r:id="rId21"/>
    <p:sldLayoutId id="2147483658" r:id="rId22"/>
    <p:sldLayoutId id="2147483659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-Automate-in-a-day/Basic-Training" TargetMode="External"/><Relationship Id="rId2" Type="http://schemas.openxmlformats.org/officeDocument/2006/relationships/hyperlink" Target="https://github.com/ramimounla/GlobalPowerPlatformBootcam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ka.ms/diad" TargetMode="External"/><Relationship Id="rId4" Type="http://schemas.openxmlformats.org/officeDocument/2006/relationships/hyperlink" Target="http://aka.ms/appinada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GPPBShar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F46416-4FE7-4296-B3AA-5796DC5969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Event Closing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34E62C-12DA-4202-B2EF-1489C5B69FA4}"/>
              </a:ext>
            </a:extLst>
          </p:cNvPr>
          <p:cNvSpPr/>
          <p:nvPr/>
        </p:nvSpPr>
        <p:spPr>
          <a:xfrm>
            <a:off x="3902148" y="6166883"/>
            <a:ext cx="4242391" cy="669851"/>
          </a:xfrm>
          <a:prstGeom prst="rect">
            <a:avLst/>
          </a:prstGeom>
          <a:solidFill>
            <a:srgbClr val="E5DEE5"/>
          </a:solidFill>
          <a:ln>
            <a:solidFill>
              <a:srgbClr val="E5D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Microsoft">
            <a:extLst>
              <a:ext uri="{FF2B5EF4-FFF2-40B4-BE49-F238E27FC236}">
                <a16:creationId xmlns:a16="http://schemas.microsoft.com/office/drawing/2014/main" id="{1ECDB7AF-31FE-498C-A53F-0C042818A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6020684"/>
            <a:ext cx="1924494" cy="96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15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close up of a projector screen">
            <a:extLst>
              <a:ext uri="{FF2B5EF4-FFF2-40B4-BE49-F238E27FC236}">
                <a16:creationId xmlns:a16="http://schemas.microsoft.com/office/drawing/2014/main" id="{50132FDA-B586-4C82-891B-D23D33D42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95" y="308889"/>
            <a:ext cx="4866843" cy="364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 alternative text description for this image">
            <a:extLst>
              <a:ext uri="{FF2B5EF4-FFF2-40B4-BE49-F238E27FC236}">
                <a16:creationId xmlns:a16="http://schemas.microsoft.com/office/drawing/2014/main" id="{28DCBFA7-9F0D-43F5-99A5-7712637E7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358" y="308889"/>
            <a:ext cx="5964865" cy="291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o alternative text description for this image">
            <a:extLst>
              <a:ext uri="{FF2B5EF4-FFF2-40B4-BE49-F238E27FC236}">
                <a16:creationId xmlns:a16="http://schemas.microsoft.com/office/drawing/2014/main" id="{F4DB5F1F-A0B4-4E41-92A7-933192A2A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682" y="1287084"/>
            <a:ext cx="3883311" cy="533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86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A0DF1-EE6F-4BC2-B54E-1A3A66E7F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49"/>
            <a:ext cx="10515600" cy="1030042"/>
          </a:xfrm>
        </p:spPr>
        <p:txBody>
          <a:bodyPr/>
          <a:lstStyle/>
          <a:p>
            <a:r>
              <a:rPr lang="en-NZ" dirty="0"/>
              <a:t>Extra Material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6E935-135A-40DD-9E41-E27264761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6191"/>
            <a:ext cx="10515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+mj-lt"/>
              </a:rPr>
              <a:t>Slides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https://github.com/ramimounla/GlobalPowerPlatformBootcamp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Flow in a day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https://github.com/Power-Automate-in-a-day/Basic-Training</a:t>
            </a:r>
            <a:endParaRPr lang="en-US" sz="2400" dirty="0"/>
          </a:p>
          <a:p>
            <a:pPr marL="0" indent="0">
              <a:buNone/>
            </a:pPr>
            <a:br>
              <a:rPr lang="en-US" sz="2400" dirty="0"/>
            </a:br>
            <a:r>
              <a:rPr lang="en-US" sz="2400" b="1" dirty="0">
                <a:latin typeface="+mj-lt"/>
              </a:rPr>
              <a:t>App in a Day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http://aka.ms/appinaday</a:t>
            </a:r>
            <a:r>
              <a:rPr lang="en-US" sz="2400" dirty="0"/>
              <a:t>  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b="1" dirty="0">
                <a:latin typeface="+mj-lt"/>
              </a:rPr>
              <a:t>Dashboard in a Day</a:t>
            </a:r>
          </a:p>
          <a:p>
            <a:pPr marL="0" indent="0">
              <a:buNone/>
            </a:pPr>
            <a:r>
              <a:rPr lang="en-US" sz="2400" dirty="0">
                <a:hlinkClick r:id="rId5"/>
              </a:rPr>
              <a:t>http://aka.ms/diad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516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E9F9-7DA5-46BE-8FD3-98FC7600B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0042"/>
          </a:xfrm>
        </p:spPr>
        <p:txBody>
          <a:bodyPr/>
          <a:lstStyle/>
          <a:p>
            <a:r>
              <a:rPr lang="en-US"/>
              <a:t>Thanks To Our Local Sponsor’s </a:t>
            </a:r>
            <a:endParaRPr lang="en-US" dirty="0"/>
          </a:p>
        </p:txBody>
      </p:sp>
      <p:pic>
        <p:nvPicPr>
          <p:cNvPr id="1026" name="Picture 2" descr="Image result for Microsoft">
            <a:extLst>
              <a:ext uri="{FF2B5EF4-FFF2-40B4-BE49-F238E27FC236}">
                <a16:creationId xmlns:a16="http://schemas.microsoft.com/office/drawing/2014/main" id="{349CA50D-6F29-447C-8BA3-3EB74E160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548" y="1270591"/>
            <a:ext cx="7949609" cy="397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72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28E90-F41E-4BB8-B455-42B2E4E4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Social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A5D5A-E3DE-476D-AE77-3B8BCC7C0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u="sng" dirty="0"/>
              <a:t>Our Hashtags:</a:t>
            </a:r>
          </a:p>
          <a:p>
            <a:pPr marL="457200" lvl="1" indent="0">
              <a:buNone/>
            </a:pPr>
            <a:r>
              <a:rPr lang="en-CA" dirty="0"/>
              <a:t>#GlobalPowerPlatformBootcamp</a:t>
            </a:r>
          </a:p>
          <a:p>
            <a:pPr marL="457200" lvl="1" indent="0">
              <a:buNone/>
            </a:pPr>
            <a:r>
              <a:rPr lang="en-CA" dirty="0"/>
              <a:t>#GPPB2020</a:t>
            </a:r>
          </a:p>
          <a:p>
            <a:pPr marL="457200" lvl="1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u="sng" dirty="0"/>
              <a:t>Twitter Handle:</a:t>
            </a:r>
            <a:r>
              <a:rPr lang="en-CA" dirty="0"/>
              <a:t>  @</a:t>
            </a:r>
            <a:r>
              <a:rPr lang="en-CA" dirty="0" err="1"/>
              <a:t>GPPBootcamp</a:t>
            </a: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u="sng" dirty="0"/>
              <a:t>Share Pictures, videos and content:</a:t>
            </a:r>
            <a:r>
              <a:rPr lang="en-CA" dirty="0"/>
              <a:t>  </a:t>
            </a:r>
            <a:r>
              <a:rPr lang="en-CA" dirty="0">
                <a:hlinkClick r:id="rId3"/>
              </a:rPr>
              <a:t>http://bit.ly/GPPBShare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4079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E4C2-198A-412F-A1DC-11226FC9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07497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54565A"/>
      </a:dk2>
      <a:lt2>
        <a:srgbClr val="E7E8E9"/>
      </a:lt2>
      <a:accent1>
        <a:srgbClr val="732773"/>
      </a:accent1>
      <a:accent2>
        <a:srgbClr val="54565A"/>
      </a:accent2>
      <a:accent3>
        <a:srgbClr val="A442DC"/>
      </a:accent3>
      <a:accent4>
        <a:srgbClr val="7B7E83"/>
      </a:accent4>
      <a:accent5>
        <a:srgbClr val="D8D9DA"/>
      </a:accent5>
      <a:accent6>
        <a:srgbClr val="B564E3"/>
      </a:accent6>
      <a:hlink>
        <a:srgbClr val="0563C1"/>
      </a:hlink>
      <a:folHlink>
        <a:srgbClr val="0563C1"/>
      </a:folHlink>
    </a:clrScheme>
    <a:fontScheme name="Collaborate Canada">
      <a:majorFont>
        <a:latin typeface="Segoe UI Black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27F6A29DBC5499A29145CCF8A6FEF" ma:contentTypeVersion="15" ma:contentTypeDescription="Create a new document." ma:contentTypeScope="" ma:versionID="6246174e4d2cd2c090d202f34aec6975">
  <xsd:schema xmlns:xsd="http://www.w3.org/2001/XMLSchema" xmlns:xs="http://www.w3.org/2001/XMLSchema" xmlns:p="http://schemas.microsoft.com/office/2006/metadata/properties" xmlns:ns2="bb5988d6-8fef-43bf-8684-73b55c79ce34" xmlns:ns3="3dd97c74-5ef0-47a1-a0c0-112a138906c0" targetNamespace="http://schemas.microsoft.com/office/2006/metadata/properties" ma:root="true" ma:fieldsID="ccc0b60ace2116ecc5954db4535ae426" ns2:_="" ns3:_="">
    <xsd:import namespace="bb5988d6-8fef-43bf-8684-73b55c79ce34"/>
    <xsd:import namespace="3dd97c74-5ef0-47a1-a0c0-112a138906c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5988d6-8fef-43bf-8684-73b55c79ce3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d97c74-5ef0-47a1-a0c0-112a138906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11BBF7-1CE1-4050-9514-DB9AE0D56D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BD89D9-7255-4D5A-82E5-E966CAEE4330}">
  <ds:schemaRefs>
    <ds:schemaRef ds:uri="http://purl.org/dc/elements/1.1/"/>
    <ds:schemaRef ds:uri="3dd97c74-5ef0-47a1-a0c0-112a138906c0"/>
    <ds:schemaRef ds:uri="http://schemas.openxmlformats.org/package/2006/metadata/core-properties"/>
    <ds:schemaRef ds:uri="http://purl.org/dc/terms/"/>
    <ds:schemaRef ds:uri="bb5988d6-8fef-43bf-8684-73b55c79ce34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593E399-B7C0-4928-92D2-F2F6C5F27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5988d6-8fef-43bf-8684-73b55c79ce34"/>
    <ds:schemaRef ds:uri="3dd97c74-5ef0-47a1-a0c0-112a138906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74</Words>
  <Application>Microsoft Office PowerPoint</Application>
  <PresentationFormat>Widescreen</PresentationFormat>
  <Paragraphs>24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Consolas</vt:lpstr>
      <vt:lpstr>Gill Sans MT</vt:lpstr>
      <vt:lpstr>Klavika Medium Condensed</vt:lpstr>
      <vt:lpstr>Segoe UI Black</vt:lpstr>
      <vt:lpstr>Segoe UI Semibold</vt:lpstr>
      <vt:lpstr>Segoe UI Semilight</vt:lpstr>
      <vt:lpstr>Office Theme</vt:lpstr>
      <vt:lpstr>PowerPoint Presentation</vt:lpstr>
      <vt:lpstr>PowerPoint Presentation</vt:lpstr>
      <vt:lpstr>Extra Material</vt:lpstr>
      <vt:lpstr>Thanks To Our Local Sponsor’s </vt:lpstr>
      <vt:lpstr>Social Media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 Tripathy</dc:creator>
  <cp:lastModifiedBy>Mounla, Rami</cp:lastModifiedBy>
  <cp:revision>22</cp:revision>
  <dcterms:created xsi:type="dcterms:W3CDTF">2020-02-13T22:30:13Z</dcterms:created>
  <dcterms:modified xsi:type="dcterms:W3CDTF">2020-02-15T03:04:02Z</dcterms:modified>
</cp:coreProperties>
</file>