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87" r:id="rId3"/>
    <p:sldId id="274" r:id="rId4"/>
    <p:sldId id="275" r:id="rId5"/>
    <p:sldId id="276" r:id="rId6"/>
    <p:sldId id="277" r:id="rId7"/>
    <p:sldId id="288" r:id="rId8"/>
    <p:sldId id="278" r:id="rId9"/>
    <p:sldId id="281" r:id="rId10"/>
    <p:sldId id="285" r:id="rId11"/>
    <p:sldId id="28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660"/>
  </p:normalViewPr>
  <p:slideViewPr>
    <p:cSldViewPr snapToGrid="0">
      <p:cViewPr varScale="1">
        <p:scale>
          <a:sx n="87" d="100"/>
          <a:sy n="87" d="100"/>
        </p:scale>
        <p:origin x="60" y="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82323-E99F-4B9D-BD9E-8165BAF130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528D9-FB11-4A8E-B7B4-F9C3BCE774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D9EAB9-8D31-484F-B3E6-318C88ECCD8E}"/>
              </a:ext>
            </a:extLst>
          </p:cNvPr>
          <p:cNvSpPr>
            <a:spLocks noGrp="1"/>
          </p:cNvSpPr>
          <p:nvPr>
            <p:ph type="dt" sz="half" idx="10"/>
          </p:nvPr>
        </p:nvSpPr>
        <p:spPr/>
        <p:txBody>
          <a:bodyPr/>
          <a:lstStyle/>
          <a:p>
            <a:fld id="{C8DE5631-C4BD-4207-B860-5579201B3E12}" type="datetimeFigureOut">
              <a:rPr lang="en-US" smtClean="0"/>
              <a:t>11/4/2019</a:t>
            </a:fld>
            <a:endParaRPr lang="en-US"/>
          </a:p>
        </p:txBody>
      </p:sp>
      <p:sp>
        <p:nvSpPr>
          <p:cNvPr id="5" name="Footer Placeholder 4">
            <a:extLst>
              <a:ext uri="{FF2B5EF4-FFF2-40B4-BE49-F238E27FC236}">
                <a16:creationId xmlns:a16="http://schemas.microsoft.com/office/drawing/2014/main" id="{FF8AEF9B-89D7-4AD2-A059-C4DB82743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F9C9A-F243-45F4-B523-27549CCA38CB}"/>
              </a:ext>
            </a:extLst>
          </p:cNvPr>
          <p:cNvSpPr>
            <a:spLocks noGrp="1"/>
          </p:cNvSpPr>
          <p:nvPr>
            <p:ph type="sldNum" sz="quarter" idx="12"/>
          </p:nvPr>
        </p:nvSpPr>
        <p:spPr/>
        <p:txBody>
          <a:bodyPr/>
          <a:lstStyle/>
          <a:p>
            <a:fld id="{02B38461-0A02-44AA-9AFB-B400774D9149}" type="slidenum">
              <a:rPr lang="en-US" smtClean="0"/>
              <a:t>‹#›</a:t>
            </a:fld>
            <a:endParaRPr lang="en-US"/>
          </a:p>
        </p:txBody>
      </p:sp>
    </p:spTree>
    <p:extLst>
      <p:ext uri="{BB962C8B-B14F-4D97-AF65-F5344CB8AC3E}">
        <p14:creationId xmlns:p14="http://schemas.microsoft.com/office/powerpoint/2010/main" val="95580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60333-E2F9-40B4-9B38-49628D3047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832244-62F2-4781-90C4-FE25CC08EC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6EEDC-EFB7-4934-B20A-C8E94A9D63F0}"/>
              </a:ext>
            </a:extLst>
          </p:cNvPr>
          <p:cNvSpPr>
            <a:spLocks noGrp="1"/>
          </p:cNvSpPr>
          <p:nvPr>
            <p:ph type="dt" sz="half" idx="10"/>
          </p:nvPr>
        </p:nvSpPr>
        <p:spPr/>
        <p:txBody>
          <a:bodyPr/>
          <a:lstStyle/>
          <a:p>
            <a:fld id="{C8DE5631-C4BD-4207-B860-5579201B3E12}" type="datetimeFigureOut">
              <a:rPr lang="en-US" smtClean="0"/>
              <a:t>11/4/2019</a:t>
            </a:fld>
            <a:endParaRPr lang="en-US"/>
          </a:p>
        </p:txBody>
      </p:sp>
      <p:sp>
        <p:nvSpPr>
          <p:cNvPr id="5" name="Footer Placeholder 4">
            <a:extLst>
              <a:ext uri="{FF2B5EF4-FFF2-40B4-BE49-F238E27FC236}">
                <a16:creationId xmlns:a16="http://schemas.microsoft.com/office/drawing/2014/main" id="{C1C36F0E-4A03-4FEE-B2C2-5CD9A7DFB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16DA2-3AAD-4C70-9DB5-2487E7F0844A}"/>
              </a:ext>
            </a:extLst>
          </p:cNvPr>
          <p:cNvSpPr>
            <a:spLocks noGrp="1"/>
          </p:cNvSpPr>
          <p:nvPr>
            <p:ph type="sldNum" sz="quarter" idx="12"/>
          </p:nvPr>
        </p:nvSpPr>
        <p:spPr/>
        <p:txBody>
          <a:bodyPr/>
          <a:lstStyle/>
          <a:p>
            <a:fld id="{02B38461-0A02-44AA-9AFB-B400774D9149}" type="slidenum">
              <a:rPr lang="en-US" smtClean="0"/>
              <a:t>‹#›</a:t>
            </a:fld>
            <a:endParaRPr lang="en-US"/>
          </a:p>
        </p:txBody>
      </p:sp>
    </p:spTree>
    <p:extLst>
      <p:ext uri="{BB962C8B-B14F-4D97-AF65-F5344CB8AC3E}">
        <p14:creationId xmlns:p14="http://schemas.microsoft.com/office/powerpoint/2010/main" val="3574509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7BAB35-3A1E-4ABA-A838-460D2BDA3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B97359-7B88-43DA-86F1-DEE3A6D399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FCC19-A71F-42BB-AFEB-6F010B775DD4}"/>
              </a:ext>
            </a:extLst>
          </p:cNvPr>
          <p:cNvSpPr>
            <a:spLocks noGrp="1"/>
          </p:cNvSpPr>
          <p:nvPr>
            <p:ph type="dt" sz="half" idx="10"/>
          </p:nvPr>
        </p:nvSpPr>
        <p:spPr/>
        <p:txBody>
          <a:bodyPr/>
          <a:lstStyle/>
          <a:p>
            <a:fld id="{C8DE5631-C4BD-4207-B860-5579201B3E12}" type="datetimeFigureOut">
              <a:rPr lang="en-US" smtClean="0"/>
              <a:t>11/4/2019</a:t>
            </a:fld>
            <a:endParaRPr lang="en-US"/>
          </a:p>
        </p:txBody>
      </p:sp>
      <p:sp>
        <p:nvSpPr>
          <p:cNvPr id="5" name="Footer Placeholder 4">
            <a:extLst>
              <a:ext uri="{FF2B5EF4-FFF2-40B4-BE49-F238E27FC236}">
                <a16:creationId xmlns:a16="http://schemas.microsoft.com/office/drawing/2014/main" id="{380DCB44-A307-40C4-A866-657E85C02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50861-23FB-4EC6-8D5F-64C30AFBC93F}"/>
              </a:ext>
            </a:extLst>
          </p:cNvPr>
          <p:cNvSpPr>
            <a:spLocks noGrp="1"/>
          </p:cNvSpPr>
          <p:nvPr>
            <p:ph type="sldNum" sz="quarter" idx="12"/>
          </p:nvPr>
        </p:nvSpPr>
        <p:spPr/>
        <p:txBody>
          <a:bodyPr/>
          <a:lstStyle/>
          <a:p>
            <a:fld id="{02B38461-0A02-44AA-9AFB-B400774D9149}" type="slidenum">
              <a:rPr lang="en-US" smtClean="0"/>
              <a:t>‹#›</a:t>
            </a:fld>
            <a:endParaRPr lang="en-US"/>
          </a:p>
        </p:txBody>
      </p:sp>
    </p:spTree>
    <p:extLst>
      <p:ext uri="{BB962C8B-B14F-4D97-AF65-F5344CB8AC3E}">
        <p14:creationId xmlns:p14="http://schemas.microsoft.com/office/powerpoint/2010/main" val="4252548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4EA34-777B-42D8-BC07-6AFA7D5C93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251282-F63F-4153-99CE-04C6EB5E4F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80B7B-F5FB-49B8-9D05-BAB0F082A5E1}"/>
              </a:ext>
            </a:extLst>
          </p:cNvPr>
          <p:cNvSpPr>
            <a:spLocks noGrp="1"/>
          </p:cNvSpPr>
          <p:nvPr>
            <p:ph type="dt" sz="half" idx="10"/>
          </p:nvPr>
        </p:nvSpPr>
        <p:spPr/>
        <p:txBody>
          <a:bodyPr/>
          <a:lstStyle/>
          <a:p>
            <a:fld id="{C8DE5631-C4BD-4207-B860-5579201B3E12}" type="datetimeFigureOut">
              <a:rPr lang="en-US" smtClean="0"/>
              <a:t>11/4/2019</a:t>
            </a:fld>
            <a:endParaRPr lang="en-US"/>
          </a:p>
        </p:txBody>
      </p:sp>
      <p:sp>
        <p:nvSpPr>
          <p:cNvPr id="5" name="Footer Placeholder 4">
            <a:extLst>
              <a:ext uri="{FF2B5EF4-FFF2-40B4-BE49-F238E27FC236}">
                <a16:creationId xmlns:a16="http://schemas.microsoft.com/office/drawing/2014/main" id="{E16C214D-C590-44BD-A76E-CE6AF065D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12EE-AEFE-40C4-98E4-E69B079DBDDD}"/>
              </a:ext>
            </a:extLst>
          </p:cNvPr>
          <p:cNvSpPr>
            <a:spLocks noGrp="1"/>
          </p:cNvSpPr>
          <p:nvPr>
            <p:ph type="sldNum" sz="quarter" idx="12"/>
          </p:nvPr>
        </p:nvSpPr>
        <p:spPr/>
        <p:txBody>
          <a:bodyPr/>
          <a:lstStyle/>
          <a:p>
            <a:fld id="{02B38461-0A02-44AA-9AFB-B400774D9149}" type="slidenum">
              <a:rPr lang="en-US" smtClean="0"/>
              <a:t>‹#›</a:t>
            </a:fld>
            <a:endParaRPr lang="en-US"/>
          </a:p>
        </p:txBody>
      </p:sp>
    </p:spTree>
    <p:extLst>
      <p:ext uri="{BB962C8B-B14F-4D97-AF65-F5344CB8AC3E}">
        <p14:creationId xmlns:p14="http://schemas.microsoft.com/office/powerpoint/2010/main" val="23507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6F63-BBC2-43A9-A788-DA0F968A19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661FF4-4404-45A1-AEFB-D18C7FA065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6F8293-46D9-4A5D-B5B3-337A62216E76}"/>
              </a:ext>
            </a:extLst>
          </p:cNvPr>
          <p:cNvSpPr>
            <a:spLocks noGrp="1"/>
          </p:cNvSpPr>
          <p:nvPr>
            <p:ph type="dt" sz="half" idx="10"/>
          </p:nvPr>
        </p:nvSpPr>
        <p:spPr/>
        <p:txBody>
          <a:bodyPr/>
          <a:lstStyle/>
          <a:p>
            <a:fld id="{C8DE5631-C4BD-4207-B860-5579201B3E12}" type="datetimeFigureOut">
              <a:rPr lang="en-US" smtClean="0"/>
              <a:t>11/4/2019</a:t>
            </a:fld>
            <a:endParaRPr lang="en-US"/>
          </a:p>
        </p:txBody>
      </p:sp>
      <p:sp>
        <p:nvSpPr>
          <p:cNvPr id="5" name="Footer Placeholder 4">
            <a:extLst>
              <a:ext uri="{FF2B5EF4-FFF2-40B4-BE49-F238E27FC236}">
                <a16:creationId xmlns:a16="http://schemas.microsoft.com/office/drawing/2014/main" id="{08248FA5-4061-4B7C-B8BE-D0DA54175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D6FE6-D436-41BC-8ED8-F8890AE1C739}"/>
              </a:ext>
            </a:extLst>
          </p:cNvPr>
          <p:cNvSpPr>
            <a:spLocks noGrp="1"/>
          </p:cNvSpPr>
          <p:nvPr>
            <p:ph type="sldNum" sz="quarter" idx="12"/>
          </p:nvPr>
        </p:nvSpPr>
        <p:spPr/>
        <p:txBody>
          <a:bodyPr/>
          <a:lstStyle/>
          <a:p>
            <a:fld id="{02B38461-0A02-44AA-9AFB-B400774D9149}" type="slidenum">
              <a:rPr lang="en-US" smtClean="0"/>
              <a:t>‹#›</a:t>
            </a:fld>
            <a:endParaRPr lang="en-US"/>
          </a:p>
        </p:txBody>
      </p:sp>
    </p:spTree>
    <p:extLst>
      <p:ext uri="{BB962C8B-B14F-4D97-AF65-F5344CB8AC3E}">
        <p14:creationId xmlns:p14="http://schemas.microsoft.com/office/powerpoint/2010/main" val="413188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F1A8-430B-42B8-A8AB-E675EB65E8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BFC074-FC98-4435-AE84-45D0FE5A95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37BCCD-5272-4CCF-B311-3C7DFB6D60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24CF70-0868-4798-BF75-88B1F3934F02}"/>
              </a:ext>
            </a:extLst>
          </p:cNvPr>
          <p:cNvSpPr>
            <a:spLocks noGrp="1"/>
          </p:cNvSpPr>
          <p:nvPr>
            <p:ph type="dt" sz="half" idx="10"/>
          </p:nvPr>
        </p:nvSpPr>
        <p:spPr/>
        <p:txBody>
          <a:bodyPr/>
          <a:lstStyle/>
          <a:p>
            <a:fld id="{C8DE5631-C4BD-4207-B860-5579201B3E12}" type="datetimeFigureOut">
              <a:rPr lang="en-US" smtClean="0"/>
              <a:t>11/4/2019</a:t>
            </a:fld>
            <a:endParaRPr lang="en-US"/>
          </a:p>
        </p:txBody>
      </p:sp>
      <p:sp>
        <p:nvSpPr>
          <p:cNvPr id="6" name="Footer Placeholder 5">
            <a:extLst>
              <a:ext uri="{FF2B5EF4-FFF2-40B4-BE49-F238E27FC236}">
                <a16:creationId xmlns:a16="http://schemas.microsoft.com/office/drawing/2014/main" id="{9CEDBC8F-ACA5-4DFF-8329-5F833E6EC4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53B828-0509-40F1-863F-B11E4DA303EA}"/>
              </a:ext>
            </a:extLst>
          </p:cNvPr>
          <p:cNvSpPr>
            <a:spLocks noGrp="1"/>
          </p:cNvSpPr>
          <p:nvPr>
            <p:ph type="sldNum" sz="quarter" idx="12"/>
          </p:nvPr>
        </p:nvSpPr>
        <p:spPr/>
        <p:txBody>
          <a:bodyPr/>
          <a:lstStyle/>
          <a:p>
            <a:fld id="{02B38461-0A02-44AA-9AFB-B400774D9149}" type="slidenum">
              <a:rPr lang="en-US" smtClean="0"/>
              <a:t>‹#›</a:t>
            </a:fld>
            <a:endParaRPr lang="en-US"/>
          </a:p>
        </p:txBody>
      </p:sp>
    </p:spTree>
    <p:extLst>
      <p:ext uri="{BB962C8B-B14F-4D97-AF65-F5344CB8AC3E}">
        <p14:creationId xmlns:p14="http://schemas.microsoft.com/office/powerpoint/2010/main" val="2614101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E59-55B2-425C-A288-1DF71327C0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4B4711-670A-4246-A7B1-59596150A3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032717-6B6C-4C12-BD66-20886919DC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7EA4A-5317-4321-9B57-6586165A0D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0CDADF-AA1D-434C-8677-6024710D83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89B306-9109-48C2-A503-519A73C8BFD2}"/>
              </a:ext>
            </a:extLst>
          </p:cNvPr>
          <p:cNvSpPr>
            <a:spLocks noGrp="1"/>
          </p:cNvSpPr>
          <p:nvPr>
            <p:ph type="dt" sz="half" idx="10"/>
          </p:nvPr>
        </p:nvSpPr>
        <p:spPr/>
        <p:txBody>
          <a:bodyPr/>
          <a:lstStyle/>
          <a:p>
            <a:fld id="{C8DE5631-C4BD-4207-B860-5579201B3E12}" type="datetimeFigureOut">
              <a:rPr lang="en-US" smtClean="0"/>
              <a:t>11/4/2019</a:t>
            </a:fld>
            <a:endParaRPr lang="en-US"/>
          </a:p>
        </p:txBody>
      </p:sp>
      <p:sp>
        <p:nvSpPr>
          <p:cNvPr id="8" name="Footer Placeholder 7">
            <a:extLst>
              <a:ext uri="{FF2B5EF4-FFF2-40B4-BE49-F238E27FC236}">
                <a16:creationId xmlns:a16="http://schemas.microsoft.com/office/drawing/2014/main" id="{4B53C6BC-4833-4073-843F-E086744C3A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5BFE69-AD1E-443F-AC32-87448610891D}"/>
              </a:ext>
            </a:extLst>
          </p:cNvPr>
          <p:cNvSpPr>
            <a:spLocks noGrp="1"/>
          </p:cNvSpPr>
          <p:nvPr>
            <p:ph type="sldNum" sz="quarter" idx="12"/>
          </p:nvPr>
        </p:nvSpPr>
        <p:spPr/>
        <p:txBody>
          <a:bodyPr/>
          <a:lstStyle/>
          <a:p>
            <a:fld id="{02B38461-0A02-44AA-9AFB-B400774D9149}" type="slidenum">
              <a:rPr lang="en-US" smtClean="0"/>
              <a:t>‹#›</a:t>
            </a:fld>
            <a:endParaRPr lang="en-US"/>
          </a:p>
        </p:txBody>
      </p:sp>
    </p:spTree>
    <p:extLst>
      <p:ext uri="{BB962C8B-B14F-4D97-AF65-F5344CB8AC3E}">
        <p14:creationId xmlns:p14="http://schemas.microsoft.com/office/powerpoint/2010/main" val="3509649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8946-35AF-4420-BEEB-4E1E5465E9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3FA22E-54AD-4886-89E7-4390B495BB3A}"/>
              </a:ext>
            </a:extLst>
          </p:cNvPr>
          <p:cNvSpPr>
            <a:spLocks noGrp="1"/>
          </p:cNvSpPr>
          <p:nvPr>
            <p:ph type="dt" sz="half" idx="10"/>
          </p:nvPr>
        </p:nvSpPr>
        <p:spPr/>
        <p:txBody>
          <a:bodyPr/>
          <a:lstStyle/>
          <a:p>
            <a:fld id="{C8DE5631-C4BD-4207-B860-5579201B3E12}" type="datetimeFigureOut">
              <a:rPr lang="en-US" smtClean="0"/>
              <a:t>11/4/2019</a:t>
            </a:fld>
            <a:endParaRPr lang="en-US"/>
          </a:p>
        </p:txBody>
      </p:sp>
      <p:sp>
        <p:nvSpPr>
          <p:cNvPr id="4" name="Footer Placeholder 3">
            <a:extLst>
              <a:ext uri="{FF2B5EF4-FFF2-40B4-BE49-F238E27FC236}">
                <a16:creationId xmlns:a16="http://schemas.microsoft.com/office/drawing/2014/main" id="{7BEFDA0D-7467-420E-A634-0FBEA01E53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4D48CB-CF5E-4826-A132-97B6950286A8}"/>
              </a:ext>
            </a:extLst>
          </p:cNvPr>
          <p:cNvSpPr>
            <a:spLocks noGrp="1"/>
          </p:cNvSpPr>
          <p:nvPr>
            <p:ph type="sldNum" sz="quarter" idx="12"/>
          </p:nvPr>
        </p:nvSpPr>
        <p:spPr/>
        <p:txBody>
          <a:bodyPr/>
          <a:lstStyle/>
          <a:p>
            <a:fld id="{02B38461-0A02-44AA-9AFB-B400774D9149}" type="slidenum">
              <a:rPr lang="en-US" smtClean="0"/>
              <a:t>‹#›</a:t>
            </a:fld>
            <a:endParaRPr lang="en-US"/>
          </a:p>
        </p:txBody>
      </p:sp>
    </p:spTree>
    <p:extLst>
      <p:ext uri="{BB962C8B-B14F-4D97-AF65-F5344CB8AC3E}">
        <p14:creationId xmlns:p14="http://schemas.microsoft.com/office/powerpoint/2010/main" val="4277381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530825-F1F4-4BCA-A2A0-726F8C5080D0}"/>
              </a:ext>
            </a:extLst>
          </p:cNvPr>
          <p:cNvSpPr>
            <a:spLocks noGrp="1"/>
          </p:cNvSpPr>
          <p:nvPr>
            <p:ph type="dt" sz="half" idx="10"/>
          </p:nvPr>
        </p:nvSpPr>
        <p:spPr/>
        <p:txBody>
          <a:bodyPr/>
          <a:lstStyle/>
          <a:p>
            <a:fld id="{C8DE5631-C4BD-4207-B860-5579201B3E12}" type="datetimeFigureOut">
              <a:rPr lang="en-US" smtClean="0"/>
              <a:t>11/4/2019</a:t>
            </a:fld>
            <a:endParaRPr lang="en-US"/>
          </a:p>
        </p:txBody>
      </p:sp>
      <p:sp>
        <p:nvSpPr>
          <p:cNvPr id="3" name="Footer Placeholder 2">
            <a:extLst>
              <a:ext uri="{FF2B5EF4-FFF2-40B4-BE49-F238E27FC236}">
                <a16:creationId xmlns:a16="http://schemas.microsoft.com/office/drawing/2014/main" id="{5C9C814A-967A-4C0F-824C-8A8D0E90C0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0EB5C8-E394-40FF-8A12-6B1D12EFB944}"/>
              </a:ext>
            </a:extLst>
          </p:cNvPr>
          <p:cNvSpPr>
            <a:spLocks noGrp="1"/>
          </p:cNvSpPr>
          <p:nvPr>
            <p:ph type="sldNum" sz="quarter" idx="12"/>
          </p:nvPr>
        </p:nvSpPr>
        <p:spPr/>
        <p:txBody>
          <a:bodyPr/>
          <a:lstStyle/>
          <a:p>
            <a:fld id="{02B38461-0A02-44AA-9AFB-B400774D9149}" type="slidenum">
              <a:rPr lang="en-US" smtClean="0"/>
              <a:t>‹#›</a:t>
            </a:fld>
            <a:endParaRPr lang="en-US"/>
          </a:p>
        </p:txBody>
      </p:sp>
    </p:spTree>
    <p:extLst>
      <p:ext uri="{BB962C8B-B14F-4D97-AF65-F5344CB8AC3E}">
        <p14:creationId xmlns:p14="http://schemas.microsoft.com/office/powerpoint/2010/main" val="3649919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17E7-0C83-4D26-AB4F-CD7E743768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EB7988-70FF-419F-9BF1-AB9A2A0FB2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447085-8DD3-4CB1-B136-32429A787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C1A4FB-765D-40E8-B602-DBB8392B9BD6}"/>
              </a:ext>
            </a:extLst>
          </p:cNvPr>
          <p:cNvSpPr>
            <a:spLocks noGrp="1"/>
          </p:cNvSpPr>
          <p:nvPr>
            <p:ph type="dt" sz="half" idx="10"/>
          </p:nvPr>
        </p:nvSpPr>
        <p:spPr/>
        <p:txBody>
          <a:bodyPr/>
          <a:lstStyle/>
          <a:p>
            <a:fld id="{C8DE5631-C4BD-4207-B860-5579201B3E12}" type="datetimeFigureOut">
              <a:rPr lang="en-US" smtClean="0"/>
              <a:t>11/4/2019</a:t>
            </a:fld>
            <a:endParaRPr lang="en-US"/>
          </a:p>
        </p:txBody>
      </p:sp>
      <p:sp>
        <p:nvSpPr>
          <p:cNvPr id="6" name="Footer Placeholder 5">
            <a:extLst>
              <a:ext uri="{FF2B5EF4-FFF2-40B4-BE49-F238E27FC236}">
                <a16:creationId xmlns:a16="http://schemas.microsoft.com/office/drawing/2014/main" id="{E962BD1C-4D03-4405-ADB6-5625ACFA75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C78A58-C1CB-4F91-A56D-66C4F3221A8F}"/>
              </a:ext>
            </a:extLst>
          </p:cNvPr>
          <p:cNvSpPr>
            <a:spLocks noGrp="1"/>
          </p:cNvSpPr>
          <p:nvPr>
            <p:ph type="sldNum" sz="quarter" idx="12"/>
          </p:nvPr>
        </p:nvSpPr>
        <p:spPr/>
        <p:txBody>
          <a:bodyPr/>
          <a:lstStyle/>
          <a:p>
            <a:fld id="{02B38461-0A02-44AA-9AFB-B400774D9149}" type="slidenum">
              <a:rPr lang="en-US" smtClean="0"/>
              <a:t>‹#›</a:t>
            </a:fld>
            <a:endParaRPr lang="en-US"/>
          </a:p>
        </p:txBody>
      </p:sp>
    </p:spTree>
    <p:extLst>
      <p:ext uri="{BB962C8B-B14F-4D97-AF65-F5344CB8AC3E}">
        <p14:creationId xmlns:p14="http://schemas.microsoft.com/office/powerpoint/2010/main" val="247532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B2D02-C750-4598-BD8E-7BD5FEBD86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10B718-5241-4FA3-89AD-9E80F16C71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D26B70-7D85-4E6A-855F-441968334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DDC39A-AC87-40F6-AEE7-B7DBC3B76BB1}"/>
              </a:ext>
            </a:extLst>
          </p:cNvPr>
          <p:cNvSpPr>
            <a:spLocks noGrp="1"/>
          </p:cNvSpPr>
          <p:nvPr>
            <p:ph type="dt" sz="half" idx="10"/>
          </p:nvPr>
        </p:nvSpPr>
        <p:spPr/>
        <p:txBody>
          <a:bodyPr/>
          <a:lstStyle/>
          <a:p>
            <a:fld id="{C8DE5631-C4BD-4207-B860-5579201B3E12}" type="datetimeFigureOut">
              <a:rPr lang="en-US" smtClean="0"/>
              <a:t>11/4/2019</a:t>
            </a:fld>
            <a:endParaRPr lang="en-US"/>
          </a:p>
        </p:txBody>
      </p:sp>
      <p:sp>
        <p:nvSpPr>
          <p:cNvPr id="6" name="Footer Placeholder 5">
            <a:extLst>
              <a:ext uri="{FF2B5EF4-FFF2-40B4-BE49-F238E27FC236}">
                <a16:creationId xmlns:a16="http://schemas.microsoft.com/office/drawing/2014/main" id="{E491DDCC-CEFE-4C6B-8357-E0E5571E64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1366AB-BC2C-4D03-B7E4-844064354DC3}"/>
              </a:ext>
            </a:extLst>
          </p:cNvPr>
          <p:cNvSpPr>
            <a:spLocks noGrp="1"/>
          </p:cNvSpPr>
          <p:nvPr>
            <p:ph type="sldNum" sz="quarter" idx="12"/>
          </p:nvPr>
        </p:nvSpPr>
        <p:spPr/>
        <p:txBody>
          <a:bodyPr/>
          <a:lstStyle/>
          <a:p>
            <a:fld id="{02B38461-0A02-44AA-9AFB-B400774D9149}" type="slidenum">
              <a:rPr lang="en-US" smtClean="0"/>
              <a:t>‹#›</a:t>
            </a:fld>
            <a:endParaRPr lang="en-US"/>
          </a:p>
        </p:txBody>
      </p:sp>
    </p:spTree>
    <p:extLst>
      <p:ext uri="{BB962C8B-B14F-4D97-AF65-F5344CB8AC3E}">
        <p14:creationId xmlns:p14="http://schemas.microsoft.com/office/powerpoint/2010/main" val="165250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966B4B-66D2-49D9-80FC-570601B1E8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2F9F3C-B310-4858-BE2B-E641FEB0CD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592903-7552-46B6-8FC1-DC9C12E57A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E5631-C4BD-4207-B860-5579201B3E12}" type="datetimeFigureOut">
              <a:rPr lang="en-US" smtClean="0"/>
              <a:t>11/4/2019</a:t>
            </a:fld>
            <a:endParaRPr lang="en-US"/>
          </a:p>
        </p:txBody>
      </p:sp>
      <p:sp>
        <p:nvSpPr>
          <p:cNvPr id="5" name="Footer Placeholder 4">
            <a:extLst>
              <a:ext uri="{FF2B5EF4-FFF2-40B4-BE49-F238E27FC236}">
                <a16:creationId xmlns:a16="http://schemas.microsoft.com/office/drawing/2014/main" id="{BDB4830C-C299-4E5F-954E-12D21C50B8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B92C1-44B5-43E0-8EA5-FA94EECE66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B38461-0A02-44AA-9AFB-B400774D9149}" type="slidenum">
              <a:rPr lang="en-US" smtClean="0"/>
              <a:t>‹#›</a:t>
            </a:fld>
            <a:endParaRPr lang="en-US"/>
          </a:p>
        </p:txBody>
      </p:sp>
    </p:spTree>
    <p:extLst>
      <p:ext uri="{BB962C8B-B14F-4D97-AF65-F5344CB8AC3E}">
        <p14:creationId xmlns:p14="http://schemas.microsoft.com/office/powerpoint/2010/main" val="30906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msysgit.github.io/" TargetMode="External"/><Relationship Id="rId2" Type="http://schemas.openxmlformats.org/officeDocument/2006/relationships/hyperlink" Target="http://git-scm.com/download/mac" TargetMode="External"/><Relationship Id="rId1" Type="http://schemas.openxmlformats.org/officeDocument/2006/relationships/slideLayout" Target="../slideLayouts/slideLayout7.xml"/><Relationship Id="rId4" Type="http://schemas.openxmlformats.org/officeDocument/2006/relationships/hyperlink" Target="http://git-scm.com/book/en/Getting-Started-Installing-G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1AAE-E34D-44F6-9E3A-B3DB38F373C0}"/>
              </a:ext>
            </a:extLst>
          </p:cNvPr>
          <p:cNvSpPr>
            <a:spLocks noGrp="1"/>
          </p:cNvSpPr>
          <p:nvPr>
            <p:ph type="title"/>
          </p:nvPr>
        </p:nvSpPr>
        <p:spPr/>
        <p:txBody>
          <a:bodyPr/>
          <a:lstStyle/>
          <a:p>
            <a:pPr algn="ctr"/>
            <a:r>
              <a:rPr lang="en-US" b="1" dirty="0">
                <a:solidFill>
                  <a:srgbClr val="C00000"/>
                </a:solidFill>
                <a:effectLst>
                  <a:outerShdw blurRad="38100" dist="38100" dir="2700000" algn="tl">
                    <a:srgbClr val="000000">
                      <a:alpha val="43137"/>
                    </a:srgbClr>
                  </a:outerShdw>
                </a:effectLst>
              </a:rPr>
              <a:t>Git</a:t>
            </a:r>
          </a:p>
        </p:txBody>
      </p:sp>
      <p:sp>
        <p:nvSpPr>
          <p:cNvPr id="3" name="Content Placeholder 2">
            <a:extLst>
              <a:ext uri="{FF2B5EF4-FFF2-40B4-BE49-F238E27FC236}">
                <a16:creationId xmlns:a16="http://schemas.microsoft.com/office/drawing/2014/main" id="{8326795C-8AD3-4735-B92D-5F72F4379DA9}"/>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A most widespread and easy-to-use version control system </a:t>
            </a:r>
          </a:p>
          <a:p>
            <a:pPr algn="just"/>
            <a:r>
              <a:rPr lang="en-US" dirty="0">
                <a:latin typeface="Times New Roman" panose="02020603050405020304" pitchFamily="18" charset="0"/>
                <a:cs typeface="Times New Roman" panose="02020603050405020304" pitchFamily="18" charset="0"/>
              </a:rPr>
              <a:t>Manage different versions of the code over time and reverse the changes in case of errors or wrong approach. </a:t>
            </a:r>
          </a:p>
          <a:p>
            <a:pPr algn="just"/>
            <a:r>
              <a:rPr lang="en-US" dirty="0">
                <a:latin typeface="Times New Roman" panose="02020603050405020304" pitchFamily="18" charset="0"/>
                <a:cs typeface="Times New Roman" panose="02020603050405020304" pitchFamily="18" charset="0"/>
              </a:rPr>
              <a:t>Team work on a shared source code</a:t>
            </a:r>
          </a:p>
        </p:txBody>
      </p:sp>
    </p:spTree>
    <p:extLst>
      <p:ext uri="{BB962C8B-B14F-4D97-AF65-F5344CB8AC3E}">
        <p14:creationId xmlns:p14="http://schemas.microsoft.com/office/powerpoint/2010/main" val="656450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xfrm>
            <a:off x="323254" y="7451830"/>
            <a:ext cx="1398270" cy="139065"/>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22"/>
              </a:spcBef>
            </a:pPr>
            <a:r>
              <a:rPr lang="en-US" spc="-5"/>
              <a:t>rogerdudler.github.io/git-guide/</a:t>
            </a:r>
            <a:endParaRPr spc="-4" dirty="0"/>
          </a:p>
        </p:txBody>
      </p:sp>
      <p:sp>
        <p:nvSpPr>
          <p:cNvPr id="7" name="object 7"/>
          <p:cNvSpPr txBox="1">
            <a:spLocks noGrp="1"/>
          </p:cNvSpPr>
          <p:nvPr>
            <p:ph type="sldNum" sz="quarter" idx="7"/>
          </p:nvPr>
        </p:nvSpPr>
        <p:spPr>
          <a:xfrm>
            <a:off x="9442457" y="7451830"/>
            <a:ext cx="292734" cy="139065"/>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25"/>
              </a:spcBef>
            </a:pPr>
            <a:fld id="{81D60167-4931-47E6-BA6A-407CBD079E47}" type="slidenum">
              <a:rPr lang="en-US" smtClean="0"/>
              <a:pPr marL="25400">
                <a:spcBef>
                  <a:spcPts val="25"/>
                </a:spcBef>
              </a:pPr>
              <a:t>10</a:t>
            </a:fld>
            <a:r>
              <a:rPr lang="en-US" spc="-5"/>
              <a:t>/</a:t>
            </a:r>
            <a:r>
              <a:rPr lang="en-US"/>
              <a:t>18</a:t>
            </a:r>
            <a:endParaRPr dirty="0"/>
          </a:p>
        </p:txBody>
      </p:sp>
      <p:sp>
        <p:nvSpPr>
          <p:cNvPr id="5" name="object 5"/>
          <p:cNvSpPr txBox="1"/>
          <p:nvPr/>
        </p:nvSpPr>
        <p:spPr>
          <a:xfrm>
            <a:off x="1463041" y="939718"/>
            <a:ext cx="9312250" cy="4461123"/>
          </a:xfrm>
          <a:prstGeom prst="rect">
            <a:avLst/>
          </a:prstGeom>
        </p:spPr>
        <p:txBody>
          <a:bodyPr vert="horz" wrap="square" lIns="0" tIns="11206" rIns="0" bIns="0" rtlCol="0">
            <a:spAutoFit/>
          </a:bodyPr>
          <a:lstStyle/>
          <a:p>
            <a:pPr marL="546316" algn="ctr">
              <a:spcBef>
                <a:spcPts val="88"/>
              </a:spcBef>
            </a:pPr>
            <a:r>
              <a:rPr sz="4400" b="1" spc="202" dirty="0">
                <a:solidFill>
                  <a:srgbClr val="C00000"/>
                </a:solidFill>
                <a:latin typeface="Times New Roman" panose="02020603050405020304" pitchFamily="18" charset="0"/>
                <a:cs typeface="Times New Roman" panose="02020603050405020304" pitchFamily="18" charset="0"/>
              </a:rPr>
              <a:t>replace local</a:t>
            </a:r>
            <a:r>
              <a:rPr sz="4400" b="1" spc="304" dirty="0">
                <a:solidFill>
                  <a:srgbClr val="C00000"/>
                </a:solidFill>
                <a:latin typeface="Times New Roman" panose="02020603050405020304" pitchFamily="18" charset="0"/>
                <a:cs typeface="Times New Roman" panose="02020603050405020304" pitchFamily="18" charset="0"/>
              </a:rPr>
              <a:t> </a:t>
            </a:r>
            <a:r>
              <a:rPr sz="4400" b="1" spc="75" dirty="0">
                <a:solidFill>
                  <a:srgbClr val="C00000"/>
                </a:solidFill>
                <a:latin typeface="Times New Roman" panose="02020603050405020304" pitchFamily="18" charset="0"/>
                <a:cs typeface="Times New Roman" panose="02020603050405020304" pitchFamily="18" charset="0"/>
              </a:rPr>
              <a:t>changes</a:t>
            </a:r>
            <a:endParaRPr sz="4400" b="1" dirty="0">
              <a:solidFill>
                <a:srgbClr val="C00000"/>
              </a:solidFill>
              <a:latin typeface="Times New Roman" panose="02020603050405020304" pitchFamily="18" charset="0"/>
              <a:cs typeface="Times New Roman" panose="02020603050405020304" pitchFamily="18" charset="0"/>
            </a:endParaRPr>
          </a:p>
          <a:p>
            <a:pPr marL="10646" marR="4483" algn="ctr">
              <a:lnSpc>
                <a:spcPct val="166700"/>
              </a:lnSpc>
              <a:spcBef>
                <a:spcPts val="2052"/>
              </a:spcBef>
            </a:pPr>
            <a:r>
              <a:rPr sz="2400" dirty="0">
                <a:latin typeface="Georgia"/>
                <a:cs typeface="Georgia"/>
              </a:rPr>
              <a:t>In case you did something wrong, which for sure never happens</a:t>
            </a:r>
            <a:r>
              <a:rPr sz="2400" spc="-84" dirty="0">
                <a:latin typeface="Georgia"/>
                <a:cs typeface="Georgia"/>
              </a:rPr>
              <a:t> </a:t>
            </a:r>
            <a:r>
              <a:rPr sz="2400" dirty="0">
                <a:latin typeface="Georgia"/>
                <a:cs typeface="Georgia"/>
              </a:rPr>
              <a:t>;),</a:t>
            </a:r>
            <a:r>
              <a:rPr sz="2400" spc="-4" dirty="0">
                <a:latin typeface="Georgia"/>
                <a:cs typeface="Georgia"/>
              </a:rPr>
              <a:t> </a:t>
            </a:r>
            <a:r>
              <a:rPr sz="2400" dirty="0">
                <a:latin typeface="Georgia"/>
                <a:cs typeface="Georgia"/>
              </a:rPr>
              <a:t>you  can replace local changes using the</a:t>
            </a:r>
            <a:r>
              <a:rPr sz="2400" spc="-22" dirty="0">
                <a:latin typeface="Georgia"/>
                <a:cs typeface="Georgia"/>
              </a:rPr>
              <a:t> </a:t>
            </a:r>
            <a:r>
              <a:rPr sz="2400" dirty="0">
                <a:latin typeface="Georgia"/>
                <a:cs typeface="Georgia"/>
              </a:rPr>
              <a:t>command</a:t>
            </a:r>
          </a:p>
          <a:p>
            <a:pPr algn="ctr">
              <a:spcBef>
                <a:spcPts val="1588"/>
              </a:spcBef>
              <a:tabLst>
                <a:tab pos="554160" algn="l"/>
                <a:tab pos="1802002" algn="l"/>
                <a:tab pos="2217762" algn="l"/>
              </a:tabLst>
            </a:pPr>
            <a:r>
              <a:rPr lang="en-US" sz="2400" b="1" spc="388" dirty="0">
                <a:solidFill>
                  <a:schemeClr val="accent1"/>
                </a:solidFill>
                <a:latin typeface="Arial"/>
                <a:cs typeface="Arial"/>
              </a:rPr>
              <a:t>g</a:t>
            </a:r>
            <a:r>
              <a:rPr sz="2400" b="1" spc="388" dirty="0">
                <a:solidFill>
                  <a:schemeClr val="accent1"/>
                </a:solidFill>
                <a:latin typeface="Arial"/>
                <a:cs typeface="Arial"/>
              </a:rPr>
              <a:t>it	</a:t>
            </a:r>
            <a:r>
              <a:rPr lang="en-US" sz="2400" b="1" spc="388" dirty="0">
                <a:solidFill>
                  <a:schemeClr val="accent1"/>
                </a:solidFill>
                <a:latin typeface="Arial"/>
                <a:cs typeface="Arial"/>
              </a:rPr>
              <a:t> </a:t>
            </a:r>
            <a:r>
              <a:rPr sz="2400" b="1" spc="97" dirty="0">
                <a:solidFill>
                  <a:schemeClr val="accent1"/>
                </a:solidFill>
                <a:latin typeface="Arial"/>
                <a:cs typeface="Arial"/>
              </a:rPr>
              <a:t>checkout	</a:t>
            </a:r>
            <a:r>
              <a:rPr lang="en-US" sz="2400" b="1" spc="97" dirty="0">
                <a:solidFill>
                  <a:schemeClr val="accent1"/>
                </a:solidFill>
                <a:latin typeface="Arial"/>
                <a:cs typeface="Arial"/>
              </a:rPr>
              <a:t> </a:t>
            </a:r>
            <a:r>
              <a:rPr sz="2400" b="1" spc="427" dirty="0">
                <a:solidFill>
                  <a:schemeClr val="accent1"/>
                </a:solidFill>
                <a:latin typeface="Arial"/>
                <a:cs typeface="Arial"/>
              </a:rPr>
              <a:t>--	</a:t>
            </a:r>
            <a:r>
              <a:rPr lang="en-US" sz="2400" b="1" spc="427" dirty="0">
                <a:solidFill>
                  <a:schemeClr val="accent1"/>
                </a:solidFill>
                <a:latin typeface="Arial"/>
                <a:cs typeface="Arial"/>
              </a:rPr>
              <a:t> </a:t>
            </a:r>
            <a:r>
              <a:rPr sz="2400" b="1" spc="106" dirty="0">
                <a:solidFill>
                  <a:schemeClr val="accent1"/>
                </a:solidFill>
                <a:latin typeface="Arial"/>
                <a:cs typeface="Arial"/>
              </a:rPr>
              <a:t>&lt;filename&gt;</a:t>
            </a:r>
            <a:endParaRPr lang="en-US" sz="2400" b="1" spc="106" dirty="0">
              <a:solidFill>
                <a:schemeClr val="accent1"/>
              </a:solidFill>
              <a:latin typeface="Arial"/>
              <a:cs typeface="Arial"/>
            </a:endParaRPr>
          </a:p>
          <a:p>
            <a:pPr algn="ctr">
              <a:spcBef>
                <a:spcPts val="1588"/>
              </a:spcBef>
              <a:tabLst>
                <a:tab pos="554160" algn="l"/>
                <a:tab pos="1802002" algn="l"/>
                <a:tab pos="2217762" algn="l"/>
              </a:tabLst>
            </a:pPr>
            <a:endParaRPr lang="en-US" sz="2400" b="1" spc="106" dirty="0">
              <a:solidFill>
                <a:schemeClr val="accent1"/>
              </a:solidFill>
              <a:latin typeface="Arial"/>
              <a:cs typeface="Arial"/>
            </a:endParaRPr>
          </a:p>
          <a:p>
            <a:pPr marL="96936">
              <a:lnSpc>
                <a:spcPct val="100000"/>
              </a:lnSpc>
              <a:spcBef>
                <a:spcPts val="88"/>
              </a:spcBef>
            </a:pPr>
            <a:r>
              <a:rPr lang="en-US" sz="2400" dirty="0">
                <a:solidFill>
                  <a:srgbClr val="615300"/>
                </a:solidFill>
                <a:latin typeface="Georgia"/>
                <a:cs typeface="Georgia"/>
              </a:rPr>
              <a:t>this replaces the changes in your working tree with the last content</a:t>
            </a:r>
            <a:r>
              <a:rPr lang="en-US" sz="2400" spc="-79" dirty="0">
                <a:solidFill>
                  <a:srgbClr val="615300"/>
                </a:solidFill>
                <a:latin typeface="Georgia"/>
                <a:cs typeface="Georgia"/>
              </a:rPr>
              <a:t> </a:t>
            </a:r>
            <a:r>
              <a:rPr lang="en-US" sz="2400" dirty="0">
                <a:solidFill>
                  <a:srgbClr val="615300"/>
                </a:solidFill>
                <a:latin typeface="Georgia"/>
                <a:cs typeface="Georgia"/>
              </a:rPr>
              <a:t>in</a:t>
            </a:r>
            <a:r>
              <a:rPr lang="en-US" sz="2400" dirty="0">
                <a:latin typeface="Georgia"/>
                <a:cs typeface="Georgia"/>
              </a:rPr>
              <a:t> </a:t>
            </a:r>
            <a:r>
              <a:rPr lang="en-US" sz="2400" dirty="0">
                <a:solidFill>
                  <a:srgbClr val="615300"/>
                </a:solidFill>
                <a:latin typeface="Georgia"/>
                <a:cs typeface="Georgia"/>
              </a:rPr>
              <a:t>HEAD. Changes already added to the index, as well as new files,</a:t>
            </a:r>
            <a:r>
              <a:rPr lang="en-US" sz="2400" spc="-84" dirty="0">
                <a:solidFill>
                  <a:srgbClr val="615300"/>
                </a:solidFill>
                <a:latin typeface="Georgia"/>
                <a:cs typeface="Georgia"/>
              </a:rPr>
              <a:t> </a:t>
            </a:r>
            <a:r>
              <a:rPr lang="en-US" sz="2400" dirty="0">
                <a:solidFill>
                  <a:srgbClr val="615300"/>
                </a:solidFill>
                <a:latin typeface="Georgia"/>
                <a:cs typeface="Georgia"/>
              </a:rPr>
              <a:t>will</a:t>
            </a:r>
            <a:r>
              <a:rPr lang="en-US" sz="2400" spc="-4" dirty="0">
                <a:solidFill>
                  <a:srgbClr val="615300"/>
                </a:solidFill>
                <a:latin typeface="Georgia"/>
                <a:cs typeface="Georgia"/>
              </a:rPr>
              <a:t> </a:t>
            </a:r>
            <a:r>
              <a:rPr lang="en-US" sz="2400" dirty="0">
                <a:solidFill>
                  <a:srgbClr val="615300"/>
                </a:solidFill>
                <a:latin typeface="Georgia"/>
                <a:cs typeface="Georgia"/>
              </a:rPr>
              <a:t>be  kept.</a:t>
            </a:r>
            <a:endParaRPr sz="2400" b="1" dirty="0">
              <a:solidFill>
                <a:schemeClr val="accent1"/>
              </a:solidFill>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073EE-0149-45E5-8398-9175BB3848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E40BAF-5711-4D48-9B84-76ECF595A1F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3881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272537" y="1017319"/>
            <a:ext cx="1658471" cy="724268"/>
          </a:xfrm>
          <a:prstGeom prst="rect">
            <a:avLst/>
          </a:prstGeom>
        </p:spPr>
        <p:txBody>
          <a:bodyPr vert="horz" wrap="square" lIns="0" tIns="11206" rIns="0" bIns="0" rtlCol="0">
            <a:spAutoFit/>
          </a:bodyPr>
          <a:lstStyle/>
          <a:p>
            <a:pPr marL="11206">
              <a:spcBef>
                <a:spcPts val="88"/>
              </a:spcBef>
            </a:pPr>
            <a:r>
              <a:rPr sz="4633" b="1" spc="9"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setup</a:t>
            </a:r>
            <a:endParaRPr sz="4633"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object 7"/>
          <p:cNvSpPr txBox="1">
            <a:spLocks noGrp="1"/>
          </p:cNvSpPr>
          <p:nvPr>
            <p:ph type="ftr" sz="quarter" idx="5"/>
          </p:nvPr>
        </p:nvSpPr>
        <p:spPr>
          <a:xfrm>
            <a:off x="323254" y="7451830"/>
            <a:ext cx="1398270" cy="139065"/>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22"/>
              </a:spcBef>
            </a:pPr>
            <a:r>
              <a:rPr lang="en-US" spc="-5"/>
              <a:t>rogerdudler.github.io/git-guide/</a:t>
            </a:r>
            <a:endParaRPr spc="-4" dirty="0"/>
          </a:p>
        </p:txBody>
      </p:sp>
      <p:sp>
        <p:nvSpPr>
          <p:cNvPr id="8" name="object 8"/>
          <p:cNvSpPr txBox="1">
            <a:spLocks noGrp="1"/>
          </p:cNvSpPr>
          <p:nvPr>
            <p:ph type="sldNum" sz="quarter" idx="7"/>
          </p:nvPr>
        </p:nvSpPr>
        <p:spPr>
          <a:xfrm>
            <a:off x="9442457" y="7451830"/>
            <a:ext cx="292734" cy="139065"/>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25"/>
              </a:spcBef>
            </a:pPr>
            <a:fld id="{81D60167-4931-47E6-BA6A-407CBD079E47}" type="slidenum">
              <a:rPr lang="en-US" smtClean="0"/>
              <a:pPr marL="25400">
                <a:spcBef>
                  <a:spcPts val="25"/>
                </a:spcBef>
              </a:pPr>
              <a:t>2</a:t>
            </a:fld>
            <a:r>
              <a:rPr lang="en-US" spc="-5"/>
              <a:t>/</a:t>
            </a:r>
            <a:r>
              <a:rPr lang="en-US"/>
              <a:t>18</a:t>
            </a:r>
            <a:endParaRPr dirty="0"/>
          </a:p>
        </p:txBody>
      </p:sp>
      <p:sp>
        <p:nvSpPr>
          <p:cNvPr id="6" name="object 6"/>
          <p:cNvSpPr txBox="1"/>
          <p:nvPr/>
        </p:nvSpPr>
        <p:spPr>
          <a:xfrm>
            <a:off x="4098454" y="2800790"/>
            <a:ext cx="3991535" cy="2148375"/>
          </a:xfrm>
          <a:prstGeom prst="rect">
            <a:avLst/>
          </a:prstGeom>
        </p:spPr>
        <p:txBody>
          <a:bodyPr vert="horz" wrap="square" lIns="0" tIns="11206" rIns="0" bIns="0" rtlCol="0">
            <a:spAutoFit/>
          </a:bodyPr>
          <a:lstStyle/>
          <a:p>
            <a:pPr marL="368133">
              <a:spcBef>
                <a:spcPts val="88"/>
              </a:spcBef>
            </a:pPr>
            <a:r>
              <a:rPr sz="2647" dirty="0">
                <a:solidFill>
                  <a:schemeClr val="accent1"/>
                </a:solidFill>
                <a:latin typeface="Georgia"/>
                <a:cs typeface="Georgia"/>
                <a:hlinkClick r:id="rId2">
                  <a:extLst>
                    <a:ext uri="{A12FA001-AC4F-418D-AE19-62706E023703}">
                      <ahyp:hlinkClr xmlns:ahyp="http://schemas.microsoft.com/office/drawing/2018/hyperlinkcolor" val="tx"/>
                    </a:ext>
                  </a:extLst>
                </a:hlinkClick>
              </a:rPr>
              <a:t>Download git for</a:t>
            </a:r>
            <a:r>
              <a:rPr sz="2647" spc="-88" dirty="0">
                <a:solidFill>
                  <a:schemeClr val="accent1"/>
                </a:solidFill>
                <a:latin typeface="Georgia"/>
                <a:cs typeface="Georgia"/>
                <a:hlinkClick r:id="rId2">
                  <a:extLst>
                    <a:ext uri="{A12FA001-AC4F-418D-AE19-62706E023703}">
                      <ahyp:hlinkClr xmlns:ahyp="http://schemas.microsoft.com/office/drawing/2018/hyperlinkcolor" val="tx"/>
                    </a:ext>
                  </a:extLst>
                </a:hlinkClick>
              </a:rPr>
              <a:t> </a:t>
            </a:r>
            <a:r>
              <a:rPr sz="2647" dirty="0">
                <a:solidFill>
                  <a:schemeClr val="accent1"/>
                </a:solidFill>
                <a:latin typeface="Georgia"/>
                <a:cs typeface="Georgia"/>
                <a:hlinkClick r:id="rId2">
                  <a:extLst>
                    <a:ext uri="{A12FA001-AC4F-418D-AE19-62706E023703}">
                      <ahyp:hlinkClr xmlns:ahyp="http://schemas.microsoft.com/office/drawing/2018/hyperlinkcolor" val="tx"/>
                    </a:ext>
                  </a:extLst>
                </a:hlinkClick>
              </a:rPr>
              <a:t>OSX</a:t>
            </a:r>
            <a:endParaRPr sz="2647" dirty="0">
              <a:solidFill>
                <a:schemeClr val="accent1"/>
              </a:solidFill>
              <a:latin typeface="Georgia"/>
              <a:cs typeface="Georgia"/>
            </a:endParaRPr>
          </a:p>
          <a:p>
            <a:pPr marL="11206" marR="4483" algn="ctr">
              <a:lnSpc>
                <a:spcPts val="6883"/>
              </a:lnSpc>
              <a:spcBef>
                <a:spcPts val="847"/>
              </a:spcBef>
            </a:pPr>
            <a:r>
              <a:rPr sz="2647" dirty="0">
                <a:solidFill>
                  <a:schemeClr val="accent1"/>
                </a:solidFill>
                <a:latin typeface="Georgia"/>
                <a:cs typeface="Georgia"/>
                <a:hlinkClick r:id="rId3">
                  <a:extLst>
                    <a:ext uri="{A12FA001-AC4F-418D-AE19-62706E023703}">
                      <ahyp:hlinkClr xmlns:ahyp="http://schemas.microsoft.com/office/drawing/2018/hyperlinkcolor" val="tx"/>
                    </a:ext>
                  </a:extLst>
                </a:hlinkClick>
              </a:rPr>
              <a:t>Download git</a:t>
            </a:r>
            <a:r>
              <a:rPr sz="2647" spc="-62" dirty="0">
                <a:solidFill>
                  <a:schemeClr val="accent1"/>
                </a:solidFill>
                <a:latin typeface="Georgia"/>
                <a:cs typeface="Georgia"/>
                <a:hlinkClick r:id="rId3">
                  <a:extLst>
                    <a:ext uri="{A12FA001-AC4F-418D-AE19-62706E023703}">
                      <ahyp:hlinkClr xmlns:ahyp="http://schemas.microsoft.com/office/drawing/2018/hyperlinkcolor" val="tx"/>
                    </a:ext>
                  </a:extLst>
                </a:hlinkClick>
              </a:rPr>
              <a:t> </a:t>
            </a:r>
            <a:r>
              <a:rPr sz="2647" dirty="0">
                <a:solidFill>
                  <a:schemeClr val="accent1"/>
                </a:solidFill>
                <a:latin typeface="Georgia"/>
                <a:cs typeface="Georgia"/>
                <a:hlinkClick r:id="rId3">
                  <a:extLst>
                    <a:ext uri="{A12FA001-AC4F-418D-AE19-62706E023703}">
                      <ahyp:hlinkClr xmlns:ahyp="http://schemas.microsoft.com/office/drawing/2018/hyperlinkcolor" val="tx"/>
                    </a:ext>
                  </a:extLst>
                </a:hlinkClick>
              </a:rPr>
              <a:t>for</a:t>
            </a:r>
            <a:r>
              <a:rPr sz="2647" spc="-26" dirty="0">
                <a:solidFill>
                  <a:schemeClr val="accent1"/>
                </a:solidFill>
                <a:latin typeface="Georgia"/>
                <a:cs typeface="Georgia"/>
                <a:hlinkClick r:id="rId3">
                  <a:extLst>
                    <a:ext uri="{A12FA001-AC4F-418D-AE19-62706E023703}">
                      <ahyp:hlinkClr xmlns:ahyp="http://schemas.microsoft.com/office/drawing/2018/hyperlinkcolor" val="tx"/>
                    </a:ext>
                  </a:extLst>
                </a:hlinkClick>
              </a:rPr>
              <a:t> </a:t>
            </a:r>
            <a:r>
              <a:rPr sz="2647" dirty="0">
                <a:solidFill>
                  <a:schemeClr val="accent1"/>
                </a:solidFill>
                <a:latin typeface="Georgia"/>
                <a:cs typeface="Georgia"/>
                <a:hlinkClick r:id="rId3">
                  <a:extLst>
                    <a:ext uri="{A12FA001-AC4F-418D-AE19-62706E023703}">
                      <ahyp:hlinkClr xmlns:ahyp="http://schemas.microsoft.com/office/drawing/2018/hyperlinkcolor" val="tx"/>
                    </a:ext>
                  </a:extLst>
                </a:hlinkClick>
              </a:rPr>
              <a:t>Windows </a:t>
            </a:r>
            <a:r>
              <a:rPr sz="2647" dirty="0">
                <a:solidFill>
                  <a:schemeClr val="accent1"/>
                </a:solidFill>
                <a:latin typeface="Georgia"/>
                <a:cs typeface="Georgia"/>
              </a:rPr>
              <a:t> </a:t>
            </a:r>
            <a:r>
              <a:rPr sz="2647" dirty="0">
                <a:solidFill>
                  <a:schemeClr val="accent1"/>
                </a:solidFill>
                <a:latin typeface="Georgia"/>
                <a:cs typeface="Georgia"/>
                <a:hlinkClick r:id="rId4">
                  <a:extLst>
                    <a:ext uri="{A12FA001-AC4F-418D-AE19-62706E023703}">
                      <ahyp:hlinkClr xmlns:ahyp="http://schemas.microsoft.com/office/drawing/2018/hyperlinkcolor" val="tx"/>
                    </a:ext>
                  </a:extLst>
                </a:hlinkClick>
              </a:rPr>
              <a:t>Download git for</a:t>
            </a:r>
            <a:r>
              <a:rPr sz="2647" spc="-44" dirty="0">
                <a:solidFill>
                  <a:schemeClr val="accent1"/>
                </a:solidFill>
                <a:latin typeface="Georgia"/>
                <a:cs typeface="Georgia"/>
                <a:hlinkClick r:id="rId4">
                  <a:extLst>
                    <a:ext uri="{A12FA001-AC4F-418D-AE19-62706E023703}">
                      <ahyp:hlinkClr xmlns:ahyp="http://schemas.microsoft.com/office/drawing/2018/hyperlinkcolor" val="tx"/>
                    </a:ext>
                  </a:extLst>
                </a:hlinkClick>
              </a:rPr>
              <a:t> </a:t>
            </a:r>
            <a:r>
              <a:rPr sz="2647" dirty="0">
                <a:solidFill>
                  <a:schemeClr val="accent1"/>
                </a:solidFill>
                <a:latin typeface="Georgia"/>
                <a:cs typeface="Georgia"/>
                <a:hlinkClick r:id="rId4">
                  <a:extLst>
                    <a:ext uri="{A12FA001-AC4F-418D-AE19-62706E023703}">
                      <ahyp:hlinkClr xmlns:ahyp="http://schemas.microsoft.com/office/drawing/2018/hyperlinkcolor" val="tx"/>
                    </a:ext>
                  </a:extLst>
                </a:hlinkClick>
              </a:rPr>
              <a:t>Linux</a:t>
            </a:r>
            <a:endParaRPr sz="2647" dirty="0">
              <a:solidFill>
                <a:schemeClr val="accent1"/>
              </a:solidFill>
              <a:latin typeface="Georgia"/>
              <a:cs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xfrm>
            <a:off x="323254" y="7451830"/>
            <a:ext cx="1398270" cy="139065"/>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22"/>
              </a:spcBef>
            </a:pPr>
            <a:r>
              <a:rPr lang="en-US" spc="-5"/>
              <a:t>rogerdudler.github.io/git-guide/</a:t>
            </a:r>
            <a:endParaRPr spc="-4" dirty="0"/>
          </a:p>
        </p:txBody>
      </p:sp>
      <p:sp>
        <p:nvSpPr>
          <p:cNvPr id="7" name="object 7"/>
          <p:cNvSpPr txBox="1">
            <a:spLocks noGrp="1"/>
          </p:cNvSpPr>
          <p:nvPr>
            <p:ph type="sldNum" sz="quarter" idx="7"/>
          </p:nvPr>
        </p:nvSpPr>
        <p:spPr>
          <a:xfrm>
            <a:off x="9442457" y="7451830"/>
            <a:ext cx="292734" cy="139065"/>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25"/>
              </a:spcBef>
            </a:pPr>
            <a:fld id="{81D60167-4931-47E6-BA6A-407CBD079E47}" type="slidenum">
              <a:rPr lang="en-US" smtClean="0"/>
              <a:pPr marL="25400">
                <a:spcBef>
                  <a:spcPts val="25"/>
                </a:spcBef>
              </a:pPr>
              <a:t>3</a:t>
            </a:fld>
            <a:r>
              <a:rPr lang="en-US" spc="-5"/>
              <a:t>/</a:t>
            </a:r>
            <a:r>
              <a:rPr lang="en-US"/>
              <a:t>18</a:t>
            </a:r>
            <a:endParaRPr dirty="0"/>
          </a:p>
        </p:txBody>
      </p:sp>
      <p:sp>
        <p:nvSpPr>
          <p:cNvPr id="4" name="object 4"/>
          <p:cNvSpPr txBox="1">
            <a:spLocks noGrp="1"/>
          </p:cNvSpPr>
          <p:nvPr>
            <p:ph type="title"/>
          </p:nvPr>
        </p:nvSpPr>
        <p:spPr>
          <a:xfrm>
            <a:off x="2424890" y="1068778"/>
            <a:ext cx="7353300" cy="688424"/>
          </a:xfrm>
          <a:prstGeom prst="rect">
            <a:avLst/>
          </a:prstGeom>
        </p:spPr>
        <p:txBody>
          <a:bodyPr vert="horz" wrap="square" lIns="0" tIns="11206" rIns="0" bIns="0" rtlCol="0" anchor="ctr">
            <a:spAutoFit/>
          </a:bodyPr>
          <a:lstStyle/>
          <a:p>
            <a:pPr marL="11206" algn="ctr">
              <a:lnSpc>
                <a:spcPct val="100000"/>
              </a:lnSpc>
              <a:spcBef>
                <a:spcPts val="88"/>
              </a:spcBef>
            </a:pPr>
            <a:r>
              <a:rPr b="1" spc="141" dirty="0">
                <a:solidFill>
                  <a:srgbClr val="C00000"/>
                </a:solidFill>
                <a:latin typeface="Times New Roman" panose="02020603050405020304" pitchFamily="18" charset="0"/>
                <a:cs typeface="Times New Roman" panose="02020603050405020304" pitchFamily="18" charset="0"/>
              </a:rPr>
              <a:t>create </a:t>
            </a:r>
            <a:r>
              <a:rPr b="1" spc="340" dirty="0">
                <a:solidFill>
                  <a:srgbClr val="C00000"/>
                </a:solidFill>
                <a:latin typeface="Times New Roman" panose="02020603050405020304" pitchFamily="18" charset="0"/>
                <a:cs typeface="Times New Roman" panose="02020603050405020304" pitchFamily="18" charset="0"/>
              </a:rPr>
              <a:t>a </a:t>
            </a:r>
            <a:r>
              <a:rPr b="1" spc="159" dirty="0">
                <a:solidFill>
                  <a:srgbClr val="C00000"/>
                </a:solidFill>
                <a:latin typeface="Times New Roman" panose="02020603050405020304" pitchFamily="18" charset="0"/>
                <a:cs typeface="Times New Roman" panose="02020603050405020304" pitchFamily="18" charset="0"/>
              </a:rPr>
              <a:t>new</a:t>
            </a:r>
            <a:r>
              <a:rPr b="1" spc="300" dirty="0">
                <a:solidFill>
                  <a:srgbClr val="C00000"/>
                </a:solidFill>
                <a:latin typeface="Times New Roman" panose="02020603050405020304" pitchFamily="18" charset="0"/>
                <a:cs typeface="Times New Roman" panose="02020603050405020304" pitchFamily="18" charset="0"/>
              </a:rPr>
              <a:t> </a:t>
            </a:r>
            <a:r>
              <a:rPr b="1" spc="4" dirty="0">
                <a:solidFill>
                  <a:srgbClr val="C00000"/>
                </a:solidFill>
                <a:latin typeface="Times New Roman" panose="02020603050405020304" pitchFamily="18" charset="0"/>
                <a:cs typeface="Times New Roman" panose="02020603050405020304" pitchFamily="18" charset="0"/>
              </a:rPr>
              <a:t>repository</a:t>
            </a:r>
          </a:p>
        </p:txBody>
      </p:sp>
      <p:sp>
        <p:nvSpPr>
          <p:cNvPr id="5" name="object 5"/>
          <p:cNvSpPr txBox="1"/>
          <p:nvPr/>
        </p:nvSpPr>
        <p:spPr>
          <a:xfrm>
            <a:off x="2765277" y="2626664"/>
            <a:ext cx="6488452" cy="1775901"/>
          </a:xfrm>
          <a:prstGeom prst="rect">
            <a:avLst/>
          </a:prstGeom>
        </p:spPr>
        <p:txBody>
          <a:bodyPr vert="horz" wrap="square" lIns="0" tIns="11206" rIns="0" bIns="0" rtlCol="0">
            <a:spAutoFit/>
          </a:bodyPr>
          <a:lstStyle/>
          <a:p>
            <a:pPr algn="ctr">
              <a:spcBef>
                <a:spcPts val="88"/>
              </a:spcBef>
            </a:pPr>
            <a:r>
              <a:rPr sz="2800" dirty="0">
                <a:latin typeface="Times New Roman" panose="02020603050405020304" pitchFamily="18" charset="0"/>
                <a:cs typeface="Times New Roman" panose="02020603050405020304" pitchFamily="18" charset="0"/>
              </a:rPr>
              <a:t>create a new directory, open it and perform</a:t>
            </a:r>
            <a:r>
              <a:rPr sz="2800" spc="-88"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a:t>
            </a:r>
          </a:p>
          <a:p>
            <a:pPr marL="60515" algn="ctr">
              <a:spcBef>
                <a:spcPts val="1588"/>
              </a:spcBef>
              <a:tabLst>
                <a:tab pos="615236" algn="l"/>
              </a:tabLst>
            </a:pPr>
            <a:r>
              <a:rPr sz="3200" b="1" spc="388" dirty="0">
                <a:solidFill>
                  <a:schemeClr val="accent1"/>
                </a:solidFill>
                <a:latin typeface="Times New Roman" panose="02020603050405020304" pitchFamily="18" charset="0"/>
                <a:cs typeface="Times New Roman" panose="02020603050405020304" pitchFamily="18" charset="0"/>
              </a:rPr>
              <a:t>git	</a:t>
            </a:r>
            <a:r>
              <a:rPr sz="3200" b="1" spc="454" dirty="0">
                <a:solidFill>
                  <a:schemeClr val="accent1"/>
                </a:solidFill>
                <a:latin typeface="Times New Roman" panose="02020603050405020304" pitchFamily="18" charset="0"/>
                <a:cs typeface="Times New Roman" panose="02020603050405020304" pitchFamily="18" charset="0"/>
              </a:rPr>
              <a:t>init</a:t>
            </a:r>
            <a:endParaRPr sz="3200" b="1" dirty="0">
              <a:solidFill>
                <a:schemeClr val="accent1"/>
              </a:solidFill>
              <a:latin typeface="Times New Roman" panose="02020603050405020304" pitchFamily="18" charset="0"/>
              <a:cs typeface="Times New Roman" panose="02020603050405020304" pitchFamily="18" charset="0"/>
            </a:endParaRPr>
          </a:p>
          <a:p>
            <a:pPr marL="60515" algn="ctr">
              <a:spcBef>
                <a:spcPts val="1588"/>
              </a:spcBef>
            </a:pPr>
            <a:r>
              <a:rPr sz="2800" dirty="0">
                <a:latin typeface="Times New Roman" panose="02020603050405020304" pitchFamily="18" charset="0"/>
                <a:cs typeface="Times New Roman" panose="02020603050405020304" pitchFamily="18" charset="0"/>
              </a:rPr>
              <a:t>to create a new git</a:t>
            </a:r>
            <a:r>
              <a:rPr sz="2800" spc="-26"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repository.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ftr" sz="quarter" idx="5"/>
          </p:nvPr>
        </p:nvSpPr>
        <p:spPr>
          <a:xfrm>
            <a:off x="323254" y="7451830"/>
            <a:ext cx="1398270" cy="139065"/>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22"/>
              </a:spcBef>
            </a:pPr>
            <a:r>
              <a:rPr lang="en-US" spc="-5"/>
              <a:t>rogerdudler.github.io/git-guide/</a:t>
            </a:r>
            <a:endParaRPr spc="-4" dirty="0"/>
          </a:p>
        </p:txBody>
      </p:sp>
      <p:sp>
        <p:nvSpPr>
          <p:cNvPr id="8" name="object 8"/>
          <p:cNvSpPr txBox="1">
            <a:spLocks noGrp="1"/>
          </p:cNvSpPr>
          <p:nvPr>
            <p:ph type="sldNum" sz="quarter" idx="7"/>
          </p:nvPr>
        </p:nvSpPr>
        <p:spPr>
          <a:xfrm>
            <a:off x="9442457" y="7451830"/>
            <a:ext cx="292734" cy="139065"/>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25"/>
              </a:spcBef>
            </a:pPr>
            <a:fld id="{81D60167-4931-47E6-BA6A-407CBD079E47}" type="slidenum">
              <a:rPr lang="en-US" smtClean="0"/>
              <a:pPr marL="25400">
                <a:spcBef>
                  <a:spcPts val="25"/>
                </a:spcBef>
              </a:pPr>
              <a:t>4</a:t>
            </a:fld>
            <a:r>
              <a:rPr lang="en-US" spc="-5"/>
              <a:t>/</a:t>
            </a:r>
            <a:r>
              <a:rPr lang="en-US"/>
              <a:t>18</a:t>
            </a:r>
            <a:endParaRPr dirty="0"/>
          </a:p>
        </p:txBody>
      </p:sp>
      <p:sp>
        <p:nvSpPr>
          <p:cNvPr id="4" name="object 4"/>
          <p:cNvSpPr txBox="1">
            <a:spLocks noGrp="1"/>
          </p:cNvSpPr>
          <p:nvPr>
            <p:ph type="title"/>
          </p:nvPr>
        </p:nvSpPr>
        <p:spPr>
          <a:xfrm>
            <a:off x="2790614" y="1006087"/>
            <a:ext cx="6622116" cy="688424"/>
          </a:xfrm>
          <a:prstGeom prst="rect">
            <a:avLst/>
          </a:prstGeom>
        </p:spPr>
        <p:txBody>
          <a:bodyPr vert="horz" wrap="square" lIns="0" tIns="11206" rIns="0" bIns="0" rtlCol="0" anchor="ctr">
            <a:spAutoFit/>
          </a:bodyPr>
          <a:lstStyle/>
          <a:p>
            <a:pPr marL="11206" algn="ctr">
              <a:lnSpc>
                <a:spcPct val="100000"/>
              </a:lnSpc>
              <a:spcBef>
                <a:spcPts val="88"/>
              </a:spcBef>
            </a:pPr>
            <a:r>
              <a:rPr b="1" spc="79"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checkout </a:t>
            </a:r>
            <a:r>
              <a:rPr b="1" spc="34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b="1" spc="432"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b="1" spc="4"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repository</a:t>
            </a:r>
          </a:p>
        </p:txBody>
      </p:sp>
      <p:sp>
        <p:nvSpPr>
          <p:cNvPr id="5" name="object 5"/>
          <p:cNvSpPr txBox="1"/>
          <p:nvPr/>
        </p:nvSpPr>
        <p:spPr>
          <a:xfrm>
            <a:off x="2320230" y="2490820"/>
            <a:ext cx="7884474" cy="2781304"/>
          </a:xfrm>
          <a:prstGeom prst="rect">
            <a:avLst/>
          </a:prstGeom>
        </p:spPr>
        <p:txBody>
          <a:bodyPr vert="horz" wrap="square" lIns="0" tIns="11206" rIns="0" bIns="0" rtlCol="0">
            <a:spAutoFit/>
          </a:bodyPr>
          <a:lstStyle/>
          <a:p>
            <a:pPr algn="ctr">
              <a:spcBef>
                <a:spcPts val="88"/>
              </a:spcBef>
            </a:pPr>
            <a:r>
              <a:rPr sz="2800" dirty="0">
                <a:latin typeface="Times New Roman" panose="02020603050405020304" pitchFamily="18" charset="0"/>
                <a:cs typeface="Times New Roman" panose="02020603050405020304" pitchFamily="18" charset="0"/>
              </a:rPr>
              <a:t>create a working copy of a local repository by running the</a:t>
            </a:r>
            <a:r>
              <a:rPr sz="2800" spc="-88"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command</a:t>
            </a:r>
          </a:p>
          <a:p>
            <a:pPr algn="ctr">
              <a:spcBef>
                <a:spcPts val="1588"/>
              </a:spcBef>
              <a:tabLst>
                <a:tab pos="554160" algn="l"/>
                <a:tab pos="1386242" algn="l"/>
              </a:tabLst>
            </a:pPr>
            <a:r>
              <a:rPr lang="en-US" sz="2800" b="1" spc="388" dirty="0">
                <a:solidFill>
                  <a:schemeClr val="accent1"/>
                </a:solidFill>
                <a:latin typeface="Times New Roman" panose="02020603050405020304" pitchFamily="18" charset="0"/>
                <a:cs typeface="Times New Roman" panose="02020603050405020304" pitchFamily="18" charset="0"/>
              </a:rPr>
              <a:t>g</a:t>
            </a:r>
            <a:r>
              <a:rPr sz="2800" b="1" spc="388" dirty="0">
                <a:solidFill>
                  <a:schemeClr val="accent1"/>
                </a:solidFill>
                <a:latin typeface="Times New Roman" panose="02020603050405020304" pitchFamily="18" charset="0"/>
                <a:cs typeface="Times New Roman" panose="02020603050405020304" pitchFamily="18" charset="0"/>
              </a:rPr>
              <a:t>it</a:t>
            </a:r>
            <a:r>
              <a:rPr lang="en-US" sz="2800" b="1" spc="388" dirty="0">
                <a:solidFill>
                  <a:schemeClr val="accent1"/>
                </a:solidFill>
                <a:latin typeface="Times New Roman" panose="02020603050405020304" pitchFamily="18" charset="0"/>
                <a:cs typeface="Times New Roman" panose="02020603050405020304" pitchFamily="18" charset="0"/>
              </a:rPr>
              <a:t> </a:t>
            </a:r>
            <a:r>
              <a:rPr sz="2800" b="1" spc="141" dirty="0">
                <a:solidFill>
                  <a:schemeClr val="accent1"/>
                </a:solidFill>
                <a:latin typeface="Times New Roman" panose="02020603050405020304" pitchFamily="18" charset="0"/>
                <a:cs typeface="Times New Roman" panose="02020603050405020304" pitchFamily="18" charset="0"/>
              </a:rPr>
              <a:t>clone	</a:t>
            </a:r>
            <a:r>
              <a:rPr sz="2800" b="1" spc="251" dirty="0">
                <a:solidFill>
                  <a:schemeClr val="accent1"/>
                </a:solidFill>
                <a:latin typeface="Times New Roman" panose="02020603050405020304" pitchFamily="18" charset="0"/>
                <a:cs typeface="Times New Roman" panose="02020603050405020304" pitchFamily="18" charset="0"/>
              </a:rPr>
              <a:t>/path/to/repository</a:t>
            </a:r>
            <a:endParaRPr sz="2800" b="1" dirty="0">
              <a:solidFill>
                <a:schemeClr val="accent1"/>
              </a:solidFill>
              <a:latin typeface="Times New Roman" panose="02020603050405020304" pitchFamily="18" charset="0"/>
              <a:cs typeface="Times New Roman" panose="02020603050405020304" pitchFamily="18" charset="0"/>
            </a:endParaRPr>
          </a:p>
          <a:p>
            <a:pPr algn="ctr">
              <a:spcBef>
                <a:spcPts val="1588"/>
              </a:spcBef>
            </a:pPr>
            <a:r>
              <a:rPr sz="2800" dirty="0">
                <a:latin typeface="Times New Roman" panose="02020603050405020304" pitchFamily="18" charset="0"/>
                <a:cs typeface="Times New Roman" panose="02020603050405020304" pitchFamily="18" charset="0"/>
              </a:rPr>
              <a:t>when using a remote server, your command will</a:t>
            </a:r>
            <a:r>
              <a:rPr sz="2800" spc="-31"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be</a:t>
            </a:r>
          </a:p>
          <a:p>
            <a:pPr algn="ctr">
              <a:spcBef>
                <a:spcPts val="1588"/>
              </a:spcBef>
              <a:tabLst>
                <a:tab pos="554160" algn="l"/>
                <a:tab pos="1386242" algn="l"/>
              </a:tabLst>
            </a:pPr>
            <a:r>
              <a:rPr lang="en-US" sz="2800" b="1" spc="388" dirty="0">
                <a:solidFill>
                  <a:schemeClr val="accent1"/>
                </a:solidFill>
                <a:latin typeface="Times New Roman" panose="02020603050405020304" pitchFamily="18" charset="0"/>
                <a:cs typeface="Times New Roman" panose="02020603050405020304" pitchFamily="18" charset="0"/>
              </a:rPr>
              <a:t>g</a:t>
            </a:r>
            <a:r>
              <a:rPr sz="2800" b="1" spc="388" dirty="0">
                <a:solidFill>
                  <a:schemeClr val="accent1"/>
                </a:solidFill>
                <a:latin typeface="Times New Roman" panose="02020603050405020304" pitchFamily="18" charset="0"/>
                <a:cs typeface="Times New Roman" panose="02020603050405020304" pitchFamily="18" charset="0"/>
              </a:rPr>
              <a:t>i</a:t>
            </a:r>
            <a:r>
              <a:rPr lang="en-US" sz="2800" b="1" spc="388" dirty="0">
                <a:solidFill>
                  <a:schemeClr val="accent1"/>
                </a:solidFill>
                <a:latin typeface="Times New Roman" panose="02020603050405020304" pitchFamily="18" charset="0"/>
                <a:cs typeface="Times New Roman" panose="02020603050405020304" pitchFamily="18" charset="0"/>
              </a:rPr>
              <a:t>t </a:t>
            </a:r>
            <a:r>
              <a:rPr sz="2800" b="1" spc="141" dirty="0">
                <a:solidFill>
                  <a:schemeClr val="accent1"/>
                </a:solidFill>
                <a:latin typeface="Times New Roman" panose="02020603050405020304" pitchFamily="18" charset="0"/>
                <a:cs typeface="Times New Roman" panose="02020603050405020304" pitchFamily="18" charset="0"/>
              </a:rPr>
              <a:t>clone	</a:t>
            </a:r>
            <a:r>
              <a:rPr sz="2800" b="1" spc="150" dirty="0">
                <a:solidFill>
                  <a:schemeClr val="accent1"/>
                </a:solidFill>
                <a:latin typeface="Times New Roman" panose="02020603050405020304" pitchFamily="18" charset="0"/>
                <a:cs typeface="Times New Roman" panose="02020603050405020304" pitchFamily="18" charset="0"/>
              </a:rPr>
              <a:t>username@host:/path/to/repository</a:t>
            </a:r>
            <a:endParaRPr sz="2800" b="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99088" y="1828780"/>
            <a:ext cx="8005482" cy="1857975"/>
          </a:xfrm>
          <a:prstGeom prst="rect">
            <a:avLst/>
          </a:prstGeom>
        </p:spPr>
        <p:txBody>
          <a:bodyPr vert="horz" wrap="square" lIns="0" tIns="11206" rIns="0" bIns="0" rtlCol="0" anchor="ctr">
            <a:spAutoFit/>
          </a:bodyPr>
          <a:lstStyle/>
          <a:p>
            <a:pPr marL="11206" algn="just">
              <a:lnSpc>
                <a:spcPct val="100000"/>
              </a:lnSpc>
              <a:spcBef>
                <a:spcPts val="88"/>
              </a:spcBef>
            </a:pPr>
            <a:r>
              <a:rPr sz="2400" dirty="0">
                <a:latin typeface="Times New Roman" panose="02020603050405020304" pitchFamily="18" charset="0"/>
                <a:cs typeface="Times New Roman" panose="02020603050405020304" pitchFamily="18" charset="0"/>
              </a:rPr>
              <a:t>your local repository consists of three "trees" maintained by git. the</a:t>
            </a:r>
            <a:r>
              <a:rPr sz="2400" spc="-93"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first</a:t>
            </a:r>
            <a:r>
              <a:rPr lang="en-US" sz="24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one is your</a:t>
            </a:r>
            <a:r>
              <a:rPr lang="en-US" sz="2400" dirty="0">
                <a:latin typeface="Times New Roman" panose="02020603050405020304" pitchFamily="18" charset="0"/>
                <a:cs typeface="Times New Roman" panose="02020603050405020304" pitchFamily="18" charset="0"/>
              </a:rPr>
              <a:t> </a:t>
            </a:r>
            <a:r>
              <a:rPr sz="2400" spc="49" dirty="0">
                <a:solidFill>
                  <a:schemeClr val="accent1"/>
                </a:solidFill>
                <a:latin typeface="Times New Roman" panose="02020603050405020304" pitchFamily="18" charset="0"/>
                <a:cs typeface="Times New Roman" panose="02020603050405020304" pitchFamily="18" charset="0"/>
              </a:rPr>
              <a:t>Working</a:t>
            </a:r>
            <a:r>
              <a:rPr lang="en-US" sz="2400" spc="49" dirty="0">
                <a:solidFill>
                  <a:schemeClr val="accent1"/>
                </a:solidFill>
                <a:latin typeface="Times New Roman" panose="02020603050405020304" pitchFamily="18" charset="0"/>
                <a:cs typeface="Times New Roman" panose="02020603050405020304" pitchFamily="18" charset="0"/>
              </a:rPr>
              <a:t> </a:t>
            </a:r>
            <a:r>
              <a:rPr sz="2400" spc="207" dirty="0">
                <a:solidFill>
                  <a:schemeClr val="accent1"/>
                </a:solidFill>
                <a:latin typeface="Times New Roman" panose="02020603050405020304" pitchFamily="18" charset="0"/>
                <a:cs typeface="Times New Roman" panose="02020603050405020304" pitchFamily="18" charset="0"/>
              </a:rPr>
              <a:t>Directory</a:t>
            </a:r>
            <a:r>
              <a:rPr lang="en-US" sz="2400" spc="207" dirty="0">
                <a:solidFill>
                  <a:schemeClr val="accent1"/>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which holds the actual files. the  second one is the</a:t>
            </a:r>
            <a:r>
              <a:rPr lang="en-US" sz="2400" dirty="0">
                <a:latin typeface="Times New Roman" panose="02020603050405020304" pitchFamily="18" charset="0"/>
                <a:cs typeface="Times New Roman" panose="02020603050405020304" pitchFamily="18" charset="0"/>
              </a:rPr>
              <a:t> </a:t>
            </a:r>
            <a:r>
              <a:rPr sz="2400" spc="119" dirty="0">
                <a:solidFill>
                  <a:schemeClr val="accent1"/>
                </a:solidFill>
                <a:latin typeface="Times New Roman" panose="02020603050405020304" pitchFamily="18" charset="0"/>
                <a:cs typeface="Times New Roman" panose="02020603050405020304" pitchFamily="18" charset="0"/>
              </a:rPr>
              <a:t>Inde</a:t>
            </a:r>
            <a:r>
              <a:rPr lang="en-US" sz="2400" spc="119" dirty="0">
                <a:solidFill>
                  <a:schemeClr val="accent1"/>
                </a:solidFill>
                <a:latin typeface="Times New Roman" panose="02020603050405020304" pitchFamily="18" charset="0"/>
                <a:cs typeface="Times New Roman" panose="02020603050405020304" pitchFamily="18" charset="0"/>
              </a:rPr>
              <a:t>x </a:t>
            </a:r>
            <a:r>
              <a:rPr sz="2400" dirty="0">
                <a:latin typeface="Times New Roman" panose="02020603050405020304" pitchFamily="18" charset="0"/>
                <a:cs typeface="Times New Roman" panose="02020603050405020304" pitchFamily="18" charset="0"/>
              </a:rPr>
              <a:t>which acts as a staging area and finally</a:t>
            </a:r>
            <a:r>
              <a:rPr sz="2400" spc="-93"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a:t>
            </a:r>
            <a:r>
              <a:rPr sz="2400" spc="-291" dirty="0">
                <a:solidFill>
                  <a:schemeClr val="accent1"/>
                </a:solidFill>
                <a:latin typeface="Times New Roman" panose="02020603050405020304" pitchFamily="18" charset="0"/>
                <a:cs typeface="Times New Roman" panose="02020603050405020304" pitchFamily="18" charset="0"/>
              </a:rPr>
              <a:t>HEAD</a:t>
            </a:r>
            <a:r>
              <a:rPr lang="en-US" sz="2400" b="1" spc="-29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which points to the last commit you've</a:t>
            </a:r>
            <a:r>
              <a:rPr sz="2400" spc="-31"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made.</a:t>
            </a:r>
          </a:p>
        </p:txBody>
      </p:sp>
      <p:sp>
        <p:nvSpPr>
          <p:cNvPr id="4" name="object 4"/>
          <p:cNvSpPr/>
          <p:nvPr/>
        </p:nvSpPr>
        <p:spPr>
          <a:xfrm>
            <a:off x="2319616" y="3782788"/>
            <a:ext cx="7563971" cy="2689412"/>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ftr" sz="quarter" idx="5"/>
          </p:nvPr>
        </p:nvSpPr>
        <p:spPr>
          <a:xfrm>
            <a:off x="323254" y="7451830"/>
            <a:ext cx="1398270" cy="139065"/>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22"/>
              </a:spcBef>
            </a:pPr>
            <a:r>
              <a:rPr lang="en-US" spc="-5"/>
              <a:t>rogerdudler.github.io/git-guide/</a:t>
            </a:r>
            <a:endParaRPr spc="-4" dirty="0"/>
          </a:p>
        </p:txBody>
      </p:sp>
      <p:sp>
        <p:nvSpPr>
          <p:cNvPr id="6" name="object 6"/>
          <p:cNvSpPr txBox="1">
            <a:spLocks noGrp="1"/>
          </p:cNvSpPr>
          <p:nvPr>
            <p:ph type="sldNum" sz="quarter" idx="7"/>
          </p:nvPr>
        </p:nvSpPr>
        <p:spPr>
          <a:xfrm>
            <a:off x="9442457" y="7451830"/>
            <a:ext cx="292734" cy="139065"/>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25"/>
              </a:spcBef>
            </a:pPr>
            <a:fld id="{81D60167-4931-47E6-BA6A-407CBD079E47}" type="slidenum">
              <a:rPr lang="en-US" smtClean="0"/>
              <a:pPr marL="25400">
                <a:spcBef>
                  <a:spcPts val="25"/>
                </a:spcBef>
              </a:pPr>
              <a:t>5</a:t>
            </a:fld>
            <a:r>
              <a:rPr lang="en-US" spc="-5"/>
              <a:t>/</a:t>
            </a:r>
            <a:r>
              <a:rPr lang="en-US"/>
              <a:t>18</a:t>
            </a:r>
            <a:endParaRPr dirty="0"/>
          </a:p>
        </p:txBody>
      </p:sp>
      <p:sp>
        <p:nvSpPr>
          <p:cNvPr id="7" name="object 6">
            <a:extLst>
              <a:ext uri="{FF2B5EF4-FFF2-40B4-BE49-F238E27FC236}">
                <a16:creationId xmlns:a16="http://schemas.microsoft.com/office/drawing/2014/main" id="{85D183D8-DBB0-4346-A779-A3C65DA326CD}"/>
              </a:ext>
            </a:extLst>
          </p:cNvPr>
          <p:cNvSpPr txBox="1"/>
          <p:nvPr/>
        </p:nvSpPr>
        <p:spPr>
          <a:xfrm>
            <a:off x="4702358" y="654895"/>
            <a:ext cx="3402884" cy="724268"/>
          </a:xfrm>
          <a:prstGeom prst="rect">
            <a:avLst/>
          </a:prstGeom>
        </p:spPr>
        <p:txBody>
          <a:bodyPr vert="horz" wrap="square" lIns="0" tIns="11206" rIns="0" bIns="0" rtlCol="0">
            <a:spAutoFit/>
          </a:bodyPr>
          <a:lstStyle/>
          <a:p>
            <a:pPr marL="11206">
              <a:spcBef>
                <a:spcPts val="88"/>
              </a:spcBef>
            </a:pPr>
            <a:r>
              <a:rPr sz="4633" b="1" spc="128" dirty="0">
                <a:solidFill>
                  <a:srgbClr val="C00000"/>
                </a:solidFill>
                <a:effectLst>
                  <a:outerShdw blurRad="38100" dist="38100" dir="2700000" algn="tl">
                    <a:srgbClr val="000000">
                      <a:alpha val="43137"/>
                    </a:srgbClr>
                  </a:outerShdw>
                </a:effectLst>
                <a:latin typeface="Verdana"/>
                <a:cs typeface="Verdana"/>
              </a:rPr>
              <a:t>workflow</a:t>
            </a:r>
            <a:endParaRPr sz="4633" b="1" dirty="0">
              <a:solidFill>
                <a:srgbClr val="C00000"/>
              </a:solidFill>
              <a:effectLst>
                <a:outerShdw blurRad="38100" dist="38100" dir="2700000" algn="tl">
                  <a:srgbClr val="000000">
                    <a:alpha val="43137"/>
                  </a:srgbClr>
                </a:outerShdw>
              </a:effectLst>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xfrm>
            <a:off x="323254" y="7451830"/>
            <a:ext cx="1398270" cy="139065"/>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22"/>
              </a:spcBef>
            </a:pPr>
            <a:r>
              <a:rPr lang="en-US" spc="-5"/>
              <a:t>rogerdudler.github.io/git-guide/</a:t>
            </a:r>
            <a:endParaRPr spc="-4" dirty="0"/>
          </a:p>
        </p:txBody>
      </p:sp>
      <p:sp>
        <p:nvSpPr>
          <p:cNvPr id="7" name="object 7"/>
          <p:cNvSpPr txBox="1">
            <a:spLocks noGrp="1"/>
          </p:cNvSpPr>
          <p:nvPr>
            <p:ph type="sldNum" sz="quarter" idx="7"/>
          </p:nvPr>
        </p:nvSpPr>
        <p:spPr>
          <a:xfrm>
            <a:off x="9442457" y="7451830"/>
            <a:ext cx="292734" cy="139065"/>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25"/>
              </a:spcBef>
            </a:pPr>
            <a:fld id="{81D60167-4931-47E6-BA6A-407CBD079E47}" type="slidenum">
              <a:rPr lang="en-US" smtClean="0"/>
              <a:pPr marL="25400">
                <a:spcBef>
                  <a:spcPts val="25"/>
                </a:spcBef>
              </a:pPr>
              <a:t>6</a:t>
            </a:fld>
            <a:r>
              <a:rPr lang="en-US" spc="-5"/>
              <a:t>/</a:t>
            </a:r>
            <a:r>
              <a:rPr lang="en-US"/>
              <a:t>18</a:t>
            </a:r>
            <a:endParaRPr dirty="0"/>
          </a:p>
        </p:txBody>
      </p:sp>
      <p:sp>
        <p:nvSpPr>
          <p:cNvPr id="4" name="object 4"/>
          <p:cNvSpPr txBox="1">
            <a:spLocks noGrp="1"/>
          </p:cNvSpPr>
          <p:nvPr>
            <p:ph type="title"/>
          </p:nvPr>
        </p:nvSpPr>
        <p:spPr>
          <a:xfrm>
            <a:off x="3720781" y="465476"/>
            <a:ext cx="4352365" cy="688424"/>
          </a:xfrm>
          <a:prstGeom prst="rect">
            <a:avLst/>
          </a:prstGeom>
        </p:spPr>
        <p:txBody>
          <a:bodyPr vert="horz" wrap="square" lIns="0" tIns="11206" rIns="0" bIns="0" rtlCol="0" anchor="ctr">
            <a:spAutoFit/>
          </a:bodyPr>
          <a:lstStyle/>
          <a:p>
            <a:pPr marL="11206">
              <a:lnSpc>
                <a:spcPct val="100000"/>
              </a:lnSpc>
              <a:spcBef>
                <a:spcPts val="88"/>
              </a:spcBef>
              <a:tabLst>
                <a:tab pos="1438912" algn="l"/>
                <a:tab pos="2081604" algn="l"/>
              </a:tabLst>
            </a:pPr>
            <a:r>
              <a:rPr b="1" spc="882"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	</a:t>
            </a:r>
            <a:r>
              <a:rPr b="1" spc="-44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&amp;	</a:t>
            </a:r>
            <a:r>
              <a:rPr b="1" spc="604"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commit</a:t>
            </a:r>
          </a:p>
        </p:txBody>
      </p:sp>
      <p:sp>
        <p:nvSpPr>
          <p:cNvPr id="5" name="object 5"/>
          <p:cNvSpPr txBox="1"/>
          <p:nvPr/>
        </p:nvSpPr>
        <p:spPr>
          <a:xfrm>
            <a:off x="1554529" y="1708807"/>
            <a:ext cx="8920840" cy="4572885"/>
          </a:xfrm>
          <a:prstGeom prst="rect">
            <a:avLst/>
          </a:prstGeom>
        </p:spPr>
        <p:txBody>
          <a:bodyPr vert="horz" wrap="square" lIns="0" tIns="11206" rIns="0" bIns="0" rtlCol="0">
            <a:spAutoFit/>
          </a:bodyPr>
          <a:lstStyle/>
          <a:p>
            <a:pPr marL="1016428">
              <a:spcBef>
                <a:spcPts val="88"/>
              </a:spcBef>
            </a:pPr>
            <a:r>
              <a:rPr sz="2400" dirty="0">
                <a:latin typeface="Times New Roman" panose="02020603050405020304" pitchFamily="18" charset="0"/>
                <a:cs typeface="Times New Roman" panose="02020603050405020304" pitchFamily="18" charset="0"/>
              </a:rPr>
              <a:t>You can propose changes (add it to the </a:t>
            </a:r>
            <a:r>
              <a:rPr sz="2400" b="1" spc="-4" dirty="0">
                <a:latin typeface="Times New Roman" panose="02020603050405020304" pitchFamily="18" charset="0"/>
                <a:cs typeface="Times New Roman" panose="02020603050405020304" pitchFamily="18" charset="0"/>
              </a:rPr>
              <a:t>Index</a:t>
            </a:r>
            <a:r>
              <a:rPr sz="2400" spc="-4" dirty="0">
                <a:latin typeface="Times New Roman" panose="02020603050405020304" pitchFamily="18" charset="0"/>
                <a:cs typeface="Times New Roman" panose="02020603050405020304" pitchFamily="18" charset="0"/>
              </a:rPr>
              <a:t>)</a:t>
            </a:r>
            <a:r>
              <a:rPr sz="2400" spc="-31"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using</a:t>
            </a:r>
          </a:p>
          <a:p>
            <a:pPr marL="2699641" marR="2692917" algn="ctr">
              <a:lnSpc>
                <a:spcPct val="166700"/>
              </a:lnSpc>
              <a:tabLst>
                <a:tab pos="3253801" algn="l"/>
                <a:tab pos="3808522" algn="l"/>
              </a:tabLst>
            </a:pPr>
            <a:r>
              <a:rPr sz="2400" b="1" spc="388" dirty="0">
                <a:solidFill>
                  <a:schemeClr val="accent1"/>
                </a:solidFill>
                <a:latin typeface="Times New Roman" panose="02020603050405020304" pitchFamily="18" charset="0"/>
                <a:cs typeface="Times New Roman" panose="02020603050405020304" pitchFamily="18" charset="0"/>
              </a:rPr>
              <a:t>git	</a:t>
            </a:r>
            <a:r>
              <a:rPr lang="en-US" sz="2400" b="1" spc="388" dirty="0">
                <a:solidFill>
                  <a:schemeClr val="accent1"/>
                </a:solidFill>
                <a:latin typeface="Times New Roman" panose="02020603050405020304" pitchFamily="18" charset="0"/>
                <a:cs typeface="Times New Roman" panose="02020603050405020304" pitchFamily="18" charset="0"/>
              </a:rPr>
              <a:t>  </a:t>
            </a:r>
            <a:r>
              <a:rPr sz="2400" b="1" spc="-13" dirty="0">
                <a:solidFill>
                  <a:schemeClr val="accent1"/>
                </a:solidFill>
                <a:latin typeface="Times New Roman" panose="02020603050405020304" pitchFamily="18" charset="0"/>
                <a:cs typeface="Times New Roman" panose="02020603050405020304" pitchFamily="18" charset="0"/>
              </a:rPr>
              <a:t>add</a:t>
            </a:r>
            <a:r>
              <a:rPr lang="en-US" sz="2400" b="1" spc="-13" dirty="0">
                <a:solidFill>
                  <a:schemeClr val="accent1"/>
                </a:solidFill>
                <a:latin typeface="Times New Roman" panose="02020603050405020304" pitchFamily="18" charset="0"/>
                <a:cs typeface="Times New Roman" panose="02020603050405020304" pitchFamily="18" charset="0"/>
              </a:rPr>
              <a:t> 	</a:t>
            </a:r>
            <a:r>
              <a:rPr lang="en-US" sz="2400" b="1" spc="97" dirty="0">
                <a:solidFill>
                  <a:schemeClr val="accent1"/>
                </a:solidFill>
                <a:latin typeface="Times New Roman" panose="02020603050405020304" pitchFamily="18" charset="0"/>
                <a:cs typeface="Times New Roman" panose="02020603050405020304" pitchFamily="18" charset="0"/>
              </a:rPr>
              <a:t>f</a:t>
            </a:r>
            <a:r>
              <a:rPr sz="2400" b="1" spc="97" dirty="0">
                <a:solidFill>
                  <a:schemeClr val="accent1"/>
                </a:solidFill>
                <a:latin typeface="Times New Roman" panose="02020603050405020304" pitchFamily="18" charset="0"/>
                <a:cs typeface="Times New Roman" panose="02020603050405020304" pitchFamily="18" charset="0"/>
              </a:rPr>
              <a:t>ilename</a:t>
            </a:r>
            <a:r>
              <a:rPr lang="en-US" sz="2400" b="1" spc="97" dirty="0">
                <a:solidFill>
                  <a:schemeClr val="accent1"/>
                </a:solidFill>
                <a:latin typeface="Times New Roman" panose="02020603050405020304" pitchFamily="18" charset="0"/>
                <a:cs typeface="Times New Roman" panose="02020603050405020304" pitchFamily="18" charset="0"/>
              </a:rPr>
              <a:t>         </a:t>
            </a:r>
            <a:r>
              <a:rPr sz="2400" b="1" spc="388" dirty="0">
                <a:solidFill>
                  <a:schemeClr val="accent1"/>
                </a:solidFill>
                <a:latin typeface="Times New Roman" panose="02020603050405020304" pitchFamily="18" charset="0"/>
                <a:cs typeface="Times New Roman" panose="02020603050405020304" pitchFamily="18" charset="0"/>
              </a:rPr>
              <a:t>git	</a:t>
            </a:r>
            <a:r>
              <a:rPr lang="en-US" sz="2400" b="1" spc="388" dirty="0">
                <a:solidFill>
                  <a:schemeClr val="accent1"/>
                </a:solidFill>
                <a:latin typeface="Times New Roman" panose="02020603050405020304" pitchFamily="18" charset="0"/>
                <a:cs typeface="Times New Roman" panose="02020603050405020304" pitchFamily="18" charset="0"/>
              </a:rPr>
              <a:t> </a:t>
            </a:r>
            <a:r>
              <a:rPr sz="2400" b="1" spc="-13" dirty="0">
                <a:solidFill>
                  <a:schemeClr val="accent1"/>
                </a:solidFill>
                <a:latin typeface="Times New Roman" panose="02020603050405020304" pitchFamily="18" charset="0"/>
                <a:cs typeface="Times New Roman" panose="02020603050405020304" pitchFamily="18" charset="0"/>
              </a:rPr>
              <a:t>add</a:t>
            </a:r>
            <a:r>
              <a:rPr lang="en-US" sz="2400" b="1" spc="-13" dirty="0">
                <a:solidFill>
                  <a:schemeClr val="accent1"/>
                </a:solidFill>
                <a:latin typeface="Times New Roman" panose="02020603050405020304" pitchFamily="18" charset="0"/>
                <a:cs typeface="Times New Roman" panose="02020603050405020304" pitchFamily="18" charset="0"/>
              </a:rPr>
              <a:t> </a:t>
            </a:r>
            <a:r>
              <a:rPr sz="2400" b="1" spc="-13" dirty="0">
                <a:solidFill>
                  <a:schemeClr val="accent1"/>
                </a:solidFill>
                <a:latin typeface="Times New Roman" panose="02020603050405020304" pitchFamily="18" charset="0"/>
                <a:cs typeface="Times New Roman" panose="02020603050405020304" pitchFamily="18" charset="0"/>
              </a:rPr>
              <a:t>	</a:t>
            </a:r>
            <a:r>
              <a:rPr lang="en-US" sz="2400" b="1" spc="318" dirty="0">
                <a:solidFill>
                  <a:schemeClr val="accent1"/>
                </a:solidFill>
                <a:latin typeface="Times New Roman" panose="02020603050405020304" pitchFamily="18" charset="0"/>
                <a:cs typeface="Times New Roman" panose="02020603050405020304" pitchFamily="18" charset="0"/>
              </a:rPr>
              <a:t>.</a:t>
            </a:r>
            <a:endParaRPr sz="2400" b="1" dirty="0">
              <a:solidFill>
                <a:schemeClr val="accent1"/>
              </a:solidFill>
              <a:latin typeface="Times New Roman" panose="02020603050405020304" pitchFamily="18" charset="0"/>
              <a:cs typeface="Times New Roman" panose="02020603050405020304" pitchFamily="18" charset="0"/>
            </a:endParaRPr>
          </a:p>
          <a:p>
            <a:pPr marL="10646" marR="4483" algn="ctr">
              <a:lnSpc>
                <a:spcPct val="166700"/>
              </a:lnSpc>
            </a:pPr>
            <a:r>
              <a:rPr sz="2400" dirty="0">
                <a:latin typeface="Times New Roman" panose="02020603050405020304" pitchFamily="18" charset="0"/>
                <a:cs typeface="Times New Roman" panose="02020603050405020304" pitchFamily="18" charset="0"/>
              </a:rPr>
              <a:t>This is the first step in the basic git workflow. To actually</a:t>
            </a:r>
            <a:r>
              <a:rPr sz="2400" spc="-84"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commit</a:t>
            </a:r>
            <a:r>
              <a:rPr sz="2400" spc="-4"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these  changes</a:t>
            </a:r>
            <a:r>
              <a:rPr sz="2400" spc="-4"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use</a:t>
            </a:r>
          </a:p>
          <a:p>
            <a:pPr marL="1867560">
              <a:spcBef>
                <a:spcPts val="1584"/>
              </a:spcBef>
              <a:tabLst>
                <a:tab pos="2422281" algn="l"/>
                <a:tab pos="3392762" algn="l"/>
                <a:tab pos="3808522" algn="l"/>
                <a:tab pos="4917403" algn="l"/>
              </a:tabLst>
            </a:pPr>
            <a:r>
              <a:rPr sz="2400" b="1" spc="388" dirty="0">
                <a:solidFill>
                  <a:schemeClr val="accent1"/>
                </a:solidFill>
                <a:latin typeface="Times New Roman" panose="02020603050405020304" pitchFamily="18" charset="0"/>
                <a:cs typeface="Times New Roman" panose="02020603050405020304" pitchFamily="18" charset="0"/>
              </a:rPr>
              <a:t>git	</a:t>
            </a:r>
            <a:r>
              <a:rPr sz="2400" b="1" spc="22" dirty="0">
                <a:solidFill>
                  <a:schemeClr val="accent1"/>
                </a:solidFill>
                <a:latin typeface="Times New Roman" panose="02020603050405020304" pitchFamily="18" charset="0"/>
                <a:cs typeface="Times New Roman" panose="02020603050405020304" pitchFamily="18" charset="0"/>
              </a:rPr>
              <a:t>commit	</a:t>
            </a:r>
            <a:r>
              <a:rPr sz="2400" b="1" spc="-66" dirty="0">
                <a:solidFill>
                  <a:schemeClr val="accent1"/>
                </a:solidFill>
                <a:latin typeface="Times New Roman" panose="02020603050405020304" pitchFamily="18" charset="0"/>
                <a:cs typeface="Times New Roman" panose="02020603050405020304" pitchFamily="18" charset="0"/>
              </a:rPr>
              <a:t>-m	</a:t>
            </a:r>
            <a:r>
              <a:rPr sz="2400" b="1" spc="13" dirty="0">
                <a:solidFill>
                  <a:schemeClr val="accent1"/>
                </a:solidFill>
                <a:latin typeface="Times New Roman" panose="02020603050405020304" pitchFamily="18" charset="0"/>
                <a:cs typeface="Times New Roman" panose="02020603050405020304" pitchFamily="18" charset="0"/>
              </a:rPr>
              <a:t>"Commit	</a:t>
            </a:r>
            <a:r>
              <a:rPr sz="2400" b="1" spc="-4" dirty="0">
                <a:solidFill>
                  <a:schemeClr val="accent1"/>
                </a:solidFill>
                <a:latin typeface="Times New Roman" panose="02020603050405020304" pitchFamily="18" charset="0"/>
                <a:cs typeface="Times New Roman" panose="02020603050405020304" pitchFamily="18" charset="0"/>
              </a:rPr>
              <a:t>message"</a:t>
            </a:r>
            <a:endParaRPr sz="2400" b="1" dirty="0">
              <a:solidFill>
                <a:schemeClr val="accent1"/>
              </a:solidFill>
              <a:latin typeface="Times New Roman" panose="02020603050405020304" pitchFamily="18" charset="0"/>
              <a:cs typeface="Times New Roman" panose="02020603050405020304" pitchFamily="18" charset="0"/>
            </a:endParaRPr>
          </a:p>
          <a:p>
            <a:pPr marL="411278" marR="404554" algn="ctr">
              <a:lnSpc>
                <a:spcPct val="166700"/>
              </a:lnSpc>
            </a:pPr>
            <a:r>
              <a:rPr sz="2400" dirty="0">
                <a:latin typeface="Times New Roman" panose="02020603050405020304" pitchFamily="18" charset="0"/>
                <a:cs typeface="Times New Roman" panose="02020603050405020304" pitchFamily="18" charset="0"/>
              </a:rPr>
              <a:t>Now the file is committed to the </a:t>
            </a:r>
            <a:r>
              <a:rPr sz="2400" b="1" dirty="0">
                <a:latin typeface="Times New Roman" panose="02020603050405020304" pitchFamily="18" charset="0"/>
                <a:cs typeface="Times New Roman" panose="02020603050405020304" pitchFamily="18" charset="0"/>
              </a:rPr>
              <a:t>HEAD</a:t>
            </a:r>
            <a:r>
              <a:rPr sz="2400" dirty="0">
                <a:latin typeface="Times New Roman" panose="02020603050405020304" pitchFamily="18" charset="0"/>
                <a:cs typeface="Times New Roman" panose="02020603050405020304" pitchFamily="18" charset="0"/>
              </a:rPr>
              <a:t>, but not in your</a:t>
            </a:r>
            <a:r>
              <a:rPr sz="2400" spc="-93"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remote  repository</a:t>
            </a:r>
            <a:r>
              <a:rPr sz="2400" spc="-4"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yet.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xfrm>
            <a:off x="323254" y="7451830"/>
            <a:ext cx="1398270" cy="139065"/>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22"/>
              </a:spcBef>
            </a:pPr>
            <a:r>
              <a:rPr lang="en-US" spc="-5"/>
              <a:t>rogerdudler.github.io/git-guide/</a:t>
            </a:r>
            <a:endParaRPr spc="-4" dirty="0"/>
          </a:p>
        </p:txBody>
      </p:sp>
      <p:sp>
        <p:nvSpPr>
          <p:cNvPr id="7" name="object 7"/>
          <p:cNvSpPr txBox="1">
            <a:spLocks noGrp="1"/>
          </p:cNvSpPr>
          <p:nvPr>
            <p:ph type="sldNum" sz="quarter" idx="7"/>
          </p:nvPr>
        </p:nvSpPr>
        <p:spPr>
          <a:xfrm>
            <a:off x="9442457" y="7451830"/>
            <a:ext cx="292734" cy="139065"/>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25"/>
              </a:spcBef>
            </a:pPr>
            <a:fld id="{81D60167-4931-47E6-BA6A-407CBD079E47}" type="slidenum">
              <a:rPr lang="en-US" smtClean="0"/>
              <a:pPr marL="25400">
                <a:spcBef>
                  <a:spcPts val="25"/>
                </a:spcBef>
              </a:pPr>
              <a:t>7</a:t>
            </a:fld>
            <a:r>
              <a:rPr lang="en-US" spc="-5"/>
              <a:t>/</a:t>
            </a:r>
            <a:r>
              <a:rPr lang="en-US"/>
              <a:t>18</a:t>
            </a:r>
            <a:endParaRPr dirty="0"/>
          </a:p>
        </p:txBody>
      </p:sp>
      <p:sp>
        <p:nvSpPr>
          <p:cNvPr id="5" name="object 5"/>
          <p:cNvSpPr txBox="1"/>
          <p:nvPr/>
        </p:nvSpPr>
        <p:spPr>
          <a:xfrm>
            <a:off x="2647608" y="1086021"/>
            <a:ext cx="7505890" cy="3073629"/>
          </a:xfrm>
          <a:prstGeom prst="rect">
            <a:avLst/>
          </a:prstGeom>
        </p:spPr>
        <p:txBody>
          <a:bodyPr vert="horz" wrap="square" lIns="0" tIns="11206" rIns="0" bIns="0" rtlCol="0">
            <a:spAutoFit/>
          </a:bodyPr>
          <a:lstStyle/>
          <a:p>
            <a:pPr marL="10086" algn="ctr">
              <a:spcBef>
                <a:spcPts val="88"/>
              </a:spcBef>
              <a:tabLst>
                <a:tab pos="2427324" algn="l"/>
                <a:tab pos="3070576" algn="l"/>
              </a:tabLst>
            </a:pPr>
            <a:r>
              <a:rPr lang="en-US" sz="4633" b="1" spc="794" dirty="0">
                <a:solidFill>
                  <a:srgbClr val="C00000"/>
                </a:solidFill>
                <a:latin typeface="Times New Roman"/>
                <a:cs typeface="Times New Roman"/>
              </a:rPr>
              <a:t>status</a:t>
            </a:r>
            <a:endParaRPr sz="4633" b="1" dirty="0">
              <a:solidFill>
                <a:srgbClr val="C00000"/>
              </a:solidFill>
              <a:latin typeface="Times New Roman"/>
              <a:cs typeface="Times New Roman"/>
            </a:endParaRPr>
          </a:p>
          <a:p>
            <a:pPr marR="43145" algn="ctr">
              <a:spcBef>
                <a:spcPts val="3640"/>
              </a:spcBef>
            </a:pPr>
            <a:r>
              <a:rPr sz="2400" dirty="0">
                <a:latin typeface="Georgia"/>
                <a:cs typeface="Georgia"/>
              </a:rPr>
              <a:t>to </a:t>
            </a:r>
            <a:r>
              <a:rPr lang="en-US" sz="2400" dirty="0">
                <a:latin typeface="Georgia"/>
                <a:cs typeface="Georgia"/>
              </a:rPr>
              <a:t>check the status of the local repository</a:t>
            </a:r>
            <a:endParaRPr sz="2400" dirty="0">
              <a:latin typeface="Georgia"/>
              <a:cs typeface="Georgia"/>
            </a:endParaRPr>
          </a:p>
          <a:p>
            <a:pPr marL="10086" algn="ctr">
              <a:spcBef>
                <a:spcPts val="1588"/>
              </a:spcBef>
              <a:tabLst>
                <a:tab pos="564807" algn="l"/>
              </a:tabLst>
            </a:pPr>
            <a:r>
              <a:rPr sz="2400" b="1" spc="388" dirty="0">
                <a:solidFill>
                  <a:schemeClr val="accent1"/>
                </a:solidFill>
                <a:latin typeface="Arial"/>
                <a:cs typeface="Arial"/>
              </a:rPr>
              <a:t>git	</a:t>
            </a:r>
            <a:r>
              <a:rPr lang="en-US" sz="2400" b="1" spc="388" dirty="0">
                <a:solidFill>
                  <a:schemeClr val="accent1"/>
                </a:solidFill>
                <a:latin typeface="Arial"/>
                <a:cs typeface="Arial"/>
              </a:rPr>
              <a:t> </a:t>
            </a:r>
            <a:r>
              <a:rPr lang="en-US" sz="2400" b="1" spc="318" dirty="0">
                <a:solidFill>
                  <a:schemeClr val="accent1"/>
                </a:solidFill>
                <a:latin typeface="Arial"/>
                <a:cs typeface="Arial"/>
              </a:rPr>
              <a:t>status </a:t>
            </a:r>
          </a:p>
          <a:p>
            <a:pPr marL="10086" algn="ctr">
              <a:spcBef>
                <a:spcPts val="1588"/>
              </a:spcBef>
              <a:tabLst>
                <a:tab pos="564807" algn="l"/>
              </a:tabLst>
            </a:pPr>
            <a:r>
              <a:rPr sz="2400" dirty="0">
                <a:latin typeface="Georgia"/>
                <a:cs typeface="Georgia"/>
              </a:rPr>
              <a:t>in your working directory t</a:t>
            </a:r>
            <a:r>
              <a:rPr lang="en-US" sz="2400" dirty="0">
                <a:latin typeface="Georgia"/>
                <a:cs typeface="Georgia"/>
              </a:rPr>
              <a:t>o get a list of staged and untracked items </a:t>
            </a:r>
            <a:endParaRPr sz="2400" dirty="0">
              <a:latin typeface="Georgia"/>
              <a:cs typeface="Georgia"/>
            </a:endParaRPr>
          </a:p>
        </p:txBody>
      </p:sp>
    </p:spTree>
    <p:extLst>
      <p:ext uri="{BB962C8B-B14F-4D97-AF65-F5344CB8AC3E}">
        <p14:creationId xmlns:p14="http://schemas.microsoft.com/office/powerpoint/2010/main" val="98925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xfrm>
            <a:off x="323254" y="7451830"/>
            <a:ext cx="1398270" cy="139065"/>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22"/>
              </a:spcBef>
            </a:pPr>
            <a:r>
              <a:rPr lang="en-US" spc="-5"/>
              <a:t>rogerdudler.github.io/git-guide/</a:t>
            </a:r>
            <a:endParaRPr spc="-4" dirty="0"/>
          </a:p>
        </p:txBody>
      </p:sp>
      <p:sp>
        <p:nvSpPr>
          <p:cNvPr id="7" name="object 7"/>
          <p:cNvSpPr txBox="1">
            <a:spLocks noGrp="1"/>
          </p:cNvSpPr>
          <p:nvPr>
            <p:ph type="sldNum" sz="quarter" idx="7"/>
          </p:nvPr>
        </p:nvSpPr>
        <p:spPr>
          <a:xfrm>
            <a:off x="9442457" y="7451830"/>
            <a:ext cx="292734" cy="139065"/>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25"/>
              </a:spcBef>
            </a:pPr>
            <a:fld id="{81D60167-4931-47E6-BA6A-407CBD079E47}" type="slidenum">
              <a:rPr lang="en-US" smtClean="0"/>
              <a:pPr marL="25400">
                <a:spcBef>
                  <a:spcPts val="25"/>
                </a:spcBef>
              </a:pPr>
              <a:t>8</a:t>
            </a:fld>
            <a:r>
              <a:rPr lang="en-US" spc="-5"/>
              <a:t>/</a:t>
            </a:r>
            <a:r>
              <a:rPr lang="en-US"/>
              <a:t>18</a:t>
            </a:r>
            <a:endParaRPr dirty="0"/>
          </a:p>
        </p:txBody>
      </p:sp>
      <p:sp>
        <p:nvSpPr>
          <p:cNvPr id="4" name="object 4"/>
          <p:cNvSpPr txBox="1">
            <a:spLocks noGrp="1"/>
          </p:cNvSpPr>
          <p:nvPr>
            <p:ph type="title"/>
          </p:nvPr>
        </p:nvSpPr>
        <p:spPr>
          <a:xfrm>
            <a:off x="3549246" y="430904"/>
            <a:ext cx="5104840" cy="688424"/>
          </a:xfrm>
          <a:prstGeom prst="rect">
            <a:avLst/>
          </a:prstGeom>
        </p:spPr>
        <p:txBody>
          <a:bodyPr vert="horz" wrap="square" lIns="0" tIns="11206" rIns="0" bIns="0" rtlCol="0" anchor="ctr">
            <a:spAutoFit/>
          </a:bodyPr>
          <a:lstStyle/>
          <a:p>
            <a:pPr marL="11206">
              <a:lnSpc>
                <a:spcPct val="100000"/>
              </a:lnSpc>
              <a:spcBef>
                <a:spcPts val="88"/>
              </a:spcBef>
            </a:pPr>
            <a:r>
              <a:rPr b="1" spc="3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pushing</a:t>
            </a:r>
            <a:r>
              <a:rPr b="1" spc="19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b="1" spc="75"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changes</a:t>
            </a:r>
          </a:p>
        </p:txBody>
      </p:sp>
      <p:sp>
        <p:nvSpPr>
          <p:cNvPr id="5" name="object 5"/>
          <p:cNvSpPr txBox="1"/>
          <p:nvPr/>
        </p:nvSpPr>
        <p:spPr>
          <a:xfrm>
            <a:off x="1422766" y="1549878"/>
            <a:ext cx="8569795" cy="4383410"/>
          </a:xfrm>
          <a:prstGeom prst="rect">
            <a:avLst/>
          </a:prstGeom>
        </p:spPr>
        <p:txBody>
          <a:bodyPr vert="horz" wrap="square" lIns="0" tIns="11206" rIns="0" bIns="0" rtlCol="0">
            <a:spAutoFit/>
          </a:bodyPr>
          <a:lstStyle/>
          <a:p>
            <a:pPr algn="ctr">
              <a:spcBef>
                <a:spcPts val="88"/>
              </a:spcBef>
            </a:pPr>
            <a:r>
              <a:rPr sz="2000" dirty="0">
                <a:latin typeface="Georgia"/>
                <a:cs typeface="Georgia"/>
              </a:rPr>
              <a:t>Your changes are now in the </a:t>
            </a:r>
            <a:r>
              <a:rPr sz="2000" b="1" dirty="0">
                <a:latin typeface="Georgia"/>
                <a:cs typeface="Georgia"/>
              </a:rPr>
              <a:t>HEAD </a:t>
            </a:r>
            <a:r>
              <a:rPr sz="2000" dirty="0">
                <a:latin typeface="Georgia"/>
                <a:cs typeface="Georgia"/>
              </a:rPr>
              <a:t>of your local working copy. To</a:t>
            </a:r>
            <a:r>
              <a:rPr sz="2000" spc="-119" dirty="0">
                <a:latin typeface="Georgia"/>
                <a:cs typeface="Georgia"/>
              </a:rPr>
              <a:t> </a:t>
            </a:r>
            <a:r>
              <a:rPr sz="2000" dirty="0">
                <a:latin typeface="Georgia"/>
                <a:cs typeface="Georgia"/>
              </a:rPr>
              <a:t>send</a:t>
            </a:r>
          </a:p>
          <a:p>
            <a:pPr marR="53791" algn="ctr">
              <a:spcBef>
                <a:spcPts val="1588"/>
              </a:spcBef>
            </a:pPr>
            <a:r>
              <a:rPr sz="2000" dirty="0">
                <a:latin typeface="Georgia"/>
                <a:cs typeface="Georgia"/>
              </a:rPr>
              <a:t>those changes to your remote repository,</a:t>
            </a:r>
            <a:r>
              <a:rPr sz="2000" spc="-22" dirty="0">
                <a:latin typeface="Georgia"/>
                <a:cs typeface="Georgia"/>
              </a:rPr>
              <a:t> </a:t>
            </a:r>
            <a:r>
              <a:rPr sz="2000" dirty="0">
                <a:latin typeface="Georgia"/>
                <a:cs typeface="Georgia"/>
              </a:rPr>
              <a:t>execute</a:t>
            </a:r>
          </a:p>
          <a:p>
            <a:pPr algn="ctr">
              <a:spcBef>
                <a:spcPts val="1588"/>
              </a:spcBef>
              <a:tabLst>
                <a:tab pos="554160" algn="l"/>
                <a:tab pos="1247281" algn="l"/>
                <a:tab pos="2217762" algn="l"/>
              </a:tabLst>
            </a:pPr>
            <a:r>
              <a:rPr sz="2000" b="1" spc="388" dirty="0">
                <a:solidFill>
                  <a:schemeClr val="accent1"/>
                </a:solidFill>
                <a:effectLst>
                  <a:outerShdw blurRad="38100" dist="38100" dir="2700000" algn="tl">
                    <a:srgbClr val="000000">
                      <a:alpha val="43137"/>
                    </a:srgbClr>
                  </a:outerShdw>
                </a:effectLst>
                <a:latin typeface="Arial"/>
                <a:cs typeface="Arial"/>
              </a:rPr>
              <a:t>git	</a:t>
            </a:r>
            <a:r>
              <a:rPr sz="2000" b="1" spc="13" dirty="0">
                <a:solidFill>
                  <a:schemeClr val="accent1"/>
                </a:solidFill>
                <a:effectLst>
                  <a:outerShdw blurRad="38100" dist="38100" dir="2700000" algn="tl">
                    <a:srgbClr val="000000">
                      <a:alpha val="43137"/>
                    </a:srgbClr>
                  </a:outerShdw>
                </a:effectLst>
                <a:latin typeface="Arial"/>
                <a:cs typeface="Arial"/>
              </a:rPr>
              <a:t>push	</a:t>
            </a:r>
            <a:r>
              <a:rPr sz="2000" b="1" spc="278" dirty="0">
                <a:solidFill>
                  <a:schemeClr val="accent1"/>
                </a:solidFill>
                <a:effectLst>
                  <a:outerShdw blurRad="38100" dist="38100" dir="2700000" algn="tl">
                    <a:srgbClr val="000000">
                      <a:alpha val="43137"/>
                    </a:srgbClr>
                  </a:outerShdw>
                </a:effectLst>
                <a:latin typeface="Arial"/>
                <a:cs typeface="Arial"/>
              </a:rPr>
              <a:t>origin	</a:t>
            </a:r>
            <a:r>
              <a:rPr sz="2000" b="1" spc="79" dirty="0">
                <a:solidFill>
                  <a:schemeClr val="accent1"/>
                </a:solidFill>
                <a:effectLst>
                  <a:outerShdw blurRad="38100" dist="38100" dir="2700000" algn="tl">
                    <a:srgbClr val="000000">
                      <a:alpha val="43137"/>
                    </a:srgbClr>
                  </a:outerShdw>
                </a:effectLst>
                <a:latin typeface="Arial"/>
                <a:cs typeface="Arial"/>
              </a:rPr>
              <a:t>master</a:t>
            </a:r>
            <a:endParaRPr sz="2000" b="1" dirty="0">
              <a:solidFill>
                <a:schemeClr val="accent1"/>
              </a:solidFill>
              <a:effectLst>
                <a:outerShdw blurRad="38100" dist="38100" dir="2700000" algn="tl">
                  <a:srgbClr val="000000">
                    <a:alpha val="43137"/>
                  </a:srgbClr>
                </a:outerShdw>
              </a:effectLst>
              <a:latin typeface="Arial"/>
              <a:cs typeface="Arial"/>
            </a:endParaRPr>
          </a:p>
          <a:p>
            <a:pPr marR="53791" algn="ctr">
              <a:spcBef>
                <a:spcPts val="1588"/>
              </a:spcBef>
            </a:pPr>
            <a:r>
              <a:rPr sz="2000" dirty="0">
                <a:latin typeface="Georgia"/>
                <a:cs typeface="Georgia"/>
              </a:rPr>
              <a:t>Change </a:t>
            </a:r>
            <a:r>
              <a:rPr sz="2000" i="1" dirty="0">
                <a:latin typeface="Georgia"/>
                <a:cs typeface="Georgia"/>
              </a:rPr>
              <a:t>master </a:t>
            </a:r>
            <a:r>
              <a:rPr sz="2000" dirty="0">
                <a:latin typeface="Georgia"/>
                <a:cs typeface="Georgia"/>
              </a:rPr>
              <a:t>to whatever branch you want to push your changes</a:t>
            </a:r>
            <a:r>
              <a:rPr sz="2000" spc="-88" dirty="0">
                <a:latin typeface="Georgia"/>
                <a:cs typeface="Georgia"/>
              </a:rPr>
              <a:t> </a:t>
            </a:r>
            <a:r>
              <a:rPr sz="2000" dirty="0">
                <a:latin typeface="Georgia"/>
                <a:cs typeface="Georgia"/>
              </a:rPr>
              <a:t>to.</a:t>
            </a:r>
            <a:endParaRPr sz="2400" dirty="0">
              <a:latin typeface="Times New Roman"/>
              <a:cs typeface="Times New Roman"/>
            </a:endParaRPr>
          </a:p>
          <a:p>
            <a:pPr marL="110944" marR="104220" algn="ctr">
              <a:lnSpc>
                <a:spcPct val="166700"/>
              </a:lnSpc>
              <a:spcBef>
                <a:spcPts val="1434"/>
              </a:spcBef>
            </a:pPr>
            <a:r>
              <a:rPr sz="2000" dirty="0">
                <a:latin typeface="Georgia"/>
                <a:cs typeface="Georgia"/>
              </a:rPr>
              <a:t>If you have not cloned an existing repository and want to connect</a:t>
            </a:r>
            <a:r>
              <a:rPr sz="2000" spc="-88" dirty="0">
                <a:latin typeface="Georgia"/>
                <a:cs typeface="Georgia"/>
              </a:rPr>
              <a:t> </a:t>
            </a:r>
            <a:r>
              <a:rPr sz="2000" dirty="0">
                <a:latin typeface="Georgia"/>
                <a:cs typeface="Georgia"/>
              </a:rPr>
              <a:t>your  repository to a remote server, you need to add it</a:t>
            </a:r>
            <a:r>
              <a:rPr sz="2000" spc="-35" dirty="0">
                <a:latin typeface="Georgia"/>
                <a:cs typeface="Georgia"/>
              </a:rPr>
              <a:t> </a:t>
            </a:r>
            <a:r>
              <a:rPr sz="2000" dirty="0">
                <a:latin typeface="Georgia"/>
                <a:cs typeface="Georgia"/>
              </a:rPr>
              <a:t>with</a:t>
            </a:r>
            <a:endParaRPr lang="en-US" sz="2000" dirty="0">
              <a:latin typeface="Georgia"/>
              <a:cs typeface="Georgia"/>
            </a:endParaRPr>
          </a:p>
          <a:p>
            <a:pPr marL="110944" marR="104220" algn="ctr">
              <a:lnSpc>
                <a:spcPct val="166700"/>
              </a:lnSpc>
              <a:spcBef>
                <a:spcPts val="1434"/>
              </a:spcBef>
            </a:pPr>
            <a:endParaRPr lang="en-US" sz="2000" dirty="0">
              <a:latin typeface="Georgia"/>
              <a:cs typeface="Georgia"/>
            </a:endParaRPr>
          </a:p>
          <a:p>
            <a:pPr marL="110944" marR="104220" algn="ctr">
              <a:lnSpc>
                <a:spcPct val="166700"/>
              </a:lnSpc>
              <a:spcBef>
                <a:spcPts val="1434"/>
              </a:spcBef>
            </a:pPr>
            <a:r>
              <a:rPr lang="en-US" sz="2000" dirty="0">
                <a:latin typeface="Georgia"/>
                <a:cs typeface="Georgia"/>
              </a:rPr>
              <a:t>Now you are able to push your changes to the selected remote</a:t>
            </a:r>
            <a:r>
              <a:rPr lang="en-US" sz="2000" spc="-88" dirty="0">
                <a:latin typeface="Georgia"/>
                <a:cs typeface="Georgia"/>
              </a:rPr>
              <a:t> </a:t>
            </a:r>
            <a:r>
              <a:rPr lang="en-US" sz="2000" dirty="0">
                <a:latin typeface="Georgia"/>
                <a:cs typeface="Georgia"/>
              </a:rPr>
              <a:t>server</a:t>
            </a:r>
          </a:p>
        </p:txBody>
      </p:sp>
      <p:sp>
        <p:nvSpPr>
          <p:cNvPr id="8" name="object 3">
            <a:extLst>
              <a:ext uri="{FF2B5EF4-FFF2-40B4-BE49-F238E27FC236}">
                <a16:creationId xmlns:a16="http://schemas.microsoft.com/office/drawing/2014/main" id="{09AE6B00-11AD-442C-9429-E445DB6BBCE6}"/>
              </a:ext>
            </a:extLst>
          </p:cNvPr>
          <p:cNvSpPr txBox="1">
            <a:spLocks/>
          </p:cNvSpPr>
          <p:nvPr/>
        </p:nvSpPr>
        <p:spPr>
          <a:xfrm>
            <a:off x="3708812" y="4805824"/>
            <a:ext cx="4242814" cy="316784"/>
          </a:xfrm>
          <a:prstGeom prst="rect">
            <a:avLst/>
          </a:prstGeom>
        </p:spPr>
        <p:txBody>
          <a:bodyPr vert="horz" wrap="square" lIns="0" tIns="1120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206">
              <a:lnSpc>
                <a:spcPct val="100000"/>
              </a:lnSpc>
              <a:spcBef>
                <a:spcPts val="88"/>
              </a:spcBef>
              <a:tabLst>
                <a:tab pos="565367" algn="l"/>
                <a:tab pos="1535848" algn="l"/>
                <a:tab pos="2090569" algn="l"/>
                <a:tab pos="3060490" algn="l"/>
              </a:tabLst>
            </a:pPr>
            <a:r>
              <a:rPr lang="en-US" sz="1985" b="1" spc="388" dirty="0">
                <a:solidFill>
                  <a:schemeClr val="accent1"/>
                </a:solidFill>
                <a:effectLst>
                  <a:outerShdw blurRad="38100" dist="38100" dir="2700000" algn="tl">
                    <a:srgbClr val="000000">
                      <a:alpha val="43137"/>
                    </a:srgbClr>
                  </a:outerShdw>
                </a:effectLst>
                <a:latin typeface="Arial"/>
                <a:cs typeface="Arial"/>
              </a:rPr>
              <a:t>git	</a:t>
            </a:r>
            <a:r>
              <a:rPr lang="en-US" sz="1985" b="1" spc="57" dirty="0">
                <a:solidFill>
                  <a:schemeClr val="accent1"/>
                </a:solidFill>
                <a:effectLst>
                  <a:outerShdw blurRad="38100" dist="38100" dir="2700000" algn="tl">
                    <a:srgbClr val="000000">
                      <a:alpha val="43137"/>
                    </a:srgbClr>
                  </a:outerShdw>
                </a:effectLst>
                <a:latin typeface="Arial"/>
                <a:cs typeface="Arial"/>
              </a:rPr>
              <a:t>remote	</a:t>
            </a:r>
            <a:r>
              <a:rPr lang="en-US" sz="1985" b="1" spc="-13" dirty="0">
                <a:solidFill>
                  <a:schemeClr val="accent1"/>
                </a:solidFill>
                <a:effectLst>
                  <a:outerShdw blurRad="38100" dist="38100" dir="2700000" algn="tl">
                    <a:srgbClr val="000000">
                      <a:alpha val="43137"/>
                    </a:srgbClr>
                  </a:outerShdw>
                </a:effectLst>
                <a:latin typeface="Arial"/>
                <a:cs typeface="Arial"/>
              </a:rPr>
              <a:t>add	</a:t>
            </a:r>
            <a:r>
              <a:rPr lang="en-US" sz="1985" b="1" spc="278" dirty="0">
                <a:solidFill>
                  <a:schemeClr val="accent1"/>
                </a:solidFill>
                <a:effectLst>
                  <a:outerShdw blurRad="38100" dist="38100" dir="2700000" algn="tl">
                    <a:srgbClr val="000000">
                      <a:alpha val="43137"/>
                    </a:srgbClr>
                  </a:outerShdw>
                </a:effectLst>
                <a:latin typeface="Arial"/>
                <a:cs typeface="Arial"/>
              </a:rPr>
              <a:t>origin	</a:t>
            </a:r>
            <a:r>
              <a:rPr lang="en-US" sz="1985" b="1" spc="110" dirty="0">
                <a:solidFill>
                  <a:schemeClr val="accent1"/>
                </a:solidFill>
                <a:effectLst>
                  <a:outerShdw blurRad="38100" dist="38100" dir="2700000" algn="tl">
                    <a:srgbClr val="000000">
                      <a:alpha val="43137"/>
                    </a:srgbClr>
                  </a:outerShdw>
                </a:effectLst>
                <a:latin typeface="Arial"/>
                <a:cs typeface="Arial"/>
              </a:rPr>
              <a:t>&lt;server&gt;</a:t>
            </a:r>
            <a:endParaRPr lang="en-US" sz="1985" b="1" dirty="0">
              <a:solidFill>
                <a:schemeClr val="accent1"/>
              </a:solidFill>
              <a:effectLst>
                <a:outerShdw blurRad="38100" dist="38100" dir="2700000" algn="tl">
                  <a:srgbClr val="000000">
                    <a:alpha val="43137"/>
                  </a:srgbClr>
                </a:outerShdw>
              </a:effectLst>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xfrm>
            <a:off x="323254" y="7451830"/>
            <a:ext cx="1398270" cy="139065"/>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22"/>
              </a:spcBef>
            </a:pPr>
            <a:r>
              <a:rPr lang="en-US" spc="-5"/>
              <a:t>rogerdudler.github.io/git-guide/</a:t>
            </a:r>
            <a:endParaRPr spc="-4" dirty="0"/>
          </a:p>
        </p:txBody>
      </p:sp>
      <p:sp>
        <p:nvSpPr>
          <p:cNvPr id="7" name="object 7"/>
          <p:cNvSpPr txBox="1">
            <a:spLocks noGrp="1"/>
          </p:cNvSpPr>
          <p:nvPr>
            <p:ph type="sldNum" sz="quarter" idx="7"/>
          </p:nvPr>
        </p:nvSpPr>
        <p:spPr>
          <a:xfrm>
            <a:off x="9442457" y="7451830"/>
            <a:ext cx="292734" cy="139065"/>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25"/>
              </a:spcBef>
            </a:pPr>
            <a:fld id="{81D60167-4931-47E6-BA6A-407CBD079E47}" type="slidenum">
              <a:rPr lang="en-US" smtClean="0"/>
              <a:pPr marL="25400">
                <a:spcBef>
                  <a:spcPts val="25"/>
                </a:spcBef>
              </a:pPr>
              <a:t>9</a:t>
            </a:fld>
            <a:r>
              <a:rPr lang="en-US" spc="-5"/>
              <a:t>/</a:t>
            </a:r>
            <a:r>
              <a:rPr lang="en-US"/>
              <a:t>18</a:t>
            </a:r>
            <a:endParaRPr dirty="0"/>
          </a:p>
        </p:txBody>
      </p:sp>
      <p:sp>
        <p:nvSpPr>
          <p:cNvPr id="5" name="object 5"/>
          <p:cNvSpPr txBox="1"/>
          <p:nvPr/>
        </p:nvSpPr>
        <p:spPr>
          <a:xfrm>
            <a:off x="2647608" y="1086021"/>
            <a:ext cx="7505890" cy="3442960"/>
          </a:xfrm>
          <a:prstGeom prst="rect">
            <a:avLst/>
          </a:prstGeom>
        </p:spPr>
        <p:txBody>
          <a:bodyPr vert="horz" wrap="square" lIns="0" tIns="11206" rIns="0" bIns="0" rtlCol="0">
            <a:spAutoFit/>
          </a:bodyPr>
          <a:lstStyle/>
          <a:p>
            <a:pPr marL="10086" algn="ctr">
              <a:spcBef>
                <a:spcPts val="88"/>
              </a:spcBef>
              <a:tabLst>
                <a:tab pos="2427324" algn="l"/>
                <a:tab pos="3070576" algn="l"/>
              </a:tabLst>
            </a:pPr>
            <a:r>
              <a:rPr sz="4633" b="1" spc="794" dirty="0">
                <a:solidFill>
                  <a:srgbClr val="C00000"/>
                </a:solidFill>
                <a:latin typeface="Times New Roman"/>
                <a:cs typeface="Times New Roman"/>
              </a:rPr>
              <a:t>update	</a:t>
            </a:r>
            <a:r>
              <a:rPr sz="4633" b="1" spc="-441" dirty="0">
                <a:solidFill>
                  <a:srgbClr val="C00000"/>
                </a:solidFill>
                <a:latin typeface="Times New Roman"/>
                <a:cs typeface="Times New Roman"/>
              </a:rPr>
              <a:t>&amp;	</a:t>
            </a:r>
            <a:r>
              <a:rPr sz="4633" b="1" spc="777" dirty="0">
                <a:solidFill>
                  <a:srgbClr val="C00000"/>
                </a:solidFill>
                <a:latin typeface="Times New Roman"/>
                <a:cs typeface="Times New Roman"/>
              </a:rPr>
              <a:t>merge</a:t>
            </a:r>
            <a:endParaRPr sz="4633" b="1" dirty="0">
              <a:solidFill>
                <a:srgbClr val="C00000"/>
              </a:solidFill>
              <a:latin typeface="Times New Roman"/>
              <a:cs typeface="Times New Roman"/>
            </a:endParaRPr>
          </a:p>
          <a:p>
            <a:pPr marR="43145" algn="ctr">
              <a:spcBef>
                <a:spcPts val="3640"/>
              </a:spcBef>
            </a:pPr>
            <a:r>
              <a:rPr sz="2400" dirty="0">
                <a:latin typeface="Georgia"/>
                <a:cs typeface="Georgia"/>
              </a:rPr>
              <a:t>to update your local repository to the newest commit,</a:t>
            </a:r>
            <a:r>
              <a:rPr sz="2400" spc="-88" dirty="0">
                <a:latin typeface="Georgia"/>
                <a:cs typeface="Georgia"/>
              </a:rPr>
              <a:t> </a:t>
            </a:r>
            <a:r>
              <a:rPr sz="2400" dirty="0">
                <a:latin typeface="Georgia"/>
                <a:cs typeface="Georgia"/>
              </a:rPr>
              <a:t>execute</a:t>
            </a:r>
          </a:p>
          <a:p>
            <a:pPr marL="10086" algn="ctr">
              <a:spcBef>
                <a:spcPts val="1588"/>
              </a:spcBef>
              <a:tabLst>
                <a:tab pos="564807" algn="l"/>
              </a:tabLst>
            </a:pPr>
            <a:r>
              <a:rPr sz="2400" b="1" spc="388" dirty="0">
                <a:solidFill>
                  <a:schemeClr val="accent1"/>
                </a:solidFill>
                <a:latin typeface="Arial"/>
                <a:cs typeface="Arial"/>
              </a:rPr>
              <a:t>git	</a:t>
            </a:r>
            <a:r>
              <a:rPr lang="en-US" sz="2400" b="1" spc="388" dirty="0">
                <a:solidFill>
                  <a:schemeClr val="accent1"/>
                </a:solidFill>
                <a:latin typeface="Arial"/>
                <a:cs typeface="Arial"/>
              </a:rPr>
              <a:t> </a:t>
            </a:r>
            <a:r>
              <a:rPr sz="2400" b="1" spc="318" dirty="0">
                <a:solidFill>
                  <a:schemeClr val="accent1"/>
                </a:solidFill>
                <a:latin typeface="Arial"/>
                <a:cs typeface="Arial"/>
              </a:rPr>
              <a:t>pull</a:t>
            </a:r>
            <a:r>
              <a:rPr lang="en-US" sz="2400" b="1" spc="318" dirty="0">
                <a:solidFill>
                  <a:schemeClr val="accent1"/>
                </a:solidFill>
                <a:latin typeface="Arial"/>
                <a:cs typeface="Arial"/>
              </a:rPr>
              <a:t> –u origin master</a:t>
            </a:r>
            <a:endParaRPr sz="2400" b="1" dirty="0">
              <a:solidFill>
                <a:schemeClr val="accent1"/>
              </a:solidFill>
              <a:latin typeface="Arial"/>
              <a:cs typeface="Arial"/>
            </a:endParaRPr>
          </a:p>
          <a:p>
            <a:pPr marL="10086" algn="ctr">
              <a:spcBef>
                <a:spcPts val="1588"/>
              </a:spcBef>
            </a:pPr>
            <a:r>
              <a:rPr sz="2400" dirty="0">
                <a:latin typeface="Georgia"/>
                <a:cs typeface="Georgia"/>
              </a:rPr>
              <a:t>in your working directory to </a:t>
            </a:r>
            <a:r>
              <a:rPr sz="2400" i="1" dirty="0">
                <a:latin typeface="Georgia"/>
                <a:cs typeface="Georgia"/>
              </a:rPr>
              <a:t>fetch </a:t>
            </a:r>
            <a:r>
              <a:rPr sz="2400" dirty="0">
                <a:latin typeface="Georgia"/>
                <a:cs typeface="Georgia"/>
              </a:rPr>
              <a:t>and </a:t>
            </a:r>
            <a:r>
              <a:rPr sz="2400" i="1" dirty="0">
                <a:latin typeface="Georgia"/>
                <a:cs typeface="Georgia"/>
              </a:rPr>
              <a:t>merge </a:t>
            </a:r>
            <a:r>
              <a:rPr sz="2400" dirty="0">
                <a:latin typeface="Georgia"/>
                <a:cs typeface="Georgia"/>
              </a:rPr>
              <a:t>remote</a:t>
            </a:r>
            <a:r>
              <a:rPr sz="2400" spc="-106" dirty="0">
                <a:latin typeface="Georgia"/>
                <a:cs typeface="Georgia"/>
              </a:rPr>
              <a:t> </a:t>
            </a:r>
            <a:r>
              <a:rPr sz="2400" dirty="0">
                <a:latin typeface="Georgia"/>
                <a:cs typeface="Georgia"/>
              </a:rPr>
              <a:t>changes.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3656</TotalTime>
  <Words>294</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Georgia</vt:lpstr>
      <vt:lpstr>Times New Roman</vt:lpstr>
      <vt:lpstr>Verdana</vt:lpstr>
      <vt:lpstr>Office Theme</vt:lpstr>
      <vt:lpstr>Git</vt:lpstr>
      <vt:lpstr>PowerPoint Presentation</vt:lpstr>
      <vt:lpstr>create a new repository</vt:lpstr>
      <vt:lpstr>checkout a repository</vt:lpstr>
      <vt:lpstr>your local repository consists of three "trees" maintained by git. the first one is your Working Directory which holds the actual files. the  second one is the Index which acts as a staging area and finally the HEAD which points to the last commit you've made.</vt:lpstr>
      <vt:lpstr>add &amp; commit</vt:lpstr>
      <vt:lpstr>PowerPoint Presentation</vt:lpstr>
      <vt:lpstr>pushing changes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ramin karimian</dc:creator>
  <cp:lastModifiedBy>ramin karimian</cp:lastModifiedBy>
  <cp:revision>79</cp:revision>
  <dcterms:created xsi:type="dcterms:W3CDTF">2019-10-09T12:06:35Z</dcterms:created>
  <dcterms:modified xsi:type="dcterms:W3CDTF">2019-11-04T18:06:48Z</dcterms:modified>
</cp:coreProperties>
</file>