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82" r:id="rId3"/>
    <p:sldId id="258" r:id="rId4"/>
    <p:sldId id="280" r:id="rId5"/>
    <p:sldId id="281" r:id="rId6"/>
    <p:sldId id="275" r:id="rId7"/>
    <p:sldId id="270" r:id="rId8"/>
    <p:sldId id="274" r:id="rId9"/>
    <p:sldId id="279" r:id="rId10"/>
    <p:sldId id="283" r:id="rId11"/>
    <p:sldId id="277" r:id="rId12"/>
    <p:sldId id="276" r:id="rId13"/>
    <p:sldId id="27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n Anvar" initials="RA" lastIdx="0" clrIdx="0">
    <p:extLst>
      <p:ext uri="{19B8F6BF-5375-455C-9EA6-DF929625EA0E}">
        <p15:presenceInfo xmlns:p15="http://schemas.microsoft.com/office/powerpoint/2012/main" userId="7a349a4e5a682b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56AE"/>
    <a:srgbClr val="4776C8"/>
    <a:srgbClr val="9CCD4C"/>
    <a:srgbClr val="538AED"/>
    <a:srgbClr val="AFE25B"/>
    <a:srgbClr val="4C7ED7"/>
    <a:srgbClr val="D0F548"/>
    <a:srgbClr val="6754B0"/>
    <a:srgbClr val="4573CB"/>
    <a:srgbClr val="9BD0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6374" autoAdjust="0"/>
  </p:normalViewPr>
  <p:slideViewPr>
    <p:cSldViewPr snapToGrid="0" snapToObjects="1">
      <p:cViewPr varScale="1">
        <p:scale>
          <a:sx n="157" d="100"/>
          <a:sy n="157" d="100"/>
        </p:scale>
        <p:origin x="156" y="204"/>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356391-CFA0-1544-8425-9183CAE42ACA}" type="datetimeFigureOut">
              <a:t>24.11.2024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1B0434-EDFD-7D47-BF20-7F125556A486}" type="slidenum">
              <a:t>‹#›</a:t>
            </a:fld>
            <a:endParaRPr lang="en-US" dirty="0"/>
          </a:p>
        </p:txBody>
      </p:sp>
    </p:spTree>
    <p:extLst>
      <p:ext uri="{BB962C8B-B14F-4D97-AF65-F5344CB8AC3E}">
        <p14:creationId xmlns:p14="http://schemas.microsoft.com/office/powerpoint/2010/main" val="1875985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a:defRPr>
            </a:lvl1pPr>
          </a:lstStyle>
          <a:p>
            <a:fld id="{DB01AB9E-8BFB-DA44-9869-DDFC164FA55D}" type="datetimeFigureOut">
              <a:rPr lang="en-US"/>
              <a:pPr/>
              <a:t>11/24/2024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a:defRPr>
            </a:lvl1pPr>
          </a:lstStyle>
          <a:p>
            <a:fld id="{E73A2C5F-412D-0D44-9204-D985CF72B03A}" type="slidenum">
              <a:rPr lang="en-US"/>
              <a:pPr/>
              <a:t>‹#›</a:t>
            </a:fld>
            <a:endParaRPr lang="en-US" dirty="0"/>
          </a:p>
        </p:txBody>
      </p:sp>
    </p:spTree>
    <p:extLst>
      <p:ext uri="{BB962C8B-B14F-4D97-AF65-F5344CB8AC3E}">
        <p14:creationId xmlns:p14="http://schemas.microsoft.com/office/powerpoint/2010/main" val="28181382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Open Sans"/>
        <a:ea typeface="+mn-ea"/>
        <a:cs typeface="+mn-cs"/>
      </a:defRPr>
    </a:lvl1pPr>
    <a:lvl2pPr marL="457200" algn="l" defTabSz="457200" rtl="0" eaLnBrk="1" latinLnBrk="0" hangingPunct="1">
      <a:defRPr sz="1200" kern="1200">
        <a:solidFill>
          <a:schemeClr val="tx1"/>
        </a:solidFill>
        <a:latin typeface="Open Sans"/>
        <a:ea typeface="+mn-ea"/>
        <a:cs typeface="+mn-cs"/>
      </a:defRPr>
    </a:lvl2pPr>
    <a:lvl3pPr marL="914400" algn="l" defTabSz="457200" rtl="0" eaLnBrk="1" latinLnBrk="0" hangingPunct="1">
      <a:defRPr sz="1200" kern="1200">
        <a:solidFill>
          <a:schemeClr val="tx1"/>
        </a:solidFill>
        <a:latin typeface="Open Sans"/>
        <a:ea typeface="+mn-ea"/>
        <a:cs typeface="+mn-cs"/>
      </a:defRPr>
    </a:lvl3pPr>
    <a:lvl4pPr marL="1371600" algn="l" defTabSz="457200" rtl="0" eaLnBrk="1" latinLnBrk="0" hangingPunct="1">
      <a:defRPr sz="1200" kern="1200">
        <a:solidFill>
          <a:schemeClr val="tx1"/>
        </a:solidFill>
        <a:latin typeface="Open Sans"/>
        <a:ea typeface="+mn-ea"/>
        <a:cs typeface="+mn-cs"/>
      </a:defRPr>
    </a:lvl4pPr>
    <a:lvl5pPr marL="1828800" algn="l" defTabSz="457200" rtl="0" eaLnBrk="1" latinLnBrk="0" hangingPunct="1">
      <a:defRPr sz="1200" kern="1200">
        <a:solidFill>
          <a:schemeClr val="tx1"/>
        </a:solidFill>
        <a:latin typeface="Open Sans"/>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08399" y="610692"/>
            <a:ext cx="3963601" cy="1368000"/>
          </a:xfrm>
        </p:spPr>
        <p:txBody>
          <a:bodyPr/>
          <a:lstStyle>
            <a:lvl1pPr>
              <a:lnSpc>
                <a:spcPct val="85000"/>
              </a:lnSpc>
              <a:defRPr/>
            </a:lvl1pPr>
          </a:lstStyle>
          <a:p>
            <a:endParaRPr lang="en-US"/>
          </a:p>
        </p:txBody>
      </p:sp>
      <p:sp>
        <p:nvSpPr>
          <p:cNvPr id="3" name="Subtitle 2"/>
          <p:cNvSpPr>
            <a:spLocks noGrp="1"/>
          </p:cNvSpPr>
          <p:nvPr>
            <p:ph type="subTitle" idx="1"/>
          </p:nvPr>
        </p:nvSpPr>
        <p:spPr>
          <a:xfrm>
            <a:off x="612000" y="1978692"/>
            <a:ext cx="3963602" cy="1314450"/>
          </a:xfrm>
        </p:spPr>
        <p:txBody>
          <a:bodyPr>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2" name="Rounded Rectangle 21"/>
          <p:cNvSpPr>
            <a:spLocks/>
          </p:cNvSpPr>
          <p:nvPr userDrawn="1"/>
        </p:nvSpPr>
        <p:spPr>
          <a:xfrm>
            <a:off x="7311872" y="610692"/>
            <a:ext cx="1223728" cy="432000"/>
          </a:xfrm>
          <a:prstGeom prst="roundRect">
            <a:avLst>
              <a:gd name="adj" fmla="val 12691"/>
            </a:avLst>
          </a:prstGeom>
          <a:noFill/>
          <a:ln w="63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a:xfrm>
            <a:off x="7311871" y="692908"/>
            <a:ext cx="1223729" cy="273844"/>
          </a:xfrm>
        </p:spPr>
        <p:txBody>
          <a:bodyPr/>
          <a:lstStyle>
            <a:lvl1pPr algn="ctr">
              <a:defRPr>
                <a:latin typeface="Open Sans Light"/>
                <a:cs typeface="Open Sans Light"/>
              </a:defRPr>
            </a:lvl1pPr>
          </a:lstStyle>
          <a:p>
            <a:endParaRPr lang="en-US" dirty="0"/>
          </a:p>
        </p:txBody>
      </p:sp>
    </p:spTree>
    <p:extLst>
      <p:ext uri="{BB962C8B-B14F-4D97-AF65-F5344CB8AC3E}">
        <p14:creationId xmlns:p14="http://schemas.microsoft.com/office/powerpoint/2010/main" val="285406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1676389"/>
            <a:ext cx="6480000" cy="1871999"/>
          </a:xfrm>
        </p:spPr>
        <p:txBody>
          <a:bodyPr>
            <a:normAutofit/>
          </a:bodyPr>
          <a:lstStyle>
            <a:lvl1pPr marL="0" indent="0" algn="ct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796341"/>
            <a:ext cx="6480000" cy="431998"/>
          </a:xfrm>
        </p:spPr>
        <p:txBody>
          <a:bodyPr/>
          <a:lstStyle>
            <a:lvl1pPr marL="0" indent="0" algn="ctr">
              <a:buNone/>
              <a:defRPr>
                <a:solidFill>
                  <a:schemeClr val="tx1">
                    <a:alpha val="30000"/>
                  </a:schemeClr>
                </a:solidFill>
                <a:latin typeface="Open Sans Light"/>
                <a:cs typeface="Open Sans Light"/>
              </a:defRPr>
            </a:lvl1pPr>
          </a:lstStyle>
          <a:p>
            <a:pPr lvl="0"/>
            <a:endParaRPr lang="en-US"/>
          </a:p>
        </p:txBody>
      </p:sp>
      <p:pic>
        <p:nvPicPr>
          <p:cNvPr id="2" name="Picture 1" descr="quotes.ai"/>
          <p:cNvPicPr>
            <a:picLocks noChangeAspect="1"/>
          </p:cNvPicPr>
          <p:nvPr userDrawn="1"/>
        </p:nvPicPr>
        <p:blipFill>
          <a:blip r:embed="rId2">
            <a:alphaModFix amt="33000"/>
            <a:extLst>
              <a:ext uri="{28A0092B-C50C-407E-A947-70E740481C1C}">
                <a14:useLocalDpi xmlns:a14="http://schemas.microsoft.com/office/drawing/2010/main" val="0"/>
              </a:ext>
            </a:extLst>
          </a:blip>
          <a:stretch>
            <a:fillRect/>
          </a:stretch>
        </p:blipFill>
        <p:spPr>
          <a:xfrm>
            <a:off x="4165600" y="725704"/>
            <a:ext cx="812800" cy="812800"/>
          </a:xfrm>
          <a:prstGeom prst="rect">
            <a:avLst/>
          </a:prstGeom>
        </p:spPr>
      </p:pic>
    </p:spTree>
    <p:extLst>
      <p:ext uri="{BB962C8B-B14F-4D97-AF65-F5344CB8AC3E}">
        <p14:creationId xmlns:p14="http://schemas.microsoft.com/office/powerpoint/2010/main" val="368842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32000" y="3005667"/>
            <a:ext cx="6480000" cy="434720"/>
          </a:xfrm>
        </p:spPr>
        <p:txBody>
          <a:bodyPr bIns="46800" anchor="b" anchorCtr="0">
            <a:noAutofit/>
          </a:bodyPr>
          <a:lstStyle>
            <a:lvl1pPr marL="0" indent="0" algn="ctr">
              <a:lnSpc>
                <a:spcPct val="125000"/>
              </a:lnSpc>
              <a:buNone/>
              <a:defRPr sz="2600" b="0" i="0">
                <a:solidFill>
                  <a:schemeClr val="bg1"/>
                </a:solidFill>
                <a:latin typeface="Museo 700"/>
                <a:cs typeface="Museo 70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1332000" y="3440388"/>
            <a:ext cx="6480000" cy="287997"/>
          </a:xfrm>
        </p:spPr>
        <p:txBody>
          <a:bodyPr anchor="ctr" anchorCtr="0">
            <a:normAutofit/>
          </a:bodyPr>
          <a:lstStyle>
            <a:lvl1pPr marL="0" indent="0" algn="ctr">
              <a:buNone/>
              <a:defRPr sz="1400">
                <a:solidFill>
                  <a:schemeClr val="bg1"/>
                </a:solidFill>
                <a:latin typeface="Open Sans Light"/>
                <a:cs typeface="Open Sans Light"/>
              </a:defRPr>
            </a:lvl1pPr>
          </a:lstStyle>
          <a:p>
            <a:pPr lvl="0"/>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4000" y="1566323"/>
            <a:ext cx="1296000" cy="1296000"/>
          </a:xfrm>
          <a:prstGeom prst="rect">
            <a:avLst/>
          </a:prstGeom>
        </p:spPr>
      </p:pic>
    </p:spTree>
    <p:extLst>
      <p:ext uri="{BB962C8B-B14F-4D97-AF65-F5344CB8AC3E}">
        <p14:creationId xmlns:p14="http://schemas.microsoft.com/office/powerpoint/2010/main" val="398826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Text Content">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1082524" y="1655100"/>
            <a:ext cx="7445874" cy="2880000"/>
          </a:xfrm>
        </p:spPr>
        <p:txBody>
          <a:bodyPr>
            <a:normAutofit/>
          </a:bodyPr>
          <a:lstStyle>
            <a:lvl1pPr marL="0" indent="0" algn="l">
              <a:lnSpc>
                <a:spcPct val="1250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49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rcles 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900003"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9" name="Content Placeholder 4"/>
          <p:cNvSpPr>
            <a:spLocks noGrp="1"/>
          </p:cNvSpPr>
          <p:nvPr>
            <p:ph sz="quarter" idx="11" hasCustomPrompt="1"/>
          </p:nvPr>
        </p:nvSpPr>
        <p:spPr>
          <a:xfrm>
            <a:off x="3708001"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10" name="Content Placeholder 4"/>
          <p:cNvSpPr>
            <a:spLocks noGrp="1"/>
          </p:cNvSpPr>
          <p:nvPr>
            <p:ph sz="quarter" idx="12" hasCustomPrompt="1"/>
          </p:nvPr>
        </p:nvSpPr>
        <p:spPr>
          <a:xfrm>
            <a:off x="6516216" y="1512055"/>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7" name="Text Placeholder 6"/>
          <p:cNvSpPr>
            <a:spLocks noGrp="1"/>
          </p:cNvSpPr>
          <p:nvPr>
            <p:ph type="body" sz="quarter" idx="13"/>
          </p:nvPr>
        </p:nvSpPr>
        <p:spPr>
          <a:xfrm>
            <a:off x="828003" y="3708053"/>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p:nvPr>
        </p:nvSpPr>
        <p:spPr>
          <a:xfrm>
            <a:off x="828003" y="3443962"/>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3" name="Text Placeholder 6"/>
          <p:cNvSpPr>
            <a:spLocks noGrp="1"/>
          </p:cNvSpPr>
          <p:nvPr>
            <p:ph type="body" sz="quarter" idx="16"/>
          </p:nvPr>
        </p:nvSpPr>
        <p:spPr>
          <a:xfrm>
            <a:off x="3651222" y="371208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5" name="Text Placeholder 6"/>
          <p:cNvSpPr>
            <a:spLocks noGrp="1"/>
          </p:cNvSpPr>
          <p:nvPr>
            <p:ph type="body" sz="quarter" idx="17"/>
          </p:nvPr>
        </p:nvSpPr>
        <p:spPr>
          <a:xfrm>
            <a:off x="3651222" y="3447991"/>
            <a:ext cx="1871997" cy="251997"/>
          </a:xfrm>
        </p:spPr>
        <p:txBody>
          <a:bodyPr>
            <a:normAutofit/>
          </a:bodyPr>
          <a:lstStyle>
            <a:lvl1pPr marL="0" indent="0" algn="ctr">
              <a:buNone/>
              <a:defRPr sz="1400" cap="all">
                <a:latin typeface="Open Sans"/>
                <a:cs typeface="Open Sans"/>
              </a:defRPr>
            </a:lvl1pPr>
          </a:lstStyle>
          <a:p>
            <a:pPr lvl="0"/>
            <a:endParaRPr lang="en-US"/>
          </a:p>
        </p:txBody>
      </p:sp>
      <p:sp>
        <p:nvSpPr>
          <p:cNvPr id="26" name="Text Placeholder 6"/>
          <p:cNvSpPr>
            <a:spLocks noGrp="1"/>
          </p:cNvSpPr>
          <p:nvPr>
            <p:ph type="body" sz="quarter" idx="18"/>
          </p:nvPr>
        </p:nvSpPr>
        <p:spPr>
          <a:xfrm>
            <a:off x="6444208" y="3742842"/>
            <a:ext cx="1871997"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7" name="Text Placeholder 6"/>
          <p:cNvSpPr>
            <a:spLocks noGrp="1"/>
          </p:cNvSpPr>
          <p:nvPr>
            <p:ph type="body" sz="quarter" idx="19"/>
          </p:nvPr>
        </p:nvSpPr>
        <p:spPr>
          <a:xfrm>
            <a:off x="6444208" y="3478751"/>
            <a:ext cx="1871997" cy="251997"/>
          </a:xfrm>
        </p:spPr>
        <p:txBody>
          <a:bodyPr>
            <a:normAutofit/>
          </a:bodyPr>
          <a:lstStyle>
            <a:lvl1pPr marL="0" indent="0" algn="ctr">
              <a:buNone/>
              <a:defRPr sz="1400" cap="all">
                <a:latin typeface="Open Sans"/>
                <a:cs typeface="Open Sans"/>
              </a:defRPr>
            </a:lvl1pPr>
          </a:lstStyle>
          <a:p>
            <a:pPr lvl="0"/>
            <a:endParaRPr lang="en-US"/>
          </a:p>
        </p:txBody>
      </p:sp>
    </p:spTree>
    <p:extLst>
      <p:ext uri="{BB962C8B-B14F-4D97-AF65-F5344CB8AC3E}">
        <p14:creationId xmlns:p14="http://schemas.microsoft.com/office/powerpoint/2010/main" val="209487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rcles 2">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900002" y="2616893"/>
            <a:ext cx="1727999"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2" name="Text Placeholder 6"/>
          <p:cNvSpPr>
            <a:spLocks noGrp="1"/>
          </p:cNvSpPr>
          <p:nvPr>
            <p:ph type="body" sz="quarter" idx="15" hasCustomPrompt="1"/>
          </p:nvPr>
        </p:nvSpPr>
        <p:spPr>
          <a:xfrm>
            <a:off x="900002"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23" name="Text Placeholder 6"/>
          <p:cNvSpPr>
            <a:spLocks noGrp="1"/>
          </p:cNvSpPr>
          <p:nvPr>
            <p:ph type="body" sz="quarter" idx="16"/>
          </p:nvPr>
        </p:nvSpPr>
        <p:spPr>
          <a:xfrm>
            <a:off x="3707905"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6" name="Text Placeholder 6"/>
          <p:cNvSpPr>
            <a:spLocks noGrp="1"/>
          </p:cNvSpPr>
          <p:nvPr>
            <p:ph type="body" sz="quarter" idx="18"/>
          </p:nvPr>
        </p:nvSpPr>
        <p:spPr>
          <a:xfrm>
            <a:off x="6516217" y="2616893"/>
            <a:ext cx="1728000" cy="287999"/>
          </a:xfrm>
        </p:spPr>
        <p:txBody>
          <a:bodyPr>
            <a:normAutofit/>
          </a:bodyPr>
          <a:lstStyle>
            <a:lvl1pPr marL="0" indent="0" algn="ctr">
              <a:buNone/>
              <a:defRPr sz="1100">
                <a:solidFill>
                  <a:schemeClr val="bg1">
                    <a:alpha val="80000"/>
                  </a:schemeClr>
                </a:solidFill>
              </a:defRPr>
            </a:lvl1pPr>
          </a:lstStyle>
          <a:p>
            <a:pPr lvl="0"/>
            <a:endParaRPr lang="en-US"/>
          </a:p>
        </p:txBody>
      </p:sp>
      <p:sp>
        <p:nvSpPr>
          <p:cNvPr id="2" name="Oval 1"/>
          <p:cNvSpPr>
            <a:spLocks noChangeAspect="1"/>
          </p:cNvSpPr>
          <p:nvPr userDrawn="1"/>
        </p:nvSpPr>
        <p:spPr>
          <a:xfrm>
            <a:off x="900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Oval 12"/>
          <p:cNvSpPr>
            <a:spLocks noChangeAspect="1"/>
          </p:cNvSpPr>
          <p:nvPr userDrawn="1"/>
        </p:nvSpPr>
        <p:spPr>
          <a:xfrm>
            <a:off x="3708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a:spLocks noChangeAspect="1"/>
          </p:cNvSpPr>
          <p:nvPr userDrawn="1"/>
        </p:nvSpPr>
        <p:spPr>
          <a:xfrm>
            <a:off x="6516216"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 Placeholder 6"/>
          <p:cNvSpPr>
            <a:spLocks noGrp="1"/>
          </p:cNvSpPr>
          <p:nvPr>
            <p:ph type="body" sz="quarter" idx="19" hasCustomPrompt="1"/>
          </p:nvPr>
        </p:nvSpPr>
        <p:spPr>
          <a:xfrm>
            <a:off x="3707904"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
        <p:nvSpPr>
          <p:cNvPr id="17" name="Text Placeholder 6"/>
          <p:cNvSpPr>
            <a:spLocks noGrp="1"/>
          </p:cNvSpPr>
          <p:nvPr>
            <p:ph type="body" sz="quarter" idx="20" hasCustomPrompt="1"/>
          </p:nvPr>
        </p:nvSpPr>
        <p:spPr>
          <a:xfrm>
            <a:off x="6516216" y="2162673"/>
            <a:ext cx="1728000" cy="450705"/>
          </a:xfrm>
        </p:spPr>
        <p:txBody>
          <a:bodyPr>
            <a:noAutofit/>
          </a:bodyPr>
          <a:lstStyle>
            <a:lvl1pPr marL="0" indent="0" algn="ctr">
              <a:buNone/>
              <a:defRPr sz="3200" b="0" i="0" cap="all">
                <a:latin typeface="Museo 500"/>
                <a:cs typeface="Museo 500"/>
              </a:defRPr>
            </a:lvl1pPr>
          </a:lstStyle>
          <a:p>
            <a:pPr lvl="0"/>
            <a:r>
              <a:rPr lang="en-US"/>
              <a:t>number</a:t>
            </a:r>
          </a:p>
        </p:txBody>
      </p:sp>
    </p:spTree>
    <p:extLst>
      <p:ext uri="{BB962C8B-B14F-4D97-AF65-F5344CB8AC3E}">
        <p14:creationId xmlns:p14="http://schemas.microsoft.com/office/powerpoint/2010/main" val="129738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Connector 6"/>
          <p:cNvCxnSpPr/>
          <p:nvPr userDrawn="1"/>
        </p:nvCxnSpPr>
        <p:spPr>
          <a:xfrm>
            <a:off x="0" y="2930885"/>
            <a:ext cx="9144000" cy="0"/>
          </a:xfrm>
          <a:prstGeom prst="line">
            <a:avLst/>
          </a:prstGeom>
          <a:ln w="12700" cmpd="sng">
            <a:solidFill>
              <a:srgbClr val="000000">
                <a:alpha val="2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101123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8144074" y="2933366"/>
            <a:ext cx="0" cy="1079993"/>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3509872"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 name="Oval 11"/>
          <p:cNvSpPr/>
          <p:nvPr userDrawn="1"/>
        </p:nvSpPr>
        <p:spPr>
          <a:xfrm>
            <a:off x="3455872"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3" name="Straight Connector 12"/>
          <p:cNvCxnSpPr/>
          <p:nvPr userDrawn="1"/>
        </p:nvCxnSpPr>
        <p:spPr>
          <a:xfrm>
            <a:off x="1866577"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4" name="Oval 13"/>
          <p:cNvSpPr/>
          <p:nvPr userDrawn="1"/>
        </p:nvSpPr>
        <p:spPr>
          <a:xfrm>
            <a:off x="1812577" y="2879366"/>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5" name="Straight Connector 14"/>
          <p:cNvCxnSpPr/>
          <p:nvPr userDrawn="1"/>
        </p:nvCxnSpPr>
        <p:spPr>
          <a:xfrm>
            <a:off x="4391960" y="2933366"/>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7" name="Oval 16"/>
          <p:cNvSpPr/>
          <p:nvPr userDrawn="1"/>
        </p:nvSpPr>
        <p:spPr>
          <a:xfrm>
            <a:off x="4337960" y="2879364"/>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cxnSp>
        <p:nvCxnSpPr>
          <p:cNvPr id="18" name="Straight Connector 17"/>
          <p:cNvCxnSpPr/>
          <p:nvPr userDrawn="1"/>
        </p:nvCxnSpPr>
        <p:spPr>
          <a:xfrm>
            <a:off x="6012160" y="1850890"/>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9" name="Oval 18"/>
          <p:cNvSpPr/>
          <p:nvPr userDrawn="1"/>
        </p:nvSpPr>
        <p:spPr>
          <a:xfrm>
            <a:off x="5958160"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20" name="Text Placeholder 23"/>
          <p:cNvSpPr>
            <a:spLocks noGrp="1"/>
          </p:cNvSpPr>
          <p:nvPr>
            <p:ph type="body" sz="quarter" idx="16" hasCustomPrompt="1"/>
          </p:nvPr>
        </p:nvSpPr>
        <p:spPr>
          <a:xfrm>
            <a:off x="363233" y="1850890"/>
            <a:ext cx="503999" cy="288000"/>
          </a:xfrm>
          <a:prstGeom prst="rect">
            <a:avLst/>
          </a:prstGeom>
        </p:spPr>
        <p:txBody>
          <a:bodyPr lIns="0" tIns="0" bIns="93600" anchor="b" anchorCtr="0">
            <a:noAutofit/>
          </a:bodyPr>
          <a:lstStyle>
            <a:lvl1pPr marL="0" indent="0" algn="r">
              <a:buFont typeface="Arial"/>
              <a:buNone/>
              <a:defRPr sz="1600" b="0" i="0">
                <a:solidFill>
                  <a:srgbClr val="D0F548"/>
                </a:solidFill>
                <a:latin typeface="Museo 500"/>
                <a:cs typeface="Museo 500"/>
              </a:defRPr>
            </a:lvl1pPr>
          </a:lstStyle>
          <a:p>
            <a:pPr lvl="0"/>
            <a:r>
              <a:rPr lang="en-US"/>
              <a:t>Year</a:t>
            </a:r>
          </a:p>
        </p:txBody>
      </p:sp>
      <p:sp>
        <p:nvSpPr>
          <p:cNvPr id="22" name="Text Placeholder 23"/>
          <p:cNvSpPr>
            <a:spLocks noGrp="1"/>
          </p:cNvSpPr>
          <p:nvPr>
            <p:ph type="body" sz="quarter" idx="19" hasCustomPrompt="1"/>
          </p:nvPr>
        </p:nvSpPr>
        <p:spPr>
          <a:xfrm>
            <a:off x="2861872" y="1853420"/>
            <a:ext cx="504000"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3" name="Text Placeholder 23"/>
          <p:cNvSpPr>
            <a:spLocks noGrp="1"/>
          </p:cNvSpPr>
          <p:nvPr>
            <p:ph type="body" sz="quarter" idx="22" hasCustomPrompt="1"/>
          </p:nvPr>
        </p:nvSpPr>
        <p:spPr>
          <a:xfrm>
            <a:off x="5364161" y="1853488"/>
            <a:ext cx="503999" cy="288000"/>
          </a:xfrm>
          <a:prstGeom prst="rect">
            <a:avLst/>
          </a:prstGeom>
        </p:spPr>
        <p:txBody>
          <a:bodyPr lIns="0" tIns="0" bIns="9360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5" name="Text Placeholder 23"/>
          <p:cNvSpPr>
            <a:spLocks noGrp="1"/>
          </p:cNvSpPr>
          <p:nvPr>
            <p:ph type="body" sz="quarter" idx="25" hasCustomPrompt="1"/>
          </p:nvPr>
        </p:nvSpPr>
        <p:spPr>
          <a:xfrm>
            <a:off x="1218578" y="3719684"/>
            <a:ext cx="503999" cy="288000"/>
          </a:xfrm>
          <a:prstGeom prst="rect">
            <a:avLst/>
          </a:prstGeom>
        </p:spPr>
        <p:txBody>
          <a:bodyPr lIns="0" tIns="0" bIns="0" anchor="b" anchorCtr="0">
            <a:noAutofit/>
          </a:bodyPr>
          <a:lstStyle>
            <a:lvl1pPr marL="0" indent="0" algn="r">
              <a:buFont typeface="Arial"/>
              <a:buNone/>
              <a:defRPr sz="1600" b="0" i="0">
                <a:solidFill>
                  <a:schemeClr val="bg1"/>
                </a:solidFill>
                <a:latin typeface="Museo 500"/>
                <a:cs typeface="Museo 500"/>
              </a:defRPr>
            </a:lvl1pPr>
          </a:lstStyle>
          <a:p>
            <a:pPr lvl="0"/>
            <a:r>
              <a:rPr lang="en-US"/>
              <a:t>Year</a:t>
            </a:r>
          </a:p>
        </p:txBody>
      </p:sp>
      <p:sp>
        <p:nvSpPr>
          <p:cNvPr id="26" name="Text Placeholder 23"/>
          <p:cNvSpPr>
            <a:spLocks noGrp="1"/>
          </p:cNvSpPr>
          <p:nvPr>
            <p:ph type="body" sz="quarter" idx="28" hasCustomPrompt="1"/>
          </p:nvPr>
        </p:nvSpPr>
        <p:spPr>
          <a:xfrm>
            <a:off x="3743961" y="3725359"/>
            <a:ext cx="503999" cy="288000"/>
          </a:xfrm>
          <a:prstGeom prst="rect">
            <a:avLst/>
          </a:prstGeom>
        </p:spPr>
        <p:txBody>
          <a:bodyPr lIns="0" tIns="0" bIns="0" anchor="b" anchorCtr="0">
            <a:noAutofit/>
          </a:bodyPr>
          <a:lstStyle>
            <a:lvl1pPr marL="0" indent="0" algn="r">
              <a:buNone/>
              <a:defRPr sz="1600" b="0" i="0">
                <a:solidFill>
                  <a:schemeClr val="bg1"/>
                </a:solidFill>
                <a:latin typeface="Museo 500"/>
                <a:cs typeface="Museo 500"/>
              </a:defRPr>
            </a:lvl1pPr>
          </a:lstStyle>
          <a:p>
            <a:pPr lvl="0"/>
            <a:r>
              <a:rPr lang="en-US"/>
              <a:t>Year</a:t>
            </a:r>
          </a:p>
        </p:txBody>
      </p:sp>
      <p:sp>
        <p:nvSpPr>
          <p:cNvPr id="27" name="Text Placeholder 23"/>
          <p:cNvSpPr>
            <a:spLocks noGrp="1"/>
          </p:cNvSpPr>
          <p:nvPr>
            <p:ph type="body" sz="quarter" idx="31" hasCustomPrompt="1"/>
          </p:nvPr>
        </p:nvSpPr>
        <p:spPr>
          <a:xfrm>
            <a:off x="8288075" y="3719684"/>
            <a:ext cx="503999" cy="288000"/>
          </a:xfrm>
          <a:prstGeom prst="rect">
            <a:avLst/>
          </a:prstGeom>
        </p:spPr>
        <p:txBody>
          <a:bodyPr lIns="0" tIns="0" bIns="0" anchor="b" anchorCtr="0">
            <a:noAutofit/>
          </a:bodyPr>
          <a:lstStyle>
            <a:lvl1pPr marL="0" indent="0" algn="l">
              <a:buFont typeface="Arial"/>
              <a:buNone/>
              <a:defRPr sz="1600" b="0" i="0">
                <a:solidFill>
                  <a:srgbClr val="D0F548"/>
                </a:solidFill>
                <a:latin typeface="Museo 500"/>
                <a:cs typeface="Museo 500"/>
              </a:defRPr>
            </a:lvl1pPr>
          </a:lstStyle>
          <a:p>
            <a:pPr lvl="0"/>
            <a:r>
              <a:rPr lang="en-US"/>
              <a:t>Year</a:t>
            </a:r>
          </a:p>
        </p:txBody>
      </p:sp>
      <p:sp>
        <p:nvSpPr>
          <p:cNvPr id="28" name="Text Placeholder 3"/>
          <p:cNvSpPr>
            <a:spLocks noGrp="1"/>
          </p:cNvSpPr>
          <p:nvPr>
            <p:ph type="body" sz="quarter" idx="39"/>
          </p:nvPr>
        </p:nvSpPr>
        <p:spPr>
          <a:xfrm>
            <a:off x="1151583" y="1851027"/>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29" name="Text Placeholder 3"/>
          <p:cNvSpPr>
            <a:spLocks noGrp="1"/>
          </p:cNvSpPr>
          <p:nvPr>
            <p:ph type="body" sz="quarter" idx="40"/>
          </p:nvPr>
        </p:nvSpPr>
        <p:spPr>
          <a:xfrm>
            <a:off x="1151583" y="2032135"/>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0" name="Text Placeholder 3"/>
          <p:cNvSpPr>
            <a:spLocks noGrp="1"/>
          </p:cNvSpPr>
          <p:nvPr>
            <p:ph type="body" sz="quarter" idx="41"/>
          </p:nvPr>
        </p:nvSpPr>
        <p:spPr>
          <a:xfrm>
            <a:off x="3653872"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1" name="Text Placeholder 3"/>
          <p:cNvSpPr>
            <a:spLocks noGrp="1"/>
          </p:cNvSpPr>
          <p:nvPr>
            <p:ph type="body" sz="quarter" idx="42"/>
          </p:nvPr>
        </p:nvSpPr>
        <p:spPr>
          <a:xfrm>
            <a:off x="3653872"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2" name="Text Placeholder 3"/>
          <p:cNvSpPr>
            <a:spLocks noGrp="1"/>
          </p:cNvSpPr>
          <p:nvPr>
            <p:ph type="body" sz="quarter" idx="49"/>
          </p:nvPr>
        </p:nvSpPr>
        <p:spPr>
          <a:xfrm>
            <a:off x="6156160" y="185348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3" name="Text Placeholder 3"/>
          <p:cNvSpPr>
            <a:spLocks noGrp="1"/>
          </p:cNvSpPr>
          <p:nvPr>
            <p:ph type="body" sz="quarter" idx="50"/>
          </p:nvPr>
        </p:nvSpPr>
        <p:spPr>
          <a:xfrm>
            <a:off x="6156160" y="203459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4" name="Oval 33"/>
          <p:cNvSpPr>
            <a:spLocks noChangeAspect="1"/>
          </p:cNvSpPr>
          <p:nvPr userDrawn="1"/>
        </p:nvSpPr>
        <p:spPr>
          <a:xfrm>
            <a:off x="938525"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6" name="Oval 35"/>
          <p:cNvSpPr>
            <a:spLocks noChangeAspect="1"/>
          </p:cNvSpPr>
          <p:nvPr userDrawn="1"/>
        </p:nvSpPr>
        <p:spPr>
          <a:xfrm>
            <a:off x="8072074"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cs typeface="Open Sans Light"/>
            </a:endParaRPr>
          </a:p>
        </p:txBody>
      </p:sp>
      <p:sp>
        <p:nvSpPr>
          <p:cNvPr id="37" name="Text Placeholder 3"/>
          <p:cNvSpPr>
            <a:spLocks noGrp="1"/>
          </p:cNvSpPr>
          <p:nvPr>
            <p:ph type="body" sz="quarter" idx="71"/>
          </p:nvPr>
        </p:nvSpPr>
        <p:spPr>
          <a:xfrm>
            <a:off x="2015872"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38" name="Text Placeholder 3"/>
          <p:cNvSpPr>
            <a:spLocks noGrp="1"/>
          </p:cNvSpPr>
          <p:nvPr>
            <p:ph type="body" sz="quarter" idx="72"/>
          </p:nvPr>
        </p:nvSpPr>
        <p:spPr>
          <a:xfrm>
            <a:off x="2015872"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39" name="Text Placeholder 3"/>
          <p:cNvSpPr>
            <a:spLocks noGrp="1"/>
          </p:cNvSpPr>
          <p:nvPr>
            <p:ph type="body" sz="quarter" idx="73"/>
          </p:nvPr>
        </p:nvSpPr>
        <p:spPr>
          <a:xfrm>
            <a:off x="4547347" y="3333179"/>
            <a:ext cx="1440000" cy="178181"/>
          </a:xfrm>
        </p:spPr>
        <p:txBody>
          <a:bodyPr lIns="0" rIns="0" bIns="0" anchor="ctr" anchorCtr="0">
            <a:normAutofit/>
          </a:bodyPr>
          <a:lstStyle>
            <a:lvl1pPr marL="0" indent="0">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0" name="Text Placeholder 3"/>
          <p:cNvSpPr>
            <a:spLocks noGrp="1"/>
          </p:cNvSpPr>
          <p:nvPr>
            <p:ph type="body" sz="quarter" idx="74"/>
          </p:nvPr>
        </p:nvSpPr>
        <p:spPr>
          <a:xfrm>
            <a:off x="4547347" y="3514287"/>
            <a:ext cx="1440000" cy="504000"/>
          </a:xfrm>
        </p:spPr>
        <p:txBody>
          <a:bodyPr lIns="0" rIns="0">
            <a:normAutofit/>
          </a:bodyPr>
          <a:lstStyle>
            <a:lvl1pPr marL="0" indent="0">
              <a:buNone/>
              <a:defRPr sz="800">
                <a:solidFill>
                  <a:schemeClr val="bg1">
                    <a:alpha val="60000"/>
                  </a:schemeClr>
                </a:solidFill>
              </a:defRPr>
            </a:lvl1pPr>
          </a:lstStyle>
          <a:p>
            <a:pPr lvl="0"/>
            <a:endParaRPr lang="en-US"/>
          </a:p>
        </p:txBody>
      </p:sp>
      <p:sp>
        <p:nvSpPr>
          <p:cNvPr id="41" name="Text Placeholder 3"/>
          <p:cNvSpPr>
            <a:spLocks noGrp="1"/>
          </p:cNvSpPr>
          <p:nvPr>
            <p:ph type="body" sz="quarter" idx="75"/>
          </p:nvPr>
        </p:nvSpPr>
        <p:spPr>
          <a:xfrm>
            <a:off x="6560074" y="3328253"/>
            <a:ext cx="1440000" cy="178181"/>
          </a:xfrm>
        </p:spPr>
        <p:txBody>
          <a:bodyPr lIns="0" rIns="0" bIns="0" anchor="ctr" anchorCtr="0">
            <a:normAutofit/>
          </a:bodyPr>
          <a:lstStyle>
            <a:lvl1pPr marL="0" indent="0" algn="r">
              <a:lnSpc>
                <a:spcPct val="100000"/>
              </a:lnSpc>
              <a:spcBef>
                <a:spcPts val="600"/>
              </a:spcBef>
              <a:buFont typeface="Arial"/>
              <a:buNone/>
              <a:defRPr sz="1200" b="0" i="0" cap="all">
                <a:solidFill>
                  <a:schemeClr val="bg1"/>
                </a:solidFill>
                <a:latin typeface="Open Sans"/>
                <a:cs typeface="Open Sans"/>
              </a:defRPr>
            </a:lvl1pPr>
          </a:lstStyle>
          <a:p>
            <a:pPr lvl="0"/>
            <a:endParaRPr lang="en-US"/>
          </a:p>
        </p:txBody>
      </p:sp>
      <p:sp>
        <p:nvSpPr>
          <p:cNvPr id="42" name="Text Placeholder 3"/>
          <p:cNvSpPr>
            <a:spLocks noGrp="1"/>
          </p:cNvSpPr>
          <p:nvPr>
            <p:ph type="body" sz="quarter" idx="76"/>
          </p:nvPr>
        </p:nvSpPr>
        <p:spPr>
          <a:xfrm>
            <a:off x="6560074" y="3509361"/>
            <a:ext cx="1440000" cy="504000"/>
          </a:xfrm>
        </p:spPr>
        <p:txBody>
          <a:bodyPr lIns="0" rIns="0">
            <a:normAutofit/>
          </a:bodyPr>
          <a:lstStyle>
            <a:lvl1pPr marL="0" indent="0" algn="r">
              <a:buNone/>
              <a:defRPr sz="800">
                <a:solidFill>
                  <a:schemeClr val="bg1">
                    <a:alpha val="60000"/>
                  </a:schemeClr>
                </a:solidFill>
              </a:defRPr>
            </a:lvl1pPr>
          </a:lstStyle>
          <a:p>
            <a:pPr lvl="0"/>
            <a:endParaRPr lang="en-US"/>
          </a:p>
        </p:txBody>
      </p:sp>
    </p:spTree>
    <p:extLst>
      <p:ext uri="{BB962C8B-B14F-4D97-AF65-F5344CB8AC3E}">
        <p14:creationId xmlns:p14="http://schemas.microsoft.com/office/powerpoint/2010/main" val="420689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5" name="Content Placeholder 4"/>
          <p:cNvSpPr>
            <a:spLocks noGrp="1" noChangeAspect="1"/>
          </p:cNvSpPr>
          <p:nvPr>
            <p:ph sz="quarter" idx="10" hasCustomPrompt="1"/>
          </p:nvPr>
        </p:nvSpPr>
        <p:spPr>
          <a:xfrm>
            <a:off x="116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2" name="Text Placeholder 6"/>
          <p:cNvSpPr>
            <a:spLocks noGrp="1"/>
          </p:cNvSpPr>
          <p:nvPr>
            <p:ph type="body" sz="quarter" idx="15"/>
          </p:nvPr>
        </p:nvSpPr>
        <p:spPr>
          <a:xfrm>
            <a:off x="66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Content Placeholder 4"/>
          <p:cNvSpPr>
            <a:spLocks noGrp="1" noChangeAspect="1"/>
          </p:cNvSpPr>
          <p:nvPr>
            <p:ph sz="quarter" idx="16" hasCustomPrompt="1"/>
          </p:nvPr>
        </p:nvSpPr>
        <p:spPr>
          <a:xfrm>
            <a:off x="3146401"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0" name="Text Placeholder 6"/>
          <p:cNvSpPr>
            <a:spLocks noGrp="1"/>
          </p:cNvSpPr>
          <p:nvPr>
            <p:ph type="body" sz="quarter" idx="17"/>
          </p:nvPr>
        </p:nvSpPr>
        <p:spPr>
          <a:xfrm>
            <a:off x="2642402"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1" name="Content Placeholder 4"/>
          <p:cNvSpPr>
            <a:spLocks noGrp="1" noChangeAspect="1"/>
          </p:cNvSpPr>
          <p:nvPr>
            <p:ph sz="quarter" idx="18" hasCustomPrompt="1"/>
          </p:nvPr>
        </p:nvSpPr>
        <p:spPr>
          <a:xfrm>
            <a:off x="513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4" name="Text Placeholder 6"/>
          <p:cNvSpPr>
            <a:spLocks noGrp="1"/>
          </p:cNvSpPr>
          <p:nvPr>
            <p:ph type="body" sz="quarter" idx="19"/>
          </p:nvPr>
        </p:nvSpPr>
        <p:spPr>
          <a:xfrm>
            <a:off x="462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28" name="Content Placeholder 4"/>
          <p:cNvSpPr>
            <a:spLocks noGrp="1" noChangeAspect="1"/>
          </p:cNvSpPr>
          <p:nvPr>
            <p:ph sz="quarter" idx="20" hasCustomPrompt="1"/>
          </p:nvPr>
        </p:nvSpPr>
        <p:spPr>
          <a:xfrm>
            <a:off x="7113602" y="2230352"/>
            <a:ext cx="863999" cy="863999"/>
          </a:xfrm>
          <a:prstGeom prst="rect">
            <a:avLst/>
          </a:prstGeom>
        </p:spPr>
        <p:txBody>
          <a:bodyPr>
            <a:normAutofit/>
          </a:bodyPr>
          <a:lstStyle>
            <a:lvl1pPr marL="0" indent="0" algn="ctr">
              <a:buNone/>
              <a:defRPr sz="900"/>
            </a:lvl1pPr>
          </a:lstStyle>
          <a:p>
            <a:pPr lvl="0"/>
            <a:r>
              <a:rPr lang="en-US"/>
              <a:t>Add content</a:t>
            </a:r>
          </a:p>
        </p:txBody>
      </p:sp>
      <p:sp>
        <p:nvSpPr>
          <p:cNvPr id="29" name="Text Placeholder 6"/>
          <p:cNvSpPr>
            <a:spLocks noGrp="1"/>
          </p:cNvSpPr>
          <p:nvPr>
            <p:ph type="body" sz="quarter" idx="21"/>
          </p:nvPr>
        </p:nvSpPr>
        <p:spPr>
          <a:xfrm>
            <a:off x="6609603" y="3341167"/>
            <a:ext cx="1871997" cy="251997"/>
          </a:xfrm>
        </p:spPr>
        <p:txBody>
          <a:bodyPr>
            <a:normAutofit/>
          </a:bodyPr>
          <a:lstStyle>
            <a:lvl1pPr marL="0" indent="0" algn="ctr">
              <a:buNone/>
              <a:defRPr sz="1200" cap="all">
                <a:latin typeface="Open Sans"/>
                <a:cs typeface="Open Sans"/>
              </a:defRPr>
            </a:lvl1pPr>
          </a:lstStyle>
          <a:p>
            <a:pPr lvl="0"/>
            <a:endParaRPr lang="en-US"/>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Tree>
    <p:extLst>
      <p:ext uri="{BB962C8B-B14F-4D97-AF65-F5344CB8AC3E}">
        <p14:creationId xmlns:p14="http://schemas.microsoft.com/office/powerpoint/2010/main" val="68981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14" name="Picture 13" descr="world-map-black.ai"/>
          <p:cNvPicPr>
            <a:picLocks noChangeAspect="1"/>
          </p:cNvPicPr>
          <p:nvPr userDrawn="1"/>
        </p:nvPicPr>
        <p:blipFill>
          <a:blip r:embed="rId2">
            <a:alphaModFix amt="3000"/>
            <a:extLst>
              <a:ext uri="{28A0092B-C50C-407E-A947-70E740481C1C}">
                <a14:useLocalDpi xmlns:a14="http://schemas.microsoft.com/office/drawing/2010/main" val="0"/>
              </a:ext>
            </a:extLst>
          </a:blip>
          <a:stretch>
            <a:fillRect/>
          </a:stretch>
        </p:blipFill>
        <p:spPr>
          <a:xfrm>
            <a:off x="-830944" y="-399143"/>
            <a:ext cx="10609943" cy="6631214"/>
          </a:xfrm>
          <a:prstGeom prst="rect">
            <a:avLst/>
          </a:prstGeom>
        </p:spPr>
      </p:pic>
      <p:sp>
        <p:nvSpPr>
          <p:cNvPr id="11" name="Rounded Rectangle 10"/>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1" name="Oval 30"/>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15" name="Content Placeholder 4"/>
          <p:cNvSpPr>
            <a:spLocks noGrp="1" noChangeAspect="1"/>
          </p:cNvSpPr>
          <p:nvPr>
            <p:ph sz="quarter" idx="10" hasCustomPrompt="1"/>
          </p:nvPr>
        </p:nvSpPr>
        <p:spPr>
          <a:xfrm>
            <a:off x="127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6" name="Text Placeholder 6"/>
          <p:cNvSpPr>
            <a:spLocks noGrp="1"/>
          </p:cNvSpPr>
          <p:nvPr>
            <p:ph type="body" sz="quarter" idx="15"/>
          </p:nvPr>
        </p:nvSpPr>
        <p:spPr>
          <a:xfrm>
            <a:off x="66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17" name="Content Placeholder 4"/>
          <p:cNvSpPr>
            <a:spLocks noGrp="1" noChangeAspect="1"/>
          </p:cNvSpPr>
          <p:nvPr>
            <p:ph sz="quarter" idx="16" hasCustomPrompt="1"/>
          </p:nvPr>
        </p:nvSpPr>
        <p:spPr>
          <a:xfrm>
            <a:off x="3254401"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18" name="Text Placeholder 6"/>
          <p:cNvSpPr>
            <a:spLocks noGrp="1"/>
          </p:cNvSpPr>
          <p:nvPr>
            <p:ph type="body" sz="quarter" idx="17"/>
          </p:nvPr>
        </p:nvSpPr>
        <p:spPr>
          <a:xfrm>
            <a:off x="2642402"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3" name="Content Placeholder 4"/>
          <p:cNvSpPr>
            <a:spLocks noGrp="1" noChangeAspect="1"/>
          </p:cNvSpPr>
          <p:nvPr>
            <p:ph sz="quarter" idx="18" hasCustomPrompt="1"/>
          </p:nvPr>
        </p:nvSpPr>
        <p:spPr>
          <a:xfrm>
            <a:off x="524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5" name="Text Placeholder 6"/>
          <p:cNvSpPr>
            <a:spLocks noGrp="1"/>
          </p:cNvSpPr>
          <p:nvPr>
            <p:ph type="body" sz="quarter" idx="19"/>
          </p:nvPr>
        </p:nvSpPr>
        <p:spPr>
          <a:xfrm>
            <a:off x="462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
        <p:nvSpPr>
          <p:cNvPr id="26" name="Content Placeholder 4"/>
          <p:cNvSpPr>
            <a:spLocks noGrp="1" noChangeAspect="1"/>
          </p:cNvSpPr>
          <p:nvPr>
            <p:ph sz="quarter" idx="20" hasCustomPrompt="1"/>
          </p:nvPr>
        </p:nvSpPr>
        <p:spPr>
          <a:xfrm>
            <a:off x="7221602" y="2369447"/>
            <a:ext cx="647999" cy="647999"/>
          </a:xfrm>
          <a:prstGeom prst="rect">
            <a:avLst/>
          </a:prstGeom>
        </p:spPr>
        <p:txBody>
          <a:bodyPr>
            <a:normAutofit/>
          </a:bodyPr>
          <a:lstStyle>
            <a:lvl1pPr marL="0" indent="0" algn="ctr">
              <a:buNone/>
              <a:defRPr sz="900"/>
            </a:lvl1pPr>
          </a:lstStyle>
          <a:p>
            <a:pPr lvl="0"/>
            <a:r>
              <a:rPr lang="en-US"/>
              <a:t>Add content</a:t>
            </a:r>
          </a:p>
        </p:txBody>
      </p:sp>
      <p:sp>
        <p:nvSpPr>
          <p:cNvPr id="27" name="Text Placeholder 6"/>
          <p:cNvSpPr>
            <a:spLocks noGrp="1"/>
          </p:cNvSpPr>
          <p:nvPr>
            <p:ph type="body" sz="quarter" idx="21"/>
          </p:nvPr>
        </p:nvSpPr>
        <p:spPr>
          <a:xfrm>
            <a:off x="6609603" y="3220215"/>
            <a:ext cx="1871997" cy="503995"/>
          </a:xfrm>
        </p:spPr>
        <p:txBody>
          <a:bodyPr>
            <a:normAutofit/>
          </a:bodyPr>
          <a:lstStyle>
            <a:lvl1pPr marL="0" indent="0" algn="ctr">
              <a:buNone/>
              <a:defRPr sz="1200" cap="none">
                <a:latin typeface="Open Sans Light"/>
                <a:cs typeface="Open Sans Light"/>
              </a:defRPr>
            </a:lvl1pPr>
          </a:lstStyle>
          <a:p>
            <a:pPr lvl="0"/>
            <a:endParaRPr lang="en-US"/>
          </a:p>
        </p:txBody>
      </p:sp>
    </p:spTree>
    <p:extLst>
      <p:ext uri="{BB962C8B-B14F-4D97-AF65-F5344CB8AC3E}">
        <p14:creationId xmlns:p14="http://schemas.microsoft.com/office/powerpoint/2010/main" val="367624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Photo Background 1">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610693"/>
            <a:ext cx="6640286" cy="496022"/>
          </a:xfrm>
        </p:spPr>
        <p:txBody>
          <a:bodyPr>
            <a:noAutofit/>
          </a:bodyPr>
          <a:lstStyle>
            <a:lvl1pPr>
              <a:lnSpc>
                <a:spcPct val="85000"/>
              </a:lnSpc>
              <a:defRPr sz="3200" baseline="0"/>
            </a:lvl1pPr>
          </a:lstStyle>
          <a:p>
            <a:endParaRPr lang="en-US"/>
          </a:p>
        </p:txBody>
      </p:sp>
      <p:sp>
        <p:nvSpPr>
          <p:cNvPr id="3" name="Subtitle 2"/>
          <p:cNvSpPr>
            <a:spLocks noGrp="1"/>
          </p:cNvSpPr>
          <p:nvPr>
            <p:ph type="subTitle" idx="1"/>
          </p:nvPr>
        </p:nvSpPr>
        <p:spPr>
          <a:xfrm>
            <a:off x="3658810" y="2011909"/>
            <a:ext cx="4869588" cy="2088000"/>
          </a:xfrm>
        </p:spPr>
        <p:txBody>
          <a:bodyPr>
            <a:normAutofit/>
          </a:bodyPr>
          <a:lstStyle>
            <a:lvl1pPr marL="0" indent="0" algn="r">
              <a:lnSpc>
                <a:spcPct val="125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6" name="Rounded Rectangle 15"/>
          <p:cNvSpPr>
            <a:spLocks/>
          </p:cNvSpPr>
          <p:nvPr userDrawn="1"/>
        </p:nvSpPr>
        <p:spPr>
          <a:xfrm>
            <a:off x="611999"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2"/>
          </p:nvPr>
        </p:nvSpPr>
        <p:spPr>
          <a:xfrm>
            <a:off x="8168399" y="666477"/>
            <a:ext cx="287999" cy="273844"/>
          </a:xfrm>
        </p:spPr>
        <p:txBody>
          <a:bodyPr/>
          <a:lstStyle/>
          <a:p>
            <a:fld id="{5AA702B1-EDA3-FF46-994A-18FFB6DE5B39}" type="slidenum">
              <a:rPr lang="en-US"/>
              <a:pPr/>
              <a:t>‹#›</a:t>
            </a:fld>
            <a:endParaRPr lang="en-US" dirty="0"/>
          </a:p>
        </p:txBody>
      </p:sp>
      <p:sp>
        <p:nvSpPr>
          <p:cNvPr id="24" name="Oval 23"/>
          <p:cNvSpPr>
            <a:spLocks/>
          </p:cNvSpPr>
          <p:nvPr userDrawn="1"/>
        </p:nvSpPr>
        <p:spPr>
          <a:xfrm>
            <a:off x="8096398" y="587399"/>
            <a:ext cx="432000" cy="432000"/>
          </a:xfrm>
          <a:prstGeom prst="ellipse">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714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Background 2">
    <p:spTree>
      <p:nvGrpSpPr>
        <p:cNvPr id="1" name=""/>
        <p:cNvGrpSpPr/>
        <p:nvPr/>
      </p:nvGrpSpPr>
      <p:grpSpPr>
        <a:xfrm>
          <a:off x="0" y="0"/>
          <a:ext cx="0" cy="0"/>
          <a:chOff x="0" y="0"/>
          <a:chExt cx="0" cy="0"/>
        </a:xfrm>
      </p:grpSpPr>
      <p:sp>
        <p:nvSpPr>
          <p:cNvPr id="6" name="Subtitle 2"/>
          <p:cNvSpPr>
            <a:spLocks noGrp="1"/>
          </p:cNvSpPr>
          <p:nvPr>
            <p:ph type="subTitle" idx="1"/>
          </p:nvPr>
        </p:nvSpPr>
        <p:spPr>
          <a:xfrm>
            <a:off x="608398" y="3455100"/>
            <a:ext cx="7920000" cy="1080000"/>
          </a:xfrm>
        </p:spPr>
        <p:txBody>
          <a:bodyPr>
            <a:normAutofit/>
          </a:bodyPr>
          <a:lstStyle>
            <a:lvl1pPr marL="0" indent="0" algn="l">
              <a:lnSpc>
                <a:spcPct val="125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p>
        </p:txBody>
      </p:sp>
      <p:sp>
        <p:nvSpPr>
          <p:cNvPr id="18" name="Text Placeholder 17"/>
          <p:cNvSpPr>
            <a:spLocks noGrp="1"/>
          </p:cNvSpPr>
          <p:nvPr>
            <p:ph type="body" sz="quarter" idx="10"/>
          </p:nvPr>
        </p:nvSpPr>
        <p:spPr>
          <a:xfrm>
            <a:off x="608397" y="3023101"/>
            <a:ext cx="7927203" cy="431999"/>
          </a:xfrm>
        </p:spPr>
        <p:txBody>
          <a:bodyPr/>
          <a:lstStyle>
            <a:lvl1pPr marL="0" indent="0">
              <a:buNone/>
              <a:defRPr>
                <a:latin typeface="Open Sans"/>
                <a:cs typeface="Open Sans"/>
              </a:defRPr>
            </a:lvl1pPr>
          </a:lstStyle>
          <a:p>
            <a:pPr lvl="0"/>
            <a:endParaRPr lang="en-US"/>
          </a:p>
        </p:txBody>
      </p:sp>
    </p:spTree>
    <p:extLst>
      <p:ext uri="{BB962C8B-B14F-4D97-AF65-F5344CB8AC3E}">
        <p14:creationId xmlns:p14="http://schemas.microsoft.com/office/powerpoint/2010/main" val="366166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wrap="square"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32581"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0" tIns="0" rIns="0" bIns="0" rtlCol="0" anchor="ctr" anchorCtr="0"/>
          <a:lstStyle>
            <a:lvl1pPr algn="ctr">
              <a:defRPr sz="1200">
                <a:solidFill>
                  <a:schemeClr val="bg1"/>
                </a:solidFill>
                <a:latin typeface="Open Sans Light"/>
                <a:cs typeface="Open Sans Light"/>
              </a:defRPr>
            </a:lvl1pPr>
          </a:lstStyle>
          <a:p>
            <a:fld id="{5AA702B1-EDA3-FF46-994A-18FFB6DE5B39}" type="slidenum">
              <a:rPr lang="en-US"/>
              <a:pPr/>
              <a:t>‹#›</a:t>
            </a:fld>
            <a:endParaRPr lang="en-US" dirty="0"/>
          </a:p>
        </p:txBody>
      </p:sp>
    </p:spTree>
    <p:extLst>
      <p:ext uri="{BB962C8B-B14F-4D97-AF65-F5344CB8AC3E}">
        <p14:creationId xmlns:p14="http://schemas.microsoft.com/office/powerpoint/2010/main" val="401871593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55" r:id="rId6"/>
    <p:sldLayoutId id="2147483659" r:id="rId7"/>
    <p:sldLayoutId id="2147483653" r:id="rId8"/>
    <p:sldLayoutId id="2147483656" r:id="rId9"/>
    <p:sldLayoutId id="2147483657" r:id="rId10"/>
    <p:sldLayoutId id="2147483658" r:id="rId11"/>
  </p:sldLayoutIdLst>
  <p:hf hdr="0" ftr="0" dt="0"/>
  <p:txStyles>
    <p:titleStyle>
      <a:lvl1pPr algn="l" defTabSz="457200" rtl="0" eaLnBrk="1" latinLnBrk="0" hangingPunct="1">
        <a:spcBef>
          <a:spcPct val="0"/>
        </a:spcBef>
        <a:buNone/>
        <a:defRPr sz="4400" b="0" i="0" kern="1200">
          <a:solidFill>
            <a:schemeClr val="bg1"/>
          </a:solidFill>
          <a:latin typeface="Museo 700"/>
          <a:ea typeface="+mj-ea"/>
          <a:cs typeface="Museo 700"/>
        </a:defRPr>
      </a:lvl1pPr>
    </p:titleStyle>
    <p:body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8.xml"/><Relationship Id="rId5" Type="http://schemas.openxmlformats.org/officeDocument/2006/relationships/image" Target="../media/image10.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37784" y="1470088"/>
            <a:ext cx="6088034" cy="1156150"/>
          </a:xfrm>
        </p:spPr>
        <p:txBody>
          <a:bodyPr wrap="square" anchor="t" anchorCtr="1">
            <a:spAutoFit/>
          </a:bodyPr>
          <a:lstStyle/>
          <a:p>
            <a:pPr algn="ctr"/>
            <a:r>
              <a:rPr lang="en-US" noProof="0" dirty="0"/>
              <a:t>A Classic Chess Puzzle,</a:t>
            </a:r>
            <a:br>
              <a:rPr lang="en-US" noProof="0" dirty="0"/>
            </a:br>
            <a:r>
              <a:rPr lang="en-US" noProof="0" dirty="0"/>
              <a:t>”</a:t>
            </a:r>
            <a:r>
              <a:rPr lang="en-US" i="1" noProof="0" dirty="0"/>
              <a:t>N</a:t>
            </a:r>
            <a:r>
              <a:rPr lang="en-US" noProof="0" dirty="0"/>
              <a:t>-Queen Problem”</a:t>
            </a:r>
          </a:p>
        </p:txBody>
      </p:sp>
      <p:sp>
        <p:nvSpPr>
          <p:cNvPr id="5" name="Subtitle 4"/>
          <p:cNvSpPr>
            <a:spLocks noGrp="1"/>
          </p:cNvSpPr>
          <p:nvPr>
            <p:ph type="subTitle" idx="1"/>
          </p:nvPr>
        </p:nvSpPr>
        <p:spPr>
          <a:xfrm>
            <a:off x="2207045" y="3243727"/>
            <a:ext cx="3963602" cy="541687"/>
          </a:xfrm>
        </p:spPr>
        <p:txBody>
          <a:bodyPr anchor="ctr" anchorCtr="1">
            <a:spAutoFit/>
          </a:bodyPr>
          <a:lstStyle/>
          <a:p>
            <a:pPr algn="ctr"/>
            <a:r>
              <a:rPr lang="en-US" noProof="0" dirty="0"/>
              <a:t>Cappelen Damm</a:t>
            </a:r>
          </a:p>
          <a:p>
            <a:pPr algn="ctr"/>
            <a:r>
              <a:rPr lang="en-US" noProof="0" dirty="0"/>
              <a:t>Ramin Anvar</a:t>
            </a:r>
          </a:p>
        </p:txBody>
      </p:sp>
      <p:sp>
        <p:nvSpPr>
          <p:cNvPr id="2" name="Date Placeholder 1"/>
          <p:cNvSpPr>
            <a:spLocks noGrp="1"/>
          </p:cNvSpPr>
          <p:nvPr>
            <p:ph type="dt" sz="half" idx="10"/>
          </p:nvPr>
        </p:nvSpPr>
        <p:spPr/>
        <p:txBody>
          <a:bodyPr/>
          <a:lstStyle/>
          <a:p>
            <a:r>
              <a:rPr lang="en-US" dirty="0"/>
              <a:t>26.11.2024</a:t>
            </a:r>
          </a:p>
        </p:txBody>
      </p:sp>
    </p:spTree>
    <p:extLst>
      <p:ext uri="{BB962C8B-B14F-4D97-AF65-F5344CB8AC3E}">
        <p14:creationId xmlns:p14="http://schemas.microsoft.com/office/powerpoint/2010/main" val="18260477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10</a:t>
            </a:fld>
            <a:endParaRPr lang="en-US"/>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3363678"/>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dirty="0"/>
                  <a:t>Several of symm. solutions may be coincidental</a:t>
                </a:r>
              </a:p>
              <a:p>
                <a:pPr>
                  <a:buFont typeface="Wingdings" panose="05000000000000000000" pitchFamily="2" charset="2"/>
                  <a:buChar char="Ø"/>
                </a:pPr>
                <a:endParaRPr lang="en-US" dirty="0"/>
              </a:p>
              <a:p>
                <a:pPr>
                  <a:buFont typeface="Wingdings" panose="05000000000000000000" pitchFamily="2" charset="2"/>
                  <a:buChar char="Ø"/>
                </a:pPr>
                <a:r>
                  <a:rPr lang="en-US" dirty="0"/>
                  <a:t>The fraction </a:t>
                </a:r>
                <a14:m>
                  <m:oMath xmlns:m="http://schemas.openxmlformats.org/officeDocument/2006/math">
                    <m:f>
                      <m:fPr>
                        <m:ctrlPr>
                          <a:rPr lang="en-US" i="1" smtClean="0">
                            <a:latin typeface="Cambria Math" panose="02040503050406030204" pitchFamily="18" charset="0"/>
                          </a:rPr>
                        </m:ctrlPr>
                      </m:fPr>
                      <m:num>
                        <m:r>
                          <m:rPr>
                            <m:nor/>
                          </m:rPr>
                          <a:rPr lang="en-US" i="1" dirty="0"/>
                          <m:t>All</m:t>
                        </m:r>
                        <m:r>
                          <m:rPr>
                            <m:nor/>
                          </m:rPr>
                          <a:rPr lang="en-US" i="1" dirty="0"/>
                          <m:t> </m:t>
                        </m:r>
                        <m:r>
                          <m:rPr>
                            <m:nor/>
                          </m:rPr>
                          <a:rPr lang="en-US" b="0" i="1" dirty="0" smtClean="0"/>
                          <m:t>S</m:t>
                        </m:r>
                        <m:r>
                          <m:rPr>
                            <m:nor/>
                          </m:rPr>
                          <a:rPr lang="en-US" i="1" dirty="0"/>
                          <m:t>olutions</m:t>
                        </m:r>
                      </m:num>
                      <m:den>
                        <m:r>
                          <m:rPr>
                            <m:nor/>
                          </m:rPr>
                          <a:rPr lang="en-US" i="1" dirty="0"/>
                          <m:t>Unique</m:t>
                        </m:r>
                        <m:r>
                          <m:rPr>
                            <m:nor/>
                          </m:rPr>
                          <a:rPr lang="en-US" i="1" dirty="0"/>
                          <m:t> </m:t>
                        </m:r>
                        <m:r>
                          <m:rPr>
                            <m:nor/>
                          </m:rPr>
                          <a:rPr lang="en-US" b="0" i="1" dirty="0" smtClean="0"/>
                          <m:t>S</m:t>
                        </m:r>
                        <m:r>
                          <m:rPr>
                            <m:nor/>
                          </m:rPr>
                          <a:rPr lang="en-US" i="1" dirty="0"/>
                          <m:t>olutions</m:t>
                        </m:r>
                      </m:den>
                    </m:f>
                  </m:oMath>
                </a14:m>
                <a:r>
                  <a:rPr lang="en-US" dirty="0"/>
                  <a:t>  approaches the no. 8 asymptotically</a:t>
                </a:r>
              </a:p>
              <a:p>
                <a:pPr>
                  <a:buFont typeface="Wingdings" panose="05000000000000000000" pitchFamily="2" charset="2"/>
                  <a:buChar char="Ø"/>
                </a:pPr>
                <a:endParaRPr lang="en-US" dirty="0"/>
              </a:p>
              <a:p>
                <a:pPr>
                  <a:buFont typeface="Wingdings" panose="05000000000000000000" pitchFamily="2" charset="2"/>
                  <a:buChar char="Ø"/>
                </a:pPr>
                <a:r>
                  <a:rPr lang="en-US" dirty="0"/>
                  <a:t>It is possible to visualize the solution buildup with an adjustable delay, ref simulations and the Excel-file</a:t>
                </a:r>
              </a:p>
            </p:txBody>
          </p:sp>
        </mc:Choice>
        <mc:Fallback xmlns="">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4" y="1270093"/>
                <a:ext cx="7669590" cy="3363678"/>
              </a:xfrm>
              <a:prstGeom prst="rect">
                <a:avLst/>
              </a:prstGeom>
              <a:blipFill>
                <a:blip r:embed="rId2"/>
                <a:stretch>
                  <a:fillRect l="-1113" t="-1268" r="-1828" b="-3261"/>
                </a:stretch>
              </a:blipFill>
            </p:spPr>
            <p:txBody>
              <a:bodyPr/>
              <a:lstStyle/>
              <a:p>
                <a:r>
                  <a:rPr lang="en-US">
                    <a:noFill/>
                  </a:rPr>
                  <a:t> </a:t>
                </a:r>
              </a:p>
            </p:txBody>
          </p:sp>
        </mc:Fallback>
      </mc:AlternateContent>
    </p:spTree>
    <p:extLst>
      <p:ext uri="{BB962C8B-B14F-4D97-AF65-F5344CB8AC3E}">
        <p14:creationId xmlns:p14="http://schemas.microsoft.com/office/powerpoint/2010/main" val="340092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11</a:t>
            </a:fld>
            <a:endParaRPr lang="en-US"/>
          </a:p>
        </p:txBody>
      </p:sp>
      <p:sp>
        <p:nvSpPr>
          <p:cNvPr id="16" name="Title 1">
            <a:extLst>
              <a:ext uri="{FF2B5EF4-FFF2-40B4-BE49-F238E27FC236}">
                <a16:creationId xmlns:a16="http://schemas.microsoft.com/office/drawing/2014/main" id="{E05BFCB2-F9FD-4687-864D-12F55B2C3F05}"/>
              </a:ext>
            </a:extLst>
          </p:cNvPr>
          <p:cNvSpPr txBox="1">
            <a:spLocks/>
          </p:cNvSpPr>
          <p:nvPr/>
        </p:nvSpPr>
        <p:spPr>
          <a:xfrm>
            <a:off x="880024" y="610692"/>
            <a:ext cx="6640286" cy="418576"/>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What’s Next</a:t>
            </a:r>
          </a:p>
        </p:txBody>
      </p:sp>
      <p:sp>
        <p:nvSpPr>
          <p:cNvPr id="17" name="Subtitle 2">
            <a:extLst>
              <a:ext uri="{FF2B5EF4-FFF2-40B4-BE49-F238E27FC236}">
                <a16:creationId xmlns:a16="http://schemas.microsoft.com/office/drawing/2014/main" id="{D5D94FB6-56A9-4839-802C-0F9A7EE43656}"/>
              </a:ext>
            </a:extLst>
          </p:cNvPr>
          <p:cNvSpPr txBox="1">
            <a:spLocks/>
          </p:cNvSpPr>
          <p:nvPr/>
        </p:nvSpPr>
        <p:spPr>
          <a:xfrm>
            <a:off x="880024" y="1552485"/>
            <a:ext cx="7975218" cy="2529923"/>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A «Pause/Continue» toggle button</a:t>
            </a:r>
          </a:p>
          <a:p>
            <a:pPr lvl="1">
              <a:buFont typeface="Wingdings" panose="05000000000000000000" pitchFamily="2" charset="2"/>
              <a:buChar char="ü"/>
            </a:pPr>
            <a:r>
              <a:rPr lang="en-US" dirty="0"/>
              <a:t>Stop simulations, but save the status</a:t>
            </a:r>
          </a:p>
          <a:p>
            <a:pPr lvl="1">
              <a:buFont typeface="Wingdings" panose="05000000000000000000" pitchFamily="2" charset="2"/>
              <a:buChar char="ü"/>
            </a:pPr>
            <a:r>
              <a:rPr lang="en-US" dirty="0"/>
              <a:t>Continue from the saved status when required</a:t>
            </a:r>
          </a:p>
          <a:p>
            <a:pPr>
              <a:buFont typeface="Wingdings" panose="05000000000000000000" pitchFamily="2" charset="2"/>
              <a:buChar char="Ø"/>
            </a:pPr>
            <a:r>
              <a:rPr lang="en-US" dirty="0"/>
              <a:t>Save the results in other formats: XML, database</a:t>
            </a:r>
          </a:p>
          <a:p>
            <a:pPr>
              <a:buFont typeface="Wingdings" panose="05000000000000000000" pitchFamily="2" charset="2"/>
              <a:buChar char="Ø"/>
            </a:pPr>
            <a:r>
              <a:rPr lang="en-US" dirty="0"/>
              <a:t>Testing of GUI</a:t>
            </a:r>
          </a:p>
          <a:p>
            <a:pPr>
              <a:buFont typeface="Wingdings" panose="05000000000000000000" pitchFamily="2" charset="2"/>
              <a:buChar char="Ø"/>
            </a:pPr>
            <a:r>
              <a:rPr lang="en-US" dirty="0"/>
              <a:t>App Conversion to </a:t>
            </a:r>
            <a:r>
              <a:rPr lang="en-US" dirty="0" err="1"/>
              <a:t>WinUI</a:t>
            </a:r>
            <a:endParaRPr lang="en-US" dirty="0"/>
          </a:p>
        </p:txBody>
      </p:sp>
    </p:spTree>
    <p:extLst>
      <p:ext uri="{BB962C8B-B14F-4D97-AF65-F5344CB8AC3E}">
        <p14:creationId xmlns:p14="http://schemas.microsoft.com/office/powerpoint/2010/main" val="3255904003"/>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12</a:t>
            </a:fld>
            <a:endParaRPr lang="en-US"/>
          </a:p>
        </p:txBody>
      </p:sp>
      <p:sp>
        <p:nvSpPr>
          <p:cNvPr id="6" name="Title 1">
            <a:extLst>
              <a:ext uri="{FF2B5EF4-FFF2-40B4-BE49-F238E27FC236}">
                <a16:creationId xmlns:a16="http://schemas.microsoft.com/office/drawing/2014/main" id="{874C2D6E-0231-46ED-90B3-0A21DB901610}"/>
              </a:ext>
            </a:extLst>
          </p:cNvPr>
          <p:cNvSpPr txBox="1">
            <a:spLocks/>
          </p:cNvSpPr>
          <p:nvPr/>
        </p:nvSpPr>
        <p:spPr>
          <a:xfrm>
            <a:off x="1082525" y="610693"/>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Contact Info</a:t>
            </a:r>
          </a:p>
        </p:txBody>
      </p:sp>
      <p:grpSp>
        <p:nvGrpSpPr>
          <p:cNvPr id="7" name="Group 6">
            <a:extLst>
              <a:ext uri="{FF2B5EF4-FFF2-40B4-BE49-F238E27FC236}">
                <a16:creationId xmlns:a16="http://schemas.microsoft.com/office/drawing/2014/main" id="{C3DDDE79-85ED-47E5-8791-D93B48B80F07}"/>
              </a:ext>
            </a:extLst>
          </p:cNvPr>
          <p:cNvGrpSpPr/>
          <p:nvPr/>
        </p:nvGrpSpPr>
        <p:grpSpPr>
          <a:xfrm>
            <a:off x="669279" y="1919666"/>
            <a:ext cx="1871997" cy="1450242"/>
            <a:chOff x="669279" y="2370138"/>
            <a:chExt cx="1871997" cy="1450242"/>
          </a:xfrm>
        </p:grpSpPr>
        <p:pic>
          <p:nvPicPr>
            <p:cNvPr id="8" name="Content Placeholder 25">
              <a:extLst>
                <a:ext uri="{FF2B5EF4-FFF2-40B4-BE49-F238E27FC236}">
                  <a16:creationId xmlns:a16="http://schemas.microsoft.com/office/drawing/2014/main" id="{1C7DB2EB-2C85-4EA8-8EB0-4FBD5CFD1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56" y="2370138"/>
              <a:ext cx="494842" cy="647700"/>
            </a:xfrm>
            <a:prstGeom prst="rect">
              <a:avLst/>
            </a:prstGeom>
          </p:spPr>
        </p:pic>
        <p:sp>
          <p:nvSpPr>
            <p:cNvPr id="9" name="Text Placeholder 18">
              <a:extLst>
                <a:ext uri="{FF2B5EF4-FFF2-40B4-BE49-F238E27FC236}">
                  <a16:creationId xmlns:a16="http://schemas.microsoft.com/office/drawing/2014/main" id="{75CBD985-A174-4DB8-933F-F48E8FF19116}"/>
                </a:ext>
              </a:extLst>
            </p:cNvPr>
            <p:cNvSpPr txBox="1">
              <a:spLocks/>
            </p:cNvSpPr>
            <p:nvPr/>
          </p:nvSpPr>
          <p:spPr>
            <a:xfrm>
              <a:off x="669279" y="3186360"/>
              <a:ext cx="1871997" cy="634020"/>
            </a:xfrm>
            <a:prstGeom prst="rect">
              <a:avLst/>
            </a:prstGeom>
          </p:spPr>
          <p:txBody>
            <a:bodyPr anchor="ct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600" dirty="0"/>
                <a:t>Nordåssløyfa 20,</a:t>
              </a:r>
            </a:p>
            <a:p>
              <a:pPr marL="0" indent="0" algn="ctr">
                <a:buNone/>
              </a:pPr>
              <a:r>
                <a:rPr lang="en-US" sz="1600" dirty="0"/>
                <a:t>1251 Oslo</a:t>
              </a:r>
            </a:p>
          </p:txBody>
        </p:sp>
      </p:grpSp>
      <p:grpSp>
        <p:nvGrpSpPr>
          <p:cNvPr id="10" name="Group 9">
            <a:extLst>
              <a:ext uri="{FF2B5EF4-FFF2-40B4-BE49-F238E27FC236}">
                <a16:creationId xmlns:a16="http://schemas.microsoft.com/office/drawing/2014/main" id="{B46B2104-68D7-4FC8-A942-A0BAD7541B16}"/>
              </a:ext>
            </a:extLst>
          </p:cNvPr>
          <p:cNvGrpSpPr/>
          <p:nvPr/>
        </p:nvGrpSpPr>
        <p:grpSpPr>
          <a:xfrm>
            <a:off x="2843514" y="2013583"/>
            <a:ext cx="2604504" cy="1079326"/>
            <a:chOff x="2971273" y="2464055"/>
            <a:chExt cx="2348987" cy="1079326"/>
          </a:xfrm>
        </p:grpSpPr>
        <p:pic>
          <p:nvPicPr>
            <p:cNvPr id="11" name="Content Placeholder 27">
              <a:extLst>
                <a:ext uri="{FF2B5EF4-FFF2-40B4-BE49-F238E27FC236}">
                  <a16:creationId xmlns:a16="http://schemas.microsoft.com/office/drawing/2014/main" id="{5A5F29A2-CED2-4907-B228-CE17393C1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1916" y="2464055"/>
              <a:ext cx="647700" cy="459866"/>
            </a:xfrm>
            <a:prstGeom prst="rect">
              <a:avLst/>
            </a:prstGeom>
          </p:spPr>
        </p:pic>
        <p:sp>
          <p:nvSpPr>
            <p:cNvPr id="12" name="Text Placeholder 19">
              <a:extLst>
                <a:ext uri="{FF2B5EF4-FFF2-40B4-BE49-F238E27FC236}">
                  <a16:creationId xmlns:a16="http://schemas.microsoft.com/office/drawing/2014/main" id="{B4D77C55-7D32-49EE-AE34-3799B5747153}"/>
                </a:ext>
              </a:extLst>
            </p:cNvPr>
            <p:cNvSpPr txBox="1">
              <a:spLocks/>
            </p:cNvSpPr>
            <p:nvPr/>
          </p:nvSpPr>
          <p:spPr>
            <a:xfrm>
              <a:off x="2971273" y="3204827"/>
              <a:ext cx="234898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ramina2000@outlook.com</a:t>
              </a:r>
            </a:p>
          </p:txBody>
        </p:sp>
      </p:grpSp>
      <p:grpSp>
        <p:nvGrpSpPr>
          <p:cNvPr id="13" name="Group 12">
            <a:extLst>
              <a:ext uri="{FF2B5EF4-FFF2-40B4-BE49-F238E27FC236}">
                <a16:creationId xmlns:a16="http://schemas.microsoft.com/office/drawing/2014/main" id="{47CFDCF3-96D6-4E90-9DF5-E5EB74C91AFC}"/>
              </a:ext>
            </a:extLst>
          </p:cNvPr>
          <p:cNvGrpSpPr/>
          <p:nvPr/>
        </p:nvGrpSpPr>
        <p:grpSpPr>
          <a:xfrm>
            <a:off x="5750257" y="2013583"/>
            <a:ext cx="2418142" cy="1108472"/>
            <a:chOff x="5750257" y="2434908"/>
            <a:chExt cx="2087457" cy="1108472"/>
          </a:xfrm>
        </p:grpSpPr>
        <p:pic>
          <p:nvPicPr>
            <p:cNvPr id="14" name="Content Placeholder 5">
              <a:extLst>
                <a:ext uri="{FF2B5EF4-FFF2-40B4-BE49-F238E27FC236}">
                  <a16:creationId xmlns:a16="http://schemas.microsoft.com/office/drawing/2014/main" id="{41B4056D-A058-4A63-BEF5-51782E37E1F2}"/>
                </a:ext>
              </a:extLst>
            </p:cNvPr>
            <p:cNvPicPr>
              <a:picLocks noChangeAspect="1"/>
            </p:cNvPicPr>
            <p:nvPr/>
          </p:nvPicPr>
          <p:blipFill>
            <a:blip r:embed="rId5"/>
            <a:stretch>
              <a:fillRect/>
            </a:stretch>
          </p:blipFill>
          <p:spPr>
            <a:xfrm>
              <a:off x="6470135" y="2434908"/>
              <a:ext cx="647700" cy="518160"/>
            </a:xfrm>
            <a:prstGeom prst="rect">
              <a:avLst/>
            </a:prstGeom>
          </p:spPr>
        </p:pic>
        <p:sp>
          <p:nvSpPr>
            <p:cNvPr id="15" name="Text Placeholder 21">
              <a:extLst>
                <a:ext uri="{FF2B5EF4-FFF2-40B4-BE49-F238E27FC236}">
                  <a16:creationId xmlns:a16="http://schemas.microsoft.com/office/drawing/2014/main" id="{1361EA98-7457-4F7C-B8F3-E534535FF8FB}"/>
                </a:ext>
              </a:extLst>
            </p:cNvPr>
            <p:cNvSpPr txBox="1">
              <a:spLocks/>
            </p:cNvSpPr>
            <p:nvPr/>
          </p:nvSpPr>
          <p:spPr>
            <a:xfrm>
              <a:off x="5750257" y="3204826"/>
              <a:ext cx="2087457" cy="338554"/>
            </a:xfrm>
            <a:prstGeom prst="rect">
              <a:avLst/>
            </a:prstGeom>
          </p:spPr>
          <p:txBody>
            <a:bodyPr wrap="square" anchor="ctr">
              <a:spAutoFit/>
            </a:bodyPr>
            <a:lstStyle>
              <a:defPPr>
                <a:defRPr lang="en-US"/>
              </a:defPPr>
              <a:lvl1pPr indent="0" algn="ctr">
                <a:spcBef>
                  <a:spcPct val="20000"/>
                </a:spcBef>
                <a:buFont typeface="Arial"/>
                <a:buNone/>
                <a:defRPr sz="1400">
                  <a:solidFill>
                    <a:schemeClr val="bg1"/>
                  </a:solidFill>
                  <a:latin typeface="Open Sans Light"/>
                  <a:cs typeface="Open Sans Light"/>
                </a:defRPr>
              </a:lvl1pPr>
              <a:lvl2pPr marL="742950" indent="-285750">
                <a:spcBef>
                  <a:spcPct val="20000"/>
                </a:spcBef>
                <a:buFont typeface="Arial"/>
                <a:buChar char="–"/>
                <a:defRPr sz="2000">
                  <a:solidFill>
                    <a:schemeClr val="bg1"/>
                  </a:solidFill>
                  <a:latin typeface="Open Sans Light"/>
                  <a:cs typeface="Open Sans Light"/>
                </a:defRPr>
              </a:lvl2pPr>
              <a:lvl3pPr marL="1143000" indent="-228600">
                <a:spcBef>
                  <a:spcPct val="20000"/>
                </a:spcBef>
                <a:buFont typeface="Arial"/>
                <a:buChar char="•"/>
                <a:defRPr>
                  <a:solidFill>
                    <a:schemeClr val="bg1"/>
                  </a:solidFill>
                  <a:latin typeface="Open Sans Light"/>
                  <a:cs typeface="Open Sans Light"/>
                </a:defRPr>
              </a:lvl3pPr>
              <a:lvl4pPr marL="1600200" indent="-228600">
                <a:spcBef>
                  <a:spcPct val="20000"/>
                </a:spcBef>
                <a:buFont typeface="Arial"/>
                <a:buChar char="–"/>
                <a:defRPr sz="1600">
                  <a:solidFill>
                    <a:schemeClr val="bg1"/>
                  </a:solidFill>
                  <a:latin typeface="Open Sans Light"/>
                  <a:cs typeface="Open Sans Light"/>
                </a:defRPr>
              </a:lvl4pPr>
              <a:lvl5pPr marL="2057400" indent="-228600">
                <a:spcBef>
                  <a:spcPct val="20000"/>
                </a:spcBef>
                <a:buFont typeface="Arial"/>
                <a:buChar char="»"/>
                <a:defRPr sz="1600">
                  <a:solidFill>
                    <a:schemeClr val="bg1"/>
                  </a:solidFill>
                  <a:latin typeface="Open Sans Light"/>
                  <a:cs typeface="Open Sans Light"/>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dirty="0"/>
                <a:t>github.com/ramina1964</a:t>
              </a:r>
            </a:p>
          </p:txBody>
        </p:sp>
      </p:grpSp>
    </p:spTree>
    <p:extLst>
      <p:ext uri="{BB962C8B-B14F-4D97-AF65-F5344CB8AC3E}">
        <p14:creationId xmlns:p14="http://schemas.microsoft.com/office/powerpoint/2010/main" val="39868789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2"/>
          </p:nvPr>
        </p:nvSpPr>
        <p:spPr/>
        <p:txBody>
          <a:bodyPr/>
          <a:lstStyle/>
          <a:p>
            <a:fld id="{5AA702B1-EDA3-FF46-994A-18FFB6DE5B39}" type="slidenum">
              <a:rPr lang="en-US"/>
              <a:pPr/>
              <a:t>13</a:t>
            </a:fld>
            <a:endParaRPr lang="en-US" dirty="0"/>
          </a:p>
        </p:txBody>
      </p:sp>
      <p:sp>
        <p:nvSpPr>
          <p:cNvPr id="5" name="Title 1">
            <a:extLst>
              <a:ext uri="{FF2B5EF4-FFF2-40B4-BE49-F238E27FC236}">
                <a16:creationId xmlns:a16="http://schemas.microsoft.com/office/drawing/2014/main" id="{8AF93696-EC8E-4091-8BE6-243BD0DDEBCD}"/>
              </a:ext>
            </a:extLst>
          </p:cNvPr>
          <p:cNvSpPr txBox="1">
            <a:spLocks/>
          </p:cNvSpPr>
          <p:nvPr/>
        </p:nvSpPr>
        <p:spPr>
          <a:xfrm>
            <a:off x="1082525" y="610692"/>
            <a:ext cx="6640286"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nb-NO" dirty="0"/>
              <a:t>Questions and </a:t>
            </a:r>
            <a:r>
              <a:rPr lang="en-US" dirty="0"/>
              <a:t>Comments</a:t>
            </a:r>
          </a:p>
        </p:txBody>
      </p:sp>
      <p:pic>
        <p:nvPicPr>
          <p:cNvPr id="6" name="Picture 5">
            <a:extLst>
              <a:ext uri="{FF2B5EF4-FFF2-40B4-BE49-F238E27FC236}">
                <a16:creationId xmlns:a16="http://schemas.microsoft.com/office/drawing/2014/main" id="{2F931E61-8071-4384-99E1-9EE520F8B86B}"/>
              </a:ext>
            </a:extLst>
          </p:cNvPr>
          <p:cNvPicPr>
            <a:picLocks noChangeAspect="1"/>
          </p:cNvPicPr>
          <p:nvPr/>
        </p:nvPicPr>
        <p:blipFill>
          <a:blip r:embed="rId3"/>
          <a:stretch>
            <a:fillRect/>
          </a:stretch>
        </p:blipFill>
        <p:spPr>
          <a:xfrm>
            <a:off x="3759301" y="1759051"/>
            <a:ext cx="1625397" cy="1625397"/>
          </a:xfrm>
          <a:prstGeom prst="rect">
            <a:avLst/>
          </a:prstGeom>
        </p:spPr>
      </p:pic>
    </p:spTree>
    <p:extLst>
      <p:ext uri="{BB962C8B-B14F-4D97-AF65-F5344CB8AC3E}">
        <p14:creationId xmlns:p14="http://schemas.microsoft.com/office/powerpoint/2010/main" val="3471145920"/>
      </p:ext>
    </p:extLst>
  </p:cSld>
  <p:clrMapOvr>
    <a:overrideClrMapping bg1="lt1" tx1="dk1" bg2="lt2" tx2="dk2" accent1="accent1" accent2="accent2" accent3="accent3" accent4="accent4" accent5="accent5" accent6="accent6" hlink="hlink" folHlink="folHlink"/>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525" y="363186"/>
            <a:ext cx="6640286" cy="496022"/>
          </a:xfrm>
        </p:spPr>
        <p:txBody>
          <a:bodyPr/>
          <a:lstStyle/>
          <a:p>
            <a:r>
              <a:rPr lang="en-US" noProof="0" dirty="0"/>
              <a:t>Contents</a:t>
            </a:r>
          </a:p>
        </p:txBody>
      </p:sp>
      <p:sp>
        <p:nvSpPr>
          <p:cNvPr id="3" name="Subtitle 2"/>
          <p:cNvSpPr>
            <a:spLocks noGrp="1"/>
          </p:cNvSpPr>
          <p:nvPr>
            <p:ph type="subTitle" idx="1"/>
          </p:nvPr>
        </p:nvSpPr>
        <p:spPr>
          <a:xfrm>
            <a:off x="1082524" y="1036341"/>
            <a:ext cx="7445874" cy="3024289"/>
          </a:xfrm>
        </p:spPr>
        <p:txBody>
          <a:bodyPr>
            <a:spAutoFit/>
          </a:bodyPr>
          <a:lstStyle/>
          <a:p>
            <a:pPr marL="342900" indent="-342900">
              <a:buFont typeface="Wingdings" panose="05000000000000000000" pitchFamily="2" charset="2"/>
              <a:buChar char="Ø"/>
            </a:pPr>
            <a:r>
              <a:rPr lang="en-US" noProof="0" dirty="0">
                <a:hlinkClick r:id="rId2" action="ppaction://hlinksldjump"/>
              </a:rPr>
              <a:t>Problem Description</a:t>
            </a:r>
            <a:endParaRPr lang="en-US" noProof="0" dirty="0"/>
          </a:p>
          <a:p>
            <a:pPr marL="342900" indent="-342900">
              <a:buFont typeface="Wingdings" panose="05000000000000000000" pitchFamily="2" charset="2"/>
              <a:buChar char="Ø"/>
            </a:pPr>
            <a:r>
              <a:rPr lang="en-US" noProof="0" dirty="0">
                <a:hlinkClick r:id="rId3" action="ppaction://hlinksldjump"/>
              </a:rPr>
              <a:t>User Requirements</a:t>
            </a:r>
            <a:endParaRPr lang="en-US" noProof="0" dirty="0"/>
          </a:p>
          <a:p>
            <a:pPr marL="342900" indent="-342900">
              <a:buFont typeface="Wingdings" panose="05000000000000000000" pitchFamily="2" charset="2"/>
              <a:buChar char="Ø"/>
            </a:pPr>
            <a:r>
              <a:rPr lang="en-US" noProof="0" dirty="0">
                <a:hlinkClick r:id="rId4" action="ppaction://hlinksldjump"/>
              </a:rPr>
              <a:t>Technology and Tools</a:t>
            </a:r>
            <a:endParaRPr lang="en-US" noProof="0" dirty="0"/>
          </a:p>
          <a:p>
            <a:pPr marL="342900" indent="-342900">
              <a:buFont typeface="Wingdings" panose="05000000000000000000" pitchFamily="2" charset="2"/>
              <a:buChar char="Ø"/>
            </a:pPr>
            <a:r>
              <a:rPr lang="en-US" noProof="0" dirty="0">
                <a:hlinkClick r:id="rId5" action="ppaction://hlinksldjump"/>
              </a:rPr>
              <a:t>Overview of the Algorithm</a:t>
            </a:r>
            <a:endParaRPr lang="en-US" noProof="0" dirty="0"/>
          </a:p>
          <a:p>
            <a:pPr marL="342900" indent="-342900">
              <a:buFont typeface="Wingdings" panose="05000000000000000000" pitchFamily="2" charset="2"/>
              <a:buChar char="Ø"/>
            </a:pPr>
            <a:r>
              <a:rPr lang="en-US" dirty="0">
                <a:hlinkClick r:id="rId6" action="ppaction://hlinksldjump"/>
              </a:rPr>
              <a:t>Solution Modus</a:t>
            </a:r>
            <a:endParaRPr lang="en-US" noProof="0" dirty="0"/>
          </a:p>
          <a:p>
            <a:pPr marL="342900" indent="-342900">
              <a:buFont typeface="Wingdings" panose="05000000000000000000" pitchFamily="2" charset="2"/>
              <a:buChar char="Ø"/>
            </a:pPr>
            <a:r>
              <a:rPr lang="en-US" noProof="0" dirty="0">
                <a:hlinkClick r:id="rId7" action="ppaction://hlinksldjump"/>
              </a:rPr>
              <a:t>What Next</a:t>
            </a:r>
            <a:endParaRPr lang="en-US" noProof="0" dirty="0"/>
          </a:p>
          <a:p>
            <a:pPr marL="342900" indent="-342900">
              <a:buFont typeface="Wingdings" panose="05000000000000000000" pitchFamily="2" charset="2"/>
              <a:buChar char="Ø"/>
            </a:pPr>
            <a:r>
              <a:rPr lang="en-US" noProof="0" dirty="0">
                <a:hlinkClick r:id="rId8" action="ppaction://hlinksldjump"/>
              </a:rPr>
              <a:t>Questions and Comments</a:t>
            </a:r>
            <a:endParaRPr lang="en-US" noProof="0" dirty="0"/>
          </a:p>
        </p:txBody>
      </p:sp>
      <p:sp>
        <p:nvSpPr>
          <p:cNvPr id="4" name="Slide Number Placeholder 3"/>
          <p:cNvSpPr>
            <a:spLocks noGrp="1"/>
          </p:cNvSpPr>
          <p:nvPr>
            <p:ph type="sldNum" sz="quarter" idx="12"/>
          </p:nvPr>
        </p:nvSpPr>
        <p:spPr/>
        <p:txBody>
          <a:bodyPr/>
          <a:lstStyle/>
          <a:p>
            <a:fld id="{5AA702B1-EDA3-FF46-994A-18FFB6DE5B39}" type="slidenum">
              <a:rPr lang="en-US"/>
              <a:pPr/>
              <a:t>2</a:t>
            </a:fld>
            <a:endParaRPr lang="en-US" dirty="0"/>
          </a:p>
        </p:txBody>
      </p:sp>
    </p:spTree>
    <p:extLst>
      <p:ext uri="{BB962C8B-B14F-4D97-AF65-F5344CB8AC3E}">
        <p14:creationId xmlns:p14="http://schemas.microsoft.com/office/powerpoint/2010/main" val="22501686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546" y="610693"/>
            <a:ext cx="7262055" cy="418576"/>
          </a:xfrm>
        </p:spPr>
        <p:txBody>
          <a:bodyPr vert="horz" wrap="square" lIns="0" tIns="0" rIns="0" bIns="0" rtlCol="0" anchor="t" anchorCtr="0">
            <a:spAutoFit/>
          </a:bodyPr>
          <a:lstStyle/>
          <a:p>
            <a:r>
              <a:rPr lang="en-US" noProof="0" dirty="0"/>
              <a:t>Problem Description</a:t>
            </a:r>
          </a:p>
        </p:txBody>
      </p:sp>
      <mc:AlternateContent xmlns:mc="http://schemas.openxmlformats.org/markup-compatibility/2006" xmlns:a14="http://schemas.microsoft.com/office/drawing/2010/main">
        <mc:Choice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392867"/>
                <a:ext cx="8064334" cy="2410340"/>
              </a:xfrm>
            </p:spPr>
            <p:txBody>
              <a:bodyPr wrap="square">
                <a:spAutoFit/>
              </a:bodyPr>
              <a:lstStyle/>
              <a:p>
                <a:pPr marL="342900" indent="-342900" algn="l">
                  <a:buFont typeface="Wingdings" panose="05000000000000000000" pitchFamily="2" charset="2"/>
                  <a:buChar char="Ø"/>
                </a:pPr>
                <a:r>
                  <a:rPr lang="en-US" noProof="0" dirty="0"/>
                  <a:t>Consider a general </a:t>
                </a:r>
                <a14:m>
                  <m:oMath xmlns:m="http://schemas.openxmlformats.org/officeDocument/2006/math">
                    <m:r>
                      <a:rPr lang="en-US" b="0" i="1" noProof="0" smtClean="0">
                        <a:latin typeface="Cambria Math" panose="02040503050406030204" pitchFamily="18" charset="0"/>
                      </a:rPr>
                      <m:t>𝑁</m:t>
                    </m:r>
                    <m:r>
                      <a:rPr lang="en-US" b="0" i="1" noProof="0" smtClean="0">
                        <a:latin typeface="Cambria Math" panose="02040503050406030204" pitchFamily="18" charset="0"/>
                      </a:rPr>
                      <m:t>×</m:t>
                    </m:r>
                    <m:r>
                      <a:rPr lang="en-US" b="0" i="1" noProof="0" smtClean="0">
                        <a:latin typeface="Cambria Math" panose="02040503050406030204" pitchFamily="18" charset="0"/>
                      </a:rPr>
                      <m:t>𝑁</m:t>
                    </m:r>
                    <m:r>
                      <a:rPr lang="en-US" b="0" i="1" noProof="0" smtClean="0">
                        <a:latin typeface="Cambria Math" panose="02040503050406030204" pitchFamily="18" charset="0"/>
                      </a:rPr>
                      <m:t> </m:t>
                    </m:r>
                  </m:oMath>
                </a14:m>
                <a:r>
                  <a:rPr lang="en-US" noProof="0" dirty="0"/>
                  <a:t>chessboard, see the next slide</a:t>
                </a:r>
              </a:p>
              <a:p>
                <a:pPr marL="342900" indent="-342900" algn="l">
                  <a:buFont typeface="Wingdings" panose="05000000000000000000" pitchFamily="2" charset="2"/>
                  <a:buChar char="Ø"/>
                </a:pPr>
                <a:r>
                  <a:rPr lang="en-US" noProof="0" dirty="0"/>
                  <a:t>Place </a:t>
                </a:r>
                <a14:m>
                  <m:oMath xmlns:m="http://schemas.openxmlformats.org/officeDocument/2006/math">
                    <m:r>
                      <a:rPr lang="en-US" i="1">
                        <a:latin typeface="Cambria Math" panose="02040503050406030204" pitchFamily="18" charset="0"/>
                      </a:rPr>
                      <m:t>𝑁</m:t>
                    </m:r>
                  </m:oMath>
                </a14:m>
                <a:r>
                  <a:rPr lang="en-US" noProof="0" dirty="0"/>
                  <a:t> queens on the board such that none collides with the others</a:t>
                </a:r>
              </a:p>
              <a:p>
                <a:pPr marL="342900" indent="-342900" algn="l">
                  <a:buFont typeface="Wingdings" panose="05000000000000000000" pitchFamily="2" charset="2"/>
                  <a:buChar char="Ø"/>
                </a:pPr>
                <a:r>
                  <a:rPr lang="en-US" dirty="0"/>
                  <a:t>No. of solutions of this </a:t>
                </a:r>
                <a:r>
                  <a:rPr lang="en-US" noProof="0" dirty="0"/>
                  <a:t>problem is exponentially growing with the board size </a:t>
                </a:r>
                <a14:m>
                  <m:oMath xmlns:m="http://schemas.openxmlformats.org/officeDocument/2006/math">
                    <m:r>
                      <a:rPr lang="en-US" i="1">
                        <a:latin typeface="Cambria Math" panose="02040503050406030204" pitchFamily="18" charset="0"/>
                      </a:rPr>
                      <m:t>𝑁</m:t>
                    </m:r>
                  </m:oMath>
                </a14:m>
                <a:endParaRPr lang="en-US" noProof="0" dirty="0"/>
              </a:p>
            </p:txBody>
          </p:sp>
        </mc:Choice>
        <mc:Fallback xmlns="">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392867"/>
                <a:ext cx="8064334" cy="2410340"/>
              </a:xfrm>
              <a:blipFill>
                <a:blip r:embed="rId3"/>
                <a:stretch>
                  <a:fillRect l="-2194" t="-1768" r="-2118" b="-6818"/>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3</a:t>
            </a:fld>
            <a:endParaRPr lang="en-US"/>
          </a:p>
        </p:txBody>
      </p:sp>
    </p:spTree>
    <p:extLst>
      <p:ext uri="{BB962C8B-B14F-4D97-AF65-F5344CB8AC3E}">
        <p14:creationId xmlns:p14="http://schemas.microsoft.com/office/powerpoint/2010/main" val="136245844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213187"/>
          </a:xfrm>
        </p:spPr>
        <p:txBody>
          <a:bodyPr wrap="square">
            <a:spAutoFit/>
          </a:bodyPr>
          <a:lstStyle/>
          <a:p>
            <a:pPr marL="342900" indent="-342900" algn="l">
              <a:buFont typeface="Wingdings" panose="05000000000000000000" pitchFamily="2" charset="2"/>
              <a:buChar char="Ø"/>
            </a:pPr>
            <a:r>
              <a:rPr lang="en-US" noProof="0" dirty="0"/>
              <a:t>GUI:</a:t>
            </a:r>
          </a:p>
          <a:p>
            <a:pPr marL="800100" lvl="1" indent="-342900" algn="l">
              <a:buFont typeface="Wingdings" panose="05000000000000000000" pitchFamily="2" charset="2"/>
              <a:buChar char="ü"/>
            </a:pPr>
            <a:r>
              <a:rPr lang="en-US" noProof="0" dirty="0">
                <a:solidFill>
                  <a:schemeClr val="bg1"/>
                </a:solidFill>
              </a:rPr>
              <a:t>Validate the input data and update the GUI accordingly</a:t>
            </a:r>
          </a:p>
          <a:p>
            <a:pPr marL="800100" lvl="1" indent="-342900" algn="l">
              <a:buFont typeface="Wingdings" panose="05000000000000000000" pitchFamily="2" charset="2"/>
              <a:buChar char="ü"/>
            </a:pPr>
            <a:r>
              <a:rPr lang="en-US" noProof="0" dirty="0">
                <a:solidFill>
                  <a:schemeClr val="bg1"/>
                </a:solidFill>
              </a:rPr>
              <a:t>Solution build up may be visualized </a:t>
            </a:r>
            <a:r>
              <a:rPr lang="en-US" dirty="0">
                <a:solidFill>
                  <a:schemeClr val="bg1"/>
                </a:solidFill>
              </a:rPr>
              <a:t>on </a:t>
            </a:r>
            <a:r>
              <a:rPr lang="en-US" noProof="0" dirty="0">
                <a:solidFill>
                  <a:schemeClr val="bg1"/>
                </a:solidFill>
              </a:rPr>
              <a:t>the board</a:t>
            </a:r>
          </a:p>
          <a:p>
            <a:pPr marL="800100" lvl="1" indent="-342900" algn="l">
              <a:buFont typeface="Wingdings" panose="05000000000000000000" pitchFamily="2" charset="2"/>
              <a:buChar char="ü"/>
            </a:pPr>
            <a:r>
              <a:rPr lang="en-US" noProof="0" dirty="0">
                <a:solidFill>
                  <a:schemeClr val="bg1"/>
                </a:solidFill>
              </a:rPr>
              <a:t>The GUI should be responsive under the simulation</a:t>
            </a:r>
            <a:endParaRPr lang="en-US" noProof="0" dirty="0"/>
          </a:p>
          <a:p>
            <a:pPr marL="342900" indent="-342900" algn="l">
              <a:buFont typeface="Wingdings" panose="05000000000000000000" pitchFamily="2" charset="2"/>
              <a:buChar char="Ø"/>
            </a:pPr>
            <a:r>
              <a:rPr lang="en-US" dirty="0"/>
              <a:t>Solutions, see </a:t>
            </a:r>
            <a:r>
              <a:rPr lang="en-US" dirty="0">
                <a:hlinkClick r:id="rId3" action="ppaction://hlinksldjump"/>
              </a:rPr>
              <a:t>below</a:t>
            </a:r>
            <a:r>
              <a:rPr lang="en-US" dirty="0"/>
              <a:t> for more details</a:t>
            </a:r>
            <a:endParaRPr lang="en-US" noProof="0" dirty="0"/>
          </a:p>
          <a:p>
            <a:pPr marL="800100" lvl="1" indent="-342900" algn="l">
              <a:buFont typeface="Wingdings" panose="05000000000000000000" pitchFamily="2" charset="2"/>
              <a:buChar char="ü"/>
            </a:pPr>
            <a:r>
              <a:rPr lang="en-US" noProof="0" dirty="0">
                <a:solidFill>
                  <a:schemeClr val="bg1"/>
                </a:solidFill>
              </a:rPr>
              <a:t>A single solution, the first one</a:t>
            </a:r>
          </a:p>
          <a:p>
            <a:pPr marL="800100" lvl="1" indent="-342900" algn="l">
              <a:buFont typeface="Wingdings" panose="05000000000000000000" pitchFamily="2" charset="2"/>
              <a:buChar char="ü"/>
            </a:pPr>
            <a:r>
              <a:rPr lang="en-US" noProof="0" dirty="0">
                <a:solidFill>
                  <a:schemeClr val="bg1"/>
                </a:solidFill>
              </a:rPr>
              <a:t>Unique solutions, the non-symm. ones</a:t>
            </a:r>
          </a:p>
          <a:p>
            <a:pPr marL="800100" lvl="1" indent="-342900" algn="l">
              <a:buFont typeface="Wingdings" panose="05000000000000000000" pitchFamily="2" charset="2"/>
              <a:buChar char="ü"/>
            </a:pPr>
            <a:r>
              <a:rPr lang="en-US" noProof="0" dirty="0">
                <a:solidFill>
                  <a:schemeClr val="bg1"/>
                </a:solidFill>
              </a:rPr>
              <a:t>All solutions, the non-symm. and their counterparts</a:t>
            </a:r>
          </a:p>
        </p:txBody>
      </p:sp>
      <p:sp>
        <p:nvSpPr>
          <p:cNvPr id="4" name="Slide Number Placeholder 3"/>
          <p:cNvSpPr>
            <a:spLocks noGrp="1"/>
          </p:cNvSpPr>
          <p:nvPr>
            <p:ph type="sldNum" sz="quarter" idx="12"/>
          </p:nvPr>
        </p:nvSpPr>
        <p:spPr/>
        <p:txBody>
          <a:bodyPr/>
          <a:lstStyle/>
          <a:p>
            <a:fld id="{5AA702B1-EDA3-FF46-994A-18FFB6DE5B39}" type="slidenum">
              <a:rPr lang="en-US"/>
              <a:pPr/>
              <a:t>4</a:t>
            </a:fld>
            <a:endParaRPr lang="en-US"/>
          </a:p>
        </p:txBody>
      </p:sp>
      <p:sp>
        <p:nvSpPr>
          <p:cNvPr id="5" name="Title 4">
            <a:extLst>
              <a:ext uri="{FF2B5EF4-FFF2-40B4-BE49-F238E27FC236}">
                <a16:creationId xmlns:a16="http://schemas.microsoft.com/office/drawing/2014/main" id="{0E4BBA5B-AA61-4701-82A8-3687F3B5A28F}"/>
              </a:ext>
            </a:extLst>
          </p:cNvPr>
          <p:cNvSpPr>
            <a:spLocks noGrp="1"/>
          </p:cNvSpPr>
          <p:nvPr>
            <p:ph type="ctrTitle"/>
          </p:nvPr>
        </p:nvSpPr>
        <p:spPr>
          <a:xfrm>
            <a:off x="1082525" y="610693"/>
            <a:ext cx="6640286" cy="422295"/>
          </a:xfrm>
        </p:spPr>
        <p:txBody>
          <a:bodyPr>
            <a:spAutoFit/>
          </a:bodyPr>
          <a:lstStyle/>
          <a:p>
            <a:r>
              <a:rPr lang="en-US" noProof="0" dirty="0"/>
              <a:t>User Requirements</a:t>
            </a:r>
          </a:p>
        </p:txBody>
      </p:sp>
    </p:spTree>
    <p:extLst>
      <p:ext uri="{BB962C8B-B14F-4D97-AF65-F5344CB8AC3E}">
        <p14:creationId xmlns:p14="http://schemas.microsoft.com/office/powerpoint/2010/main" val="231306367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Subtitle 2">
                <a:extLst>
                  <a:ext uri="{FF2B5EF4-FFF2-40B4-BE49-F238E27FC236}">
                    <a16:creationId xmlns:a16="http://schemas.microsoft.com/office/drawing/2014/main" id="{079D4317-7C15-4CB6-AB42-FA7F65E9CD5D}"/>
                  </a:ext>
                </a:extLst>
              </p:cNvPr>
              <p:cNvSpPr>
                <a:spLocks noGrp="1"/>
              </p:cNvSpPr>
              <p:nvPr>
                <p:ph type="subTitle" idx="1"/>
              </p:nvPr>
            </p:nvSpPr>
            <p:spPr>
              <a:xfrm>
                <a:off x="783831" y="1076857"/>
                <a:ext cx="8064334" cy="3319691"/>
              </a:xfrm>
            </p:spPr>
            <p:txBody>
              <a:bodyPr wrap="square">
                <a:spAutoFit/>
              </a:bodyPr>
              <a:lstStyle/>
              <a:p>
                <a:pPr marL="342900" indent="-342900" algn="l">
                  <a:buFont typeface="Wingdings" panose="05000000000000000000" pitchFamily="2" charset="2"/>
                  <a:buChar char="Ø"/>
                </a:pPr>
                <a:r>
                  <a:rPr lang="en-US" noProof="0" dirty="0"/>
                  <a:t>Results:</a:t>
                </a:r>
              </a:p>
              <a:p>
                <a:pPr marL="800100" lvl="1" indent="-342900" algn="l">
                  <a:buFont typeface="Wingdings" panose="05000000000000000000" pitchFamily="2" charset="2"/>
                  <a:buChar char="ü"/>
                </a:pPr>
                <a:r>
                  <a:rPr lang="en-US" noProof="0" dirty="0">
                    <a:solidFill>
                      <a:schemeClr val="bg1"/>
                    </a:solidFill>
                  </a:rPr>
                  <a:t>Must be summarized</a:t>
                </a:r>
              </a:p>
              <a:p>
                <a:pPr marL="800100" lvl="1" indent="-342900" algn="l">
                  <a:buFont typeface="Wingdings" panose="05000000000000000000" pitchFamily="2" charset="2"/>
                  <a:buChar char="ü"/>
                </a:pPr>
                <a:r>
                  <a:rPr lang="en-US" dirty="0">
                    <a:solidFill>
                      <a:schemeClr val="bg1"/>
                    </a:solidFill>
                  </a:rPr>
                  <a:t>When </a:t>
                </a:r>
                <a:r>
                  <a:rPr lang="en-US" noProof="0" dirty="0">
                    <a:solidFill>
                      <a:schemeClr val="bg1"/>
                    </a:solidFill>
                  </a:rPr>
                  <a:t>a solution is chosen in the list box, then it may be seen both on the chessboard and in a textbox</a:t>
                </a:r>
              </a:p>
              <a:p>
                <a:pPr marL="800100" lvl="1" indent="-342900" algn="l">
                  <a:buFont typeface="Wingdings" panose="05000000000000000000" pitchFamily="2" charset="2"/>
                  <a:buChar char="ü"/>
                </a:pPr>
                <a:r>
                  <a:rPr lang="en-US" dirty="0">
                    <a:solidFill>
                      <a:schemeClr val="bg1"/>
                    </a:solidFill>
                  </a:rPr>
                  <a:t>May be saved on the disk</a:t>
                </a:r>
                <a:endParaRPr lang="en-US" noProof="0" dirty="0">
                  <a:solidFill>
                    <a:schemeClr val="bg1"/>
                  </a:solidFill>
                </a:endParaRPr>
              </a:p>
              <a:p>
                <a:pPr marL="342900" indent="-342900" algn="l">
                  <a:buFont typeface="Wingdings" panose="05000000000000000000" pitchFamily="2" charset="2"/>
                  <a:buChar char="Ø"/>
                </a:pPr>
                <a:r>
                  <a:rPr lang="en-US" noProof="0" dirty="0">
                    <a:solidFill>
                      <a:schemeClr val="bg1"/>
                    </a:solidFill>
                  </a:rPr>
                  <a:t>Under simulation</a:t>
                </a:r>
              </a:p>
              <a:p>
                <a:pPr marL="800100" lvl="1" indent="-342900" algn="l">
                  <a:buFont typeface="Wingdings" panose="05000000000000000000" pitchFamily="2" charset="2"/>
                  <a:buChar char="ü"/>
                </a:pPr>
                <a:r>
                  <a:rPr lang="en-US" noProof="0" dirty="0">
                    <a:solidFill>
                      <a:schemeClr val="bg1"/>
                    </a:solidFill>
                  </a:rPr>
                  <a:t>Show the process progression: </a:t>
                </a:r>
                <a14:m>
                  <m:oMath xmlns:m="http://schemas.openxmlformats.org/officeDocument/2006/math">
                    <m:f>
                      <m:fPr>
                        <m:ctrlPr>
                          <a:rPr lang="pt-BR" i="1" noProof="0" smtClean="0">
                            <a:solidFill>
                              <a:schemeClr val="bg1"/>
                            </a:solidFill>
                            <a:latin typeface="Cambria Math" panose="02040503050406030204" pitchFamily="18" charset="0"/>
                          </a:rPr>
                        </m:ctrlPr>
                      </m:fPr>
                      <m:num>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𝑓𝑖𝑛𝑖𝑠h𝑒𝑑</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𝑤𝑜𝑟𝑘</m:t>
                        </m:r>
                      </m:num>
                      <m:den>
                        <m:r>
                          <a:rPr lang="en-US" b="0" i="1" noProof="0" smtClean="0">
                            <a:solidFill>
                              <a:schemeClr val="bg1"/>
                            </a:solidFill>
                            <a:latin typeface="Cambria Math" panose="02040503050406030204" pitchFamily="18" charset="0"/>
                          </a:rPr>
                          <m:t>𝑡h𝑒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𝑤h𝑜𝑙𝑒</m:t>
                        </m:r>
                        <m:r>
                          <a:rPr lang="en-US" b="0" i="1" noProof="0" smtClean="0">
                            <a:solidFill>
                              <a:schemeClr val="bg1"/>
                            </a:solidFill>
                            <a:latin typeface="Cambria Math" panose="02040503050406030204" pitchFamily="18" charset="0"/>
                          </a:rPr>
                          <m:t> </m:t>
                        </m:r>
                        <m:r>
                          <a:rPr lang="en-US" b="0" i="1" noProof="0" smtClean="0">
                            <a:solidFill>
                              <a:schemeClr val="bg1"/>
                            </a:solidFill>
                            <a:latin typeface="Cambria Math" panose="02040503050406030204" pitchFamily="18" charset="0"/>
                          </a:rPr>
                          <m:t>𝑎𝑚𝑜𝑢𝑛𝑡</m:t>
                        </m:r>
                        <m:r>
                          <a:rPr lang="en-US" b="0" i="1" noProof="0" smtClean="0">
                            <a:solidFill>
                              <a:schemeClr val="bg1"/>
                            </a:solidFill>
                            <a:latin typeface="Cambria Math" panose="02040503050406030204" pitchFamily="18" charset="0"/>
                          </a:rPr>
                          <m:t> </m:t>
                        </m:r>
                      </m:den>
                    </m:f>
                    <m:r>
                      <a:rPr lang="pt-BR" i="1" noProof="0" smtClean="0">
                        <a:solidFill>
                          <a:schemeClr val="bg1"/>
                        </a:solidFill>
                        <a:latin typeface="Cambria Math" panose="02040503050406030204" pitchFamily="18" charset="0"/>
                      </a:rPr>
                      <m:t>×</m:t>
                    </m:r>
                    <m:r>
                      <a:rPr lang="en-US" b="0" i="1" noProof="0" smtClean="0">
                        <a:solidFill>
                          <a:schemeClr val="bg1"/>
                        </a:solidFill>
                        <a:latin typeface="Cambria Math" panose="02040503050406030204" pitchFamily="18" charset="0"/>
                      </a:rPr>
                      <m:t>100</m:t>
                    </m:r>
                  </m:oMath>
                </a14:m>
                <a:endParaRPr lang="en-US" noProof="0" dirty="0">
                  <a:solidFill>
                    <a:schemeClr val="bg1"/>
                  </a:solidFill>
                </a:endParaRPr>
              </a:p>
              <a:p>
                <a:pPr marL="800100" lvl="1" indent="-342900" algn="l">
                  <a:buFont typeface="Wingdings" panose="05000000000000000000" pitchFamily="2" charset="2"/>
                  <a:buChar char="ü"/>
                </a:pPr>
                <a:r>
                  <a:rPr lang="en-US" noProof="0" dirty="0">
                    <a:solidFill>
                      <a:schemeClr val="bg1"/>
                    </a:solidFill>
                  </a:rPr>
                  <a:t>Ability to cancel the process</a:t>
                </a:r>
              </a:p>
            </p:txBody>
          </p:sp>
        </mc:Choice>
        <mc:Fallback xmlns="">
          <p:sp>
            <p:nvSpPr>
              <p:cNvPr id="7" name="Subtitle 2">
                <a:extLst>
                  <a:ext uri="{FF2B5EF4-FFF2-40B4-BE49-F238E27FC236}">
                    <a16:creationId xmlns:a16="http://schemas.microsoft.com/office/drawing/2014/main" id="{079D4317-7C15-4CB6-AB42-FA7F65E9CD5D}"/>
                  </a:ext>
                </a:extLst>
              </p:cNvPr>
              <p:cNvSpPr>
                <a:spLocks noGrp="1" noRot="1" noChangeAspect="1" noMove="1" noResize="1" noEditPoints="1" noAdjustHandles="1" noChangeArrowheads="1" noChangeShapeType="1" noTextEdit="1"/>
              </p:cNvSpPr>
              <p:nvPr>
                <p:ph type="subTitle" idx="1"/>
              </p:nvPr>
            </p:nvSpPr>
            <p:spPr>
              <a:xfrm>
                <a:off x="783831" y="1076857"/>
                <a:ext cx="8064334" cy="3319691"/>
              </a:xfrm>
              <a:blipFill>
                <a:blip r:embed="rId3"/>
                <a:stretch>
                  <a:fillRect l="-2194" t="-1287" b="-3860"/>
                </a:stretch>
              </a:blipFill>
            </p:spPr>
            <p:txBody>
              <a:bodyPr/>
              <a:lstStyle/>
              <a:p>
                <a:r>
                  <a:rPr lang="nb-NO">
                    <a:noFill/>
                  </a:rPr>
                  <a:t> </a:t>
                </a:r>
              </a:p>
            </p:txBody>
          </p:sp>
        </mc:Fallback>
      </mc:AlternateContent>
      <p:sp>
        <p:nvSpPr>
          <p:cNvPr id="4" name="Slide Number Placeholder 3"/>
          <p:cNvSpPr>
            <a:spLocks noGrp="1"/>
          </p:cNvSpPr>
          <p:nvPr>
            <p:ph type="sldNum" sz="quarter" idx="12"/>
          </p:nvPr>
        </p:nvSpPr>
        <p:spPr/>
        <p:txBody>
          <a:bodyPr/>
          <a:lstStyle/>
          <a:p>
            <a:fld id="{5AA702B1-EDA3-FF46-994A-18FFB6DE5B39}" type="slidenum">
              <a:rPr lang="en-US"/>
              <a:pPr/>
              <a:t>5</a:t>
            </a:fld>
            <a:endParaRPr lang="en-US"/>
          </a:p>
        </p:txBody>
      </p:sp>
      <p:sp>
        <p:nvSpPr>
          <p:cNvPr id="5" name="Title 4">
            <a:extLst>
              <a:ext uri="{FF2B5EF4-FFF2-40B4-BE49-F238E27FC236}">
                <a16:creationId xmlns:a16="http://schemas.microsoft.com/office/drawing/2014/main" id="{A5C64738-C6D4-4D98-A01E-1545232F64A3}"/>
              </a:ext>
            </a:extLst>
          </p:cNvPr>
          <p:cNvSpPr>
            <a:spLocks noGrp="1"/>
          </p:cNvSpPr>
          <p:nvPr>
            <p:ph type="ctrTitle"/>
          </p:nvPr>
        </p:nvSpPr>
        <p:spPr>
          <a:xfrm>
            <a:off x="1082525" y="610693"/>
            <a:ext cx="6640286" cy="422295"/>
          </a:xfrm>
        </p:spPr>
        <p:txBody>
          <a:bodyPr>
            <a:spAutoFit/>
          </a:bodyPr>
          <a:lstStyle/>
          <a:p>
            <a:r>
              <a:rPr lang="en-US" noProof="0" dirty="0"/>
              <a:t>User Requirements Continues</a:t>
            </a:r>
          </a:p>
        </p:txBody>
      </p:sp>
    </p:spTree>
    <p:extLst>
      <p:ext uri="{BB962C8B-B14F-4D97-AF65-F5344CB8AC3E}">
        <p14:creationId xmlns:p14="http://schemas.microsoft.com/office/powerpoint/2010/main" val="493628539"/>
      </p:ext>
    </p:extLst>
  </p:cSld>
  <p:clrMapOvr>
    <a:overrideClrMapping bg1="lt1" tx1="dk1" bg2="lt2" tx2="dk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A702B1-EDA3-FF46-994A-18FFB6DE5B39}" type="slidenum">
              <a:rPr lang="en-US"/>
              <a:pPr/>
              <a:t>6</a:t>
            </a:fld>
            <a:endParaRPr lang="en-US"/>
          </a:p>
        </p:txBody>
      </p:sp>
      <p:sp>
        <p:nvSpPr>
          <p:cNvPr id="9" name="Title 1">
            <a:extLst>
              <a:ext uri="{FF2B5EF4-FFF2-40B4-BE49-F238E27FC236}">
                <a16:creationId xmlns:a16="http://schemas.microsoft.com/office/drawing/2014/main" id="{C2713ADD-689C-4011-A28C-7D45F9A26854}"/>
              </a:ext>
            </a:extLst>
          </p:cNvPr>
          <p:cNvSpPr txBox="1">
            <a:spLocks/>
          </p:cNvSpPr>
          <p:nvPr/>
        </p:nvSpPr>
        <p:spPr>
          <a:xfrm>
            <a:off x="1082525" y="395542"/>
            <a:ext cx="6541958" cy="422295"/>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Technology and Tools</a:t>
            </a:r>
          </a:p>
        </p:txBody>
      </p:sp>
      <p:sp>
        <p:nvSpPr>
          <p:cNvPr id="10" name="Subtitle 2">
            <a:extLst>
              <a:ext uri="{FF2B5EF4-FFF2-40B4-BE49-F238E27FC236}">
                <a16:creationId xmlns:a16="http://schemas.microsoft.com/office/drawing/2014/main" id="{27403F2F-3705-432A-8697-455633FDCBA0}"/>
              </a:ext>
            </a:extLst>
          </p:cNvPr>
          <p:cNvSpPr txBox="1">
            <a:spLocks/>
          </p:cNvSpPr>
          <p:nvPr/>
        </p:nvSpPr>
        <p:spPr>
          <a:xfrm>
            <a:off x="739589" y="1159475"/>
            <a:ext cx="8191280" cy="3268587"/>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i="1" dirty="0"/>
              <a:t>Framework and language</a:t>
            </a:r>
            <a:r>
              <a:rPr lang="en-US" dirty="0"/>
              <a:t>:</a:t>
            </a:r>
            <a:r>
              <a:rPr lang="en-US" sz="2000" dirty="0"/>
              <a:t> .NET 9.0, C# 13.0, WPF and MVVM</a:t>
            </a:r>
          </a:p>
          <a:p>
            <a:pPr>
              <a:buFont typeface="Wingdings" panose="05000000000000000000" pitchFamily="2" charset="2"/>
              <a:buChar char="Ø"/>
            </a:pPr>
            <a:r>
              <a:rPr lang="en-US" i="1" dirty="0"/>
              <a:t>IDE</a:t>
            </a:r>
            <a:r>
              <a:rPr lang="en-US" dirty="0"/>
              <a:t>:</a:t>
            </a:r>
            <a:r>
              <a:rPr lang="en-US" sz="2000" dirty="0"/>
              <a:t> MS Visual Studio 2022, Professional Version</a:t>
            </a:r>
          </a:p>
          <a:p>
            <a:pPr>
              <a:buFont typeface="Wingdings" panose="05000000000000000000" pitchFamily="2" charset="2"/>
              <a:buChar char="Ø"/>
            </a:pPr>
            <a:r>
              <a:rPr lang="en-US" i="1" dirty="0"/>
              <a:t>Version Control</a:t>
            </a:r>
            <a:r>
              <a:rPr lang="en-US" dirty="0"/>
              <a:t>:</a:t>
            </a:r>
            <a:r>
              <a:rPr lang="en-US" sz="2000" dirty="0"/>
              <a:t> Git and GitHub</a:t>
            </a:r>
          </a:p>
          <a:p>
            <a:pPr>
              <a:buFont typeface="Wingdings" panose="05000000000000000000" pitchFamily="2" charset="2"/>
              <a:buChar char="Ø"/>
            </a:pPr>
            <a:r>
              <a:rPr lang="en-US" dirty="0"/>
              <a:t>Library</a:t>
            </a:r>
          </a:p>
          <a:p>
            <a:pPr lvl="1" indent="-342900">
              <a:buFont typeface="Wingdings" panose="05000000000000000000" pitchFamily="2" charset="2"/>
              <a:buChar char="ü"/>
            </a:pPr>
            <a:r>
              <a:rPr lang="en-US" i="1" dirty="0"/>
              <a:t>CommunityToolkit.Mvvm</a:t>
            </a:r>
            <a:r>
              <a:rPr lang="en-US" dirty="0"/>
              <a:t>: GUI-development &amp; MVVM</a:t>
            </a:r>
          </a:p>
          <a:p>
            <a:pPr lvl="1" indent="-342900">
              <a:buFont typeface="Wingdings" panose="05000000000000000000" pitchFamily="2" charset="2"/>
              <a:buChar char="ü"/>
            </a:pPr>
            <a:r>
              <a:rPr lang="en-US" i="1" dirty="0"/>
              <a:t>FluentValidation: </a:t>
            </a:r>
            <a:r>
              <a:rPr lang="en-US" dirty="0"/>
              <a:t>for validation of the input data</a:t>
            </a:r>
          </a:p>
          <a:p>
            <a:pPr lvl="1" indent="-342900">
              <a:buFont typeface="Wingdings" panose="05000000000000000000" pitchFamily="2" charset="2"/>
              <a:buChar char="ü"/>
            </a:pPr>
            <a:r>
              <a:rPr lang="en-US" i="1" dirty="0"/>
              <a:t>FluentAssertions: </a:t>
            </a:r>
            <a:r>
              <a:rPr lang="en-US" dirty="0"/>
              <a:t>for validation of collections</a:t>
            </a:r>
          </a:p>
          <a:p>
            <a:pPr lvl="1" indent="-342900">
              <a:buFont typeface="Wingdings" panose="05000000000000000000" pitchFamily="2" charset="2"/>
              <a:buChar char="ü"/>
            </a:pPr>
            <a:r>
              <a:rPr lang="en-US" i="1" dirty="0"/>
              <a:t>xUnit: </a:t>
            </a:r>
            <a:r>
              <a:rPr lang="en-US" dirty="0"/>
              <a:t>for unit testing</a:t>
            </a:r>
          </a:p>
        </p:txBody>
      </p:sp>
    </p:spTree>
    <p:extLst>
      <p:ext uri="{BB962C8B-B14F-4D97-AF65-F5344CB8AC3E}">
        <p14:creationId xmlns:p14="http://schemas.microsoft.com/office/powerpoint/2010/main" val="137750392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ubtitle 2">
            <a:extLst>
              <a:ext uri="{FF2B5EF4-FFF2-40B4-BE49-F238E27FC236}">
                <a16:creationId xmlns:a16="http://schemas.microsoft.com/office/drawing/2014/main" id="{2C7C9F9A-0F75-42F6-B8E1-4CB1F83ADA2C}"/>
              </a:ext>
            </a:extLst>
          </p:cNvPr>
          <p:cNvSpPr txBox="1">
            <a:spLocks/>
          </p:cNvSpPr>
          <p:nvPr/>
        </p:nvSpPr>
        <p:spPr>
          <a:xfrm>
            <a:off x="1082524" y="1765656"/>
            <a:ext cx="7445874" cy="2677656"/>
          </a:xfrm>
          <a:prstGeom prst="rect">
            <a:avLst/>
          </a:prstGeom>
        </p:spPr>
        <p:txBody>
          <a:bodyPr>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2000" dirty="0"/>
              <a:t>Place a queen in the next column, from the bottom and upward. If possible, continue to the next column, otherwise remove the last queen and try to place it further upward in the same column. If not possible, remove that one and go one column backward</a:t>
            </a:r>
          </a:p>
          <a:p>
            <a:pPr>
              <a:buFont typeface="Wingdings" panose="05000000000000000000" pitchFamily="2" charset="2"/>
              <a:buChar char="Ø"/>
            </a:pPr>
            <a:r>
              <a:rPr lang="en-US" sz="2000" dirty="0"/>
              <a:t>A new solution is found, if the last queen is placed</a:t>
            </a:r>
          </a:p>
          <a:p>
            <a:pPr>
              <a:buFont typeface="Wingdings" panose="05000000000000000000" pitchFamily="2" charset="2"/>
              <a:buChar char="Ø"/>
            </a:pPr>
            <a:r>
              <a:rPr lang="en-US" sz="2000" dirty="0"/>
              <a:t>No more solutions may be found, if no queen can be placed on the first column</a:t>
            </a:r>
          </a:p>
        </p:txBody>
      </p:sp>
      <p:sp>
        <p:nvSpPr>
          <p:cNvPr id="35" name="Title 1">
            <a:extLst>
              <a:ext uri="{FF2B5EF4-FFF2-40B4-BE49-F238E27FC236}">
                <a16:creationId xmlns:a16="http://schemas.microsoft.com/office/drawing/2014/main" id="{A88BDC47-34C6-4CD1-BD21-87B110C7F7D1}"/>
              </a:ext>
            </a:extLst>
          </p:cNvPr>
          <p:cNvSpPr txBox="1">
            <a:spLocks/>
          </p:cNvSpPr>
          <p:nvPr/>
        </p:nvSpPr>
        <p:spPr>
          <a:xfrm>
            <a:off x="1082525" y="610692"/>
            <a:ext cx="6640286" cy="784830"/>
          </a:xfrm>
          <a:prstGeom prst="rect">
            <a:avLst/>
          </a:prstGeom>
        </p:spPr>
        <p:txBody>
          <a:bodyPr vert="horz" wrap="square" lIns="0" tIns="0" rIns="0" bIns="0" rtlCol="0" anchor="t" anchorCtr="0">
            <a:spAutoFit/>
          </a:bodyPr>
          <a:lstStyle>
            <a:lvl1pPr>
              <a:lnSpc>
                <a:spcPct val="85000"/>
              </a:lnSpc>
              <a:spcBef>
                <a:spcPct val="0"/>
              </a:spcBef>
              <a:buNone/>
              <a:defRPr sz="3200" b="0" i="0" baseline="0">
                <a:solidFill>
                  <a:schemeClr val="bg1"/>
                </a:solidFill>
                <a:latin typeface="Museo 700"/>
                <a:ea typeface="+mj-ea"/>
                <a:cs typeface="Museo 700"/>
              </a:defRPr>
            </a:lvl1pPr>
          </a:lstStyle>
          <a:p>
            <a:r>
              <a:rPr lang="en-US" dirty="0"/>
              <a:t>Overview of Algorithm,</a:t>
            </a:r>
          </a:p>
          <a:p>
            <a:r>
              <a:rPr lang="en-US" sz="2800" dirty="0"/>
              <a:t>Back-Tracking and Tail Recursive</a:t>
            </a:r>
          </a:p>
        </p:txBody>
      </p:sp>
      <p:sp>
        <p:nvSpPr>
          <p:cNvPr id="5" name="Slide Number Placeholder 30">
            <a:extLst>
              <a:ext uri="{FF2B5EF4-FFF2-40B4-BE49-F238E27FC236}">
                <a16:creationId xmlns:a16="http://schemas.microsoft.com/office/drawing/2014/main" id="{39A7066A-C5A6-42BA-8FAA-71D4B3F898CD}"/>
              </a:ext>
            </a:extLst>
          </p:cNvPr>
          <p:cNvSpPr>
            <a:spLocks noGrp="1"/>
          </p:cNvSpPr>
          <p:nvPr>
            <p:ph type="sldNum" sz="quarter" idx="12"/>
          </p:nvPr>
        </p:nvSpPr>
        <p:spPr/>
        <p:txBody>
          <a:bodyPr/>
          <a:lstStyle/>
          <a:p>
            <a:fld id="{5AA702B1-EDA3-FF46-994A-18FFB6DE5B39}" type="slidenum">
              <a:rPr lang="en-US"/>
              <a:pPr/>
              <a:t>7</a:t>
            </a:fld>
            <a:endParaRPr lang="en-US"/>
          </a:p>
        </p:txBody>
      </p:sp>
    </p:spTree>
    <p:extLst>
      <p:ext uri="{BB962C8B-B14F-4D97-AF65-F5344CB8AC3E}">
        <p14:creationId xmlns:p14="http://schemas.microsoft.com/office/powerpoint/2010/main" val="392476473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8</a:t>
            </a:fld>
            <a:endParaRPr lang="en-US"/>
          </a:p>
        </p:txBody>
      </p:sp>
      <mc:AlternateContent xmlns:mc="http://schemas.openxmlformats.org/markup-compatibility/2006" xmlns:a14="http://schemas.microsoft.com/office/drawing/2010/main">
        <mc:Choice Requires="a14">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3" y="1270093"/>
                <a:ext cx="7900111" cy="3145476"/>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dirty="0"/>
                  <a:t>Placement of a queen is given with two numbers: </a:t>
                </a:r>
                <a:r>
                  <a:rPr lang="en-US" sz="2000" dirty="0"/>
                  <a:t>(column no., row no.)</a:t>
                </a:r>
                <a:endParaRPr lang="en-US" dirty="0"/>
              </a:p>
              <a:p>
                <a:pPr>
                  <a:buFont typeface="Wingdings" panose="05000000000000000000" pitchFamily="2" charset="2"/>
                  <a:buChar char="Ø"/>
                </a:pPr>
                <a:r>
                  <a:rPr lang="en-US" dirty="0"/>
                  <a:t>Solution modus may be chosen between:</a:t>
                </a:r>
              </a:p>
              <a:p>
                <a:pPr lvl="1">
                  <a:buFont typeface="Wingdings" panose="05000000000000000000" pitchFamily="2" charset="2"/>
                  <a:buChar char="ü"/>
                </a:pPr>
                <a:r>
                  <a:rPr lang="en-US" i="1" dirty="0"/>
                  <a:t>Single</a:t>
                </a:r>
                <a:r>
                  <a:rPr lang="en-US" dirty="0"/>
                  <a:t>, </a:t>
                </a:r>
                <a:r>
                  <a:rPr lang="en-US" i="1" dirty="0"/>
                  <a:t>Unique and All</a:t>
                </a:r>
              </a:p>
              <a:p>
                <a:pPr>
                  <a:buFont typeface="Wingdings" panose="05000000000000000000" pitchFamily="2" charset="2"/>
                  <a:buChar char="ü"/>
                </a:pPr>
                <a:r>
                  <a:rPr lang="en-US" dirty="0"/>
                  <a:t>A single solution is a </a:t>
                </a:r>
                <a14:m>
                  <m:oMath xmlns:m="http://schemas.openxmlformats.org/officeDocument/2006/math">
                    <m:r>
                      <a:rPr lang="en-US" i="1">
                        <a:latin typeface="Cambria Math" panose="02040503050406030204" pitchFamily="18" charset="0"/>
                      </a:rPr>
                      <m:t>𝑁</m:t>
                    </m:r>
                  </m:oMath>
                </a14:m>
                <a:r>
                  <a:rPr lang="en-US" i="1" dirty="0"/>
                  <a:t>-vector</a:t>
                </a:r>
                <a:r>
                  <a:rPr lang="en-US" dirty="0"/>
                  <a:t> of queen locations</a:t>
                </a:r>
              </a:p>
              <a:p>
                <a:pPr algn="just">
                  <a:buFont typeface="Wingdings" panose="05000000000000000000" pitchFamily="2" charset="2"/>
                  <a:buChar char="Ø"/>
                </a:pPr>
                <a:r>
                  <a:rPr lang="en-US" dirty="0"/>
                  <a:t>Unique solutions:</a:t>
                </a:r>
              </a:p>
              <a:p>
                <a:pPr lvl="1" algn="just">
                  <a:buFont typeface="Wingdings" panose="05000000000000000000" pitchFamily="2" charset="2"/>
                  <a:buChar char="ü"/>
                </a:pPr>
                <a:r>
                  <a:rPr lang="en-US" dirty="0"/>
                  <a:t>a solution is characterized as </a:t>
                </a:r>
                <a:r>
                  <a:rPr lang="en-US" i="1" dirty="0"/>
                  <a:t>unique</a:t>
                </a:r>
                <a:r>
                  <a:rPr lang="en-US" dirty="0"/>
                  <a:t>,</a:t>
                </a:r>
                <a:r>
                  <a:rPr lang="en-US" i="1" dirty="0"/>
                  <a:t> </a:t>
                </a:r>
                <a:r>
                  <a:rPr lang="en-US" dirty="0"/>
                  <a:t>if it is not equal to any other solution or their symm. counterparts</a:t>
                </a:r>
              </a:p>
            </p:txBody>
          </p:sp>
        </mc:Choice>
        <mc:Fallback xmlns="">
          <p:sp>
            <p:nvSpPr>
              <p:cNvPr id="12" name="Subtitle 2">
                <a:extLst>
                  <a:ext uri="{FF2B5EF4-FFF2-40B4-BE49-F238E27FC236}">
                    <a16:creationId xmlns:a16="http://schemas.microsoft.com/office/drawing/2014/main" id="{C1ECDE8C-A778-4D1D-8B14-5FE88ED18A5D}"/>
                  </a:ext>
                </a:extLst>
              </p:cNvPr>
              <p:cNvSpPr txBox="1">
                <a:spLocks noRot="1" noChangeAspect="1" noMove="1" noResize="1" noEditPoints="1" noAdjustHandles="1" noChangeArrowheads="1" noChangeShapeType="1" noTextEdit="1"/>
              </p:cNvSpPr>
              <p:nvPr/>
            </p:nvSpPr>
            <p:spPr>
              <a:xfrm>
                <a:off x="1082523" y="1270093"/>
                <a:ext cx="7900111" cy="3145476"/>
              </a:xfrm>
              <a:prstGeom prst="rect">
                <a:avLst/>
              </a:prstGeom>
              <a:blipFill>
                <a:blip r:embed="rId3"/>
                <a:stretch>
                  <a:fillRect l="-1080" t="-1357" r="-772" b="-2713"/>
                </a:stretch>
              </a:blipFill>
            </p:spPr>
            <p:txBody>
              <a:bodyPr/>
              <a:lstStyle/>
              <a:p>
                <a:r>
                  <a:rPr lang="en-US">
                    <a:noFill/>
                  </a:rPr>
                  <a:t> </a:t>
                </a:r>
              </a:p>
            </p:txBody>
          </p:sp>
        </mc:Fallback>
      </mc:AlternateContent>
    </p:spTree>
    <p:extLst>
      <p:ext uri="{BB962C8B-B14F-4D97-AF65-F5344CB8AC3E}">
        <p14:creationId xmlns:p14="http://schemas.microsoft.com/office/powerpoint/2010/main" val="2665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BA15D8-4BE4-4774-806D-C728CCC40C6B}"/>
              </a:ext>
            </a:extLst>
          </p:cNvPr>
          <p:cNvSpPr>
            <a:spLocks noGrp="1"/>
          </p:cNvSpPr>
          <p:nvPr>
            <p:ph type="ctrTitle"/>
          </p:nvPr>
        </p:nvSpPr>
        <p:spPr>
          <a:xfrm>
            <a:off x="1082525" y="610693"/>
            <a:ext cx="6640286" cy="418576"/>
          </a:xfrm>
        </p:spPr>
        <p:txBody>
          <a:bodyPr vert="horz" wrap="square" lIns="0" tIns="0" rIns="0" bIns="0" rtlCol="0" anchor="t" anchorCtr="0">
            <a:spAutoFit/>
          </a:bodyPr>
          <a:lstStyle/>
          <a:p>
            <a:r>
              <a:rPr lang="en-US" noProof="0" dirty="0"/>
              <a:t>Solution Modus Continues</a:t>
            </a:r>
          </a:p>
        </p:txBody>
      </p:sp>
      <p:sp>
        <p:nvSpPr>
          <p:cNvPr id="11" name="Slide Number Placeholder 10">
            <a:extLst>
              <a:ext uri="{FF2B5EF4-FFF2-40B4-BE49-F238E27FC236}">
                <a16:creationId xmlns:a16="http://schemas.microsoft.com/office/drawing/2014/main" id="{EE9BCE3B-59CC-4E88-9331-6CFD6C770193}"/>
              </a:ext>
            </a:extLst>
          </p:cNvPr>
          <p:cNvSpPr>
            <a:spLocks noGrp="1"/>
          </p:cNvSpPr>
          <p:nvPr>
            <p:ph type="sldNum" sz="quarter" idx="12"/>
          </p:nvPr>
        </p:nvSpPr>
        <p:spPr/>
        <p:txBody>
          <a:bodyPr/>
          <a:lstStyle/>
          <a:p>
            <a:fld id="{5AA702B1-EDA3-FF46-994A-18FFB6DE5B39}" type="slidenum">
              <a:rPr lang="en-US" smtClean="0"/>
              <a:pPr/>
              <a:t>9</a:t>
            </a:fld>
            <a:endParaRPr lang="en-US"/>
          </a:p>
        </p:txBody>
      </p:sp>
      <p:sp>
        <p:nvSpPr>
          <p:cNvPr id="12" name="Subtitle 2">
            <a:extLst>
              <a:ext uri="{FF2B5EF4-FFF2-40B4-BE49-F238E27FC236}">
                <a16:creationId xmlns:a16="http://schemas.microsoft.com/office/drawing/2014/main" id="{C1ECDE8C-A778-4D1D-8B14-5FE88ED18A5D}"/>
              </a:ext>
            </a:extLst>
          </p:cNvPr>
          <p:cNvSpPr txBox="1">
            <a:spLocks/>
          </p:cNvSpPr>
          <p:nvPr/>
        </p:nvSpPr>
        <p:spPr>
          <a:xfrm>
            <a:off x="1082524" y="1270093"/>
            <a:ext cx="7669590" cy="3083921"/>
          </a:xfrm>
          <a:prstGeom prst="rect">
            <a:avLst/>
          </a:prstGeom>
        </p:spPr>
        <p:txBody>
          <a:bodyPr wrap="square">
            <a:spAutoFit/>
          </a:bodyPr>
          <a:lstStyle>
            <a:lvl1pPr marL="342900" indent="-342900" algn="l" defTabSz="457200" rtl="0" eaLnBrk="1" latinLnBrk="0" hangingPunct="1">
              <a:spcBef>
                <a:spcPct val="20000"/>
              </a:spcBef>
              <a:buFont typeface="Arial"/>
              <a:buChar char="•"/>
              <a:defRPr sz="2400" kern="1200">
                <a:solidFill>
                  <a:schemeClr val="bg1"/>
                </a:solidFill>
                <a:latin typeface="Open Sans Light"/>
                <a:ea typeface="+mn-ea"/>
                <a:cs typeface="Open Sans Light"/>
              </a:defRPr>
            </a:lvl1pPr>
            <a:lvl2pPr marL="742950" indent="-285750" algn="l" defTabSz="457200" rtl="0" eaLnBrk="1" latinLnBrk="0" hangingPunct="1">
              <a:spcBef>
                <a:spcPct val="20000"/>
              </a:spcBef>
              <a:buFont typeface="Arial"/>
              <a:buChar char="–"/>
              <a:defRPr sz="2000" kern="1200">
                <a:solidFill>
                  <a:schemeClr val="bg1"/>
                </a:solidFill>
                <a:latin typeface="Open Sans Light"/>
                <a:ea typeface="+mn-ea"/>
                <a:cs typeface="Open Sans Light"/>
              </a:defRPr>
            </a:lvl2pPr>
            <a:lvl3pPr marL="1143000" indent="-228600" algn="l" defTabSz="457200" rtl="0" eaLnBrk="1" latinLnBrk="0" hangingPunct="1">
              <a:spcBef>
                <a:spcPct val="20000"/>
              </a:spcBef>
              <a:buFont typeface="Arial"/>
              <a:buChar char="•"/>
              <a:defRPr sz="1800" kern="1200">
                <a:solidFill>
                  <a:schemeClr val="bg1"/>
                </a:solidFill>
                <a:latin typeface="Open Sans Light"/>
                <a:ea typeface="+mn-ea"/>
                <a:cs typeface="Open Sans Light"/>
              </a:defRPr>
            </a:lvl3pPr>
            <a:lvl4pPr marL="16002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4pPr>
            <a:lvl5pPr marL="2057400" indent="-228600" algn="l" defTabSz="457200" rtl="0" eaLnBrk="1" latinLnBrk="0" hangingPunct="1">
              <a:spcBef>
                <a:spcPct val="20000"/>
              </a:spcBef>
              <a:buFont typeface="Arial"/>
              <a:buChar char="»"/>
              <a:defRPr sz="1600" kern="1200">
                <a:solidFill>
                  <a:schemeClr val="bg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dirty="0"/>
              <a:t>All solutions</a:t>
            </a:r>
          </a:p>
          <a:p>
            <a:pPr lvl="1" algn="just">
              <a:buFont typeface="Wingdings" panose="05000000000000000000" pitchFamily="2" charset="2"/>
              <a:buChar char="ü"/>
            </a:pPr>
            <a:r>
              <a:rPr lang="en-US" dirty="0"/>
              <a:t>are unique solutions and all their symm. Counterparts</a:t>
            </a:r>
          </a:p>
          <a:p>
            <a:pPr>
              <a:buFont typeface="Wingdings" panose="05000000000000000000" pitchFamily="2" charset="2"/>
              <a:buChar char="Ø"/>
            </a:pPr>
            <a:endParaRPr lang="en-US" dirty="0"/>
          </a:p>
          <a:p>
            <a:pPr>
              <a:buFont typeface="Wingdings" panose="05000000000000000000" pitchFamily="2" charset="2"/>
              <a:buChar char="Ø"/>
            </a:pPr>
            <a:r>
              <a:rPr lang="en-US" dirty="0"/>
              <a:t>Every solution may have up to 7 symm. counterparts:</a:t>
            </a:r>
          </a:p>
          <a:p>
            <a:pPr lvl="1">
              <a:buFont typeface="Wingdings" panose="05000000000000000000" pitchFamily="2" charset="2"/>
              <a:buChar char="ü"/>
            </a:pPr>
            <a:r>
              <a:rPr lang="en-US" dirty="0"/>
              <a:t>The solutions are packed in groups with size of up to eight:</a:t>
            </a:r>
          </a:p>
          <a:p>
            <a:pPr lvl="2">
              <a:buFont typeface="Wingdings" panose="05000000000000000000" pitchFamily="2" charset="2"/>
              <a:buChar char="ü"/>
            </a:pPr>
            <a:r>
              <a:rPr lang="en-US" dirty="0"/>
              <a:t>Symm. with respect to horizontal and vertical midline (2)</a:t>
            </a:r>
          </a:p>
          <a:p>
            <a:pPr lvl="2">
              <a:buFont typeface="Wingdings" panose="05000000000000000000" pitchFamily="2" charset="2"/>
              <a:buChar char="ü"/>
            </a:pPr>
            <a:r>
              <a:rPr lang="en-US" dirty="0"/>
              <a:t>Symm. with respect to main diagonals (2)</a:t>
            </a:r>
          </a:p>
          <a:p>
            <a:pPr lvl="2">
              <a:buFont typeface="Wingdings" panose="05000000000000000000" pitchFamily="2" charset="2"/>
              <a:buChar char="ü"/>
            </a:pPr>
            <a:r>
              <a:rPr lang="en-US" dirty="0"/>
              <a:t>Turning clockwise an amount of 90, 180 and 270 degrees (3)</a:t>
            </a:r>
          </a:p>
        </p:txBody>
      </p:sp>
    </p:spTree>
    <p:extLst>
      <p:ext uri="{BB962C8B-B14F-4D97-AF65-F5344CB8AC3E}">
        <p14:creationId xmlns:p14="http://schemas.microsoft.com/office/powerpoint/2010/main" val="1872910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spAutoFit/>
      </a:bodyPr>
      <a:lstStyle>
        <a:defPPr algn="l">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4749</TotalTime>
  <Words>588</Words>
  <Application>Microsoft Office PowerPoint</Application>
  <PresentationFormat>On-screen Show (16:9)</PresentationFormat>
  <Paragraphs>94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Cambria Math</vt:lpstr>
      <vt:lpstr>Museo 500</vt:lpstr>
      <vt:lpstr>Museo 700</vt:lpstr>
      <vt:lpstr>Open Sans</vt:lpstr>
      <vt:lpstr>Open Sans Light</vt:lpstr>
      <vt:lpstr>Wingdings</vt:lpstr>
      <vt:lpstr>Office Theme</vt:lpstr>
      <vt:lpstr>A Classic Chess Puzzle, ”N-Queen Problem”</vt:lpstr>
      <vt:lpstr>Contents</vt:lpstr>
      <vt:lpstr>Problem Description</vt:lpstr>
      <vt:lpstr>User Requirements</vt:lpstr>
      <vt:lpstr>User Requirements Continues</vt:lpstr>
      <vt:lpstr>PowerPoint Presentation</vt:lpstr>
      <vt:lpstr>PowerPoint Presentation</vt:lpstr>
      <vt:lpstr>Solution Modus</vt:lpstr>
      <vt:lpstr>Solution Modus Continues</vt:lpstr>
      <vt:lpstr>Solution Modus Continues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Smith</dc:creator>
  <cp:lastModifiedBy>Ramin Anvar</cp:lastModifiedBy>
  <cp:revision>360</cp:revision>
  <dcterms:created xsi:type="dcterms:W3CDTF">2014-05-17T16:23:35Z</dcterms:created>
  <dcterms:modified xsi:type="dcterms:W3CDTF">2024-11-24T14:35:11Z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6835d13-f9df-4041-895f-0e60101daa31_Enabled">
    <vt:lpwstr>true</vt:lpwstr>
  </property>
  <property fmtid="{D5CDD505-2E9C-101B-9397-08002B2CF9AE}" pid="3" name="MSIP_Label_86835d13-f9df-4041-895f-0e60101daa31_SetDate">
    <vt:lpwstr>2024-11-20T20:29:03Z</vt:lpwstr>
  </property>
  <property fmtid="{D5CDD505-2E9C-101B-9397-08002B2CF9AE}" pid="4" name="MSIP_Label_86835d13-f9df-4041-895f-0e60101daa31_Method">
    <vt:lpwstr>Standard</vt:lpwstr>
  </property>
  <property fmtid="{D5CDD505-2E9C-101B-9397-08002B2CF9AE}" pid="5" name="MSIP_Label_86835d13-f9df-4041-895f-0e60101daa31_Name">
    <vt:lpwstr>Internal</vt:lpwstr>
  </property>
  <property fmtid="{D5CDD505-2E9C-101B-9397-08002B2CF9AE}" pid="6" name="MSIP_Label_86835d13-f9df-4041-895f-0e60101daa31_SiteId">
    <vt:lpwstr>64393617-747f-4e83-91bb-b318e7eaa668</vt:lpwstr>
  </property>
  <property fmtid="{D5CDD505-2E9C-101B-9397-08002B2CF9AE}" pid="7" name="MSIP_Label_86835d13-f9df-4041-895f-0e60101daa31_ActionId">
    <vt:lpwstr>f57888cb-3d40-4fee-9491-4aef3f43b0e8</vt:lpwstr>
  </property>
  <property fmtid="{D5CDD505-2E9C-101B-9397-08002B2CF9AE}" pid="8" name="MSIP_Label_86835d13-f9df-4041-895f-0e60101daa31_ContentBits">
    <vt:lpwstr>0</vt:lpwstr>
  </property>
</Properties>
</file>