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media/image43.png" ContentType="image/png"/>
  <Override PartName="/ppt/media/image42.png" ContentType="image/png"/>
  <Override PartName="/ppt/media/image41.png" ContentType="image/png"/>
  <Override PartName="/ppt/media/image40.png" ContentType="image/png"/>
  <Override PartName="/ppt/media/image16.jpeg" ContentType="image/jpeg"/>
  <Override PartName="/ppt/media/image39.png" ContentType="image/png"/>
  <Override PartName="/ppt/media/image14.png" ContentType="image/png"/>
  <Override PartName="/ppt/media/image38.png" ContentType="image/png"/>
  <Override PartName="/ppt/media/image13.png" ContentType="image/png"/>
  <Override PartName="/ppt/media/image37.png" ContentType="image/png"/>
  <Override PartName="/ppt/media/image12.png" ContentType="image/png"/>
  <Override PartName="/ppt/media/image15.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10.png" ContentType="image/png"/>
  <Override PartName="/ppt/media/image35.png" ContentType="image/png"/>
  <Override PartName="/ppt/media/image11.png" ContentType="image/png"/>
  <Override PartName="/ppt/media/image36.png" ContentType="image/png"/>
  <Override PartName="/ppt/media/image9.png" ContentType="image/png"/>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13.xml.rels" ContentType="application/vnd.openxmlformats-package.relationships+xml"/>
  <Override PartName="/ppt/slideMasters/_rels/slideMaster12.xml.rels" ContentType="application/vnd.openxmlformats-package.relationships+xml"/>
  <Override PartName="/ppt/slideMasters/_rels/slideMaster11.xml.rels" ContentType="application/vnd.openxmlformats-package.relationships+xml"/>
  <Override PartName="/ppt/slideMasters/_rels/slideMaster10.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9.xml.rels" ContentType="application/vnd.openxmlformats-package.relationships+xml"/>
  <Override PartName="/ppt/slideMasters/_rels/slideMaster1.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slideMaster13.xml" ContentType="application/vnd.openxmlformats-officedocument.presentationml.slideMaster+xml"/>
  <Override PartName="/ppt/slideMasters/slideMaster12.xml" ContentType="application/vnd.openxmlformats-officedocument.presentationml.slideMaster+xml"/>
  <Override PartName="/ppt/slideMasters/slideMaster11.xml" ContentType="application/vnd.openxmlformats-officedocument.presentationml.slideMaster+xml"/>
  <Override PartName="/ppt/slideMasters/slideMaster10.xml" ContentType="application/vnd.openxmlformats-officedocument.presentationml.slideMaster+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presentation.xml" ContentType="application/vnd.openxmlformats-officedocument.presentationml.presentation.main+xml"/>
  <Override PartName="/ppt/theme/theme14.xml" ContentType="application/vnd.openxmlformats-officedocument.theme+xml"/>
  <Override PartName="/ppt/theme/theme13.xml" ContentType="application/vnd.openxmlformats-officedocument.theme+xml"/>
  <Override PartName="/ppt/theme/theme12.xml" ContentType="application/vnd.openxmlformats-officedocument.theme+xml"/>
  <Override PartName="/ppt/theme/theme9.xml" ContentType="application/vnd.openxmlformats-officedocument.theme+xml"/>
  <Override PartName="/ppt/theme/theme11.xml" ContentType="application/vnd.openxmlformats-officedocument.theme+xml"/>
  <Override PartName="/ppt/theme/theme8.xml" ContentType="application/vnd.openxmlformats-officedocument.theme+xml"/>
  <Override PartName="/ppt/theme/theme10.xml" ContentType="application/vnd.openxmlformats-officedocument.theme+xml"/>
  <Override PartName="/ppt/theme/theme7.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_rels/slideLayout155.xml.rels" ContentType="application/vnd.openxmlformats-package.relationships+xml"/>
  <Override PartName="/ppt/slideLayouts/_rels/slideLayout149.xml.rels" ContentType="application/vnd.openxmlformats-package.relationships+xml"/>
  <Override PartName="/ppt/slideLayouts/_rels/slideLayout148.xml.rels" ContentType="application/vnd.openxmlformats-package.relationships+xml"/>
  <Override PartName="/ppt/slideLayouts/_rels/slideLayout147.xml.rels" ContentType="application/vnd.openxmlformats-package.relationships+xml"/>
  <Override PartName="/ppt/slideLayouts/_rels/slideLayout146.xml.rels" ContentType="application/vnd.openxmlformats-package.relationships+xml"/>
  <Override PartName="/ppt/slideLayouts/_rels/slideLayout143.xml.rels" ContentType="application/vnd.openxmlformats-package.relationships+xml"/>
  <Override PartName="/ppt/slideLayouts/_rels/slideLayout142.xml.rels" ContentType="application/vnd.openxmlformats-package.relationships+xml"/>
  <Override PartName="/ppt/slideLayouts/_rels/slideLayout141.xml.rels" ContentType="application/vnd.openxmlformats-package.relationships+xml"/>
  <Override PartName="/ppt/slideLayouts/_rels/slideLayout137.xml.rels" ContentType="application/vnd.openxmlformats-package.relationships+xml"/>
  <Override PartName="/ppt/slideLayouts/_rels/slideLayout131.xml.rels" ContentType="application/vnd.openxmlformats-package.relationships+xml"/>
  <Override PartName="/ppt/slideLayouts/_rels/slideLayout130.xml.rels" ContentType="application/vnd.openxmlformats-package.relationships+xml"/>
  <Override PartName="/ppt/slideLayouts/_rels/slideLayout129.xml.rels" ContentType="application/vnd.openxmlformats-package.relationships+xml"/>
  <Override PartName="/ppt/slideLayouts/_rels/slideLayout128.xml.rels" ContentType="application/vnd.openxmlformats-package.relationships+xml"/>
  <Override PartName="/ppt/slideLayouts/_rels/slideLayout119.xml.rels" ContentType="application/vnd.openxmlformats-package.relationships+xml"/>
  <Override PartName="/ppt/slideLayouts/_rels/slideLayout118.xml.rels" ContentType="application/vnd.openxmlformats-package.relationships+xml"/>
  <Override PartName="/ppt/slideLayouts/_rels/slideLayout117.xml.rels" ContentType="application/vnd.openxmlformats-package.relationships+xml"/>
  <Override PartName="/ppt/slideLayouts/_rels/slideLayout116.xml.rels" ContentType="application/vnd.openxmlformats-package.relationships+xml"/>
  <Override PartName="/ppt/slideLayouts/_rels/slideLayout109.xml.rels" ContentType="application/vnd.openxmlformats-package.relationships+xml"/>
  <Override PartName="/ppt/slideLayouts/_rels/slideLayout108.xml.rels" ContentType="application/vnd.openxmlformats-package.relationships+xml"/>
  <Override PartName="/ppt/slideLayouts/_rels/slideLayout156.xml.rels" ContentType="application/vnd.openxmlformats-package.relationships+xml"/>
  <Override PartName="/ppt/slideLayouts/_rels/slideLayout107.xml.rels" ContentType="application/vnd.openxmlformats-package.relationships+xml"/>
  <Override PartName="/ppt/slideLayouts/_rels/slideLayout106.xml.rels" ContentType="application/vnd.openxmlformats-package.relationships+xml"/>
  <Override PartName="/ppt/slideLayouts/_rels/slideLayout154.xml.rels" ContentType="application/vnd.openxmlformats-package.relationships+xml"/>
  <Override PartName="/ppt/slideLayouts/_rels/slideLayout105.xml.rels" ContentType="application/vnd.openxmlformats-package.relationships+xml"/>
  <Override PartName="/ppt/slideLayouts/_rels/slideLayout136.xml.rels" ContentType="application/vnd.openxmlformats-package.relationships+xml"/>
  <Override PartName="/ppt/slideLayouts/_rels/slideLayout99.xml.rels" ContentType="application/vnd.openxmlformats-package.relationships+xml"/>
  <Override PartName="/ppt/slideLayouts/_rels/slideLayout153.xml.rels" ContentType="application/vnd.openxmlformats-package.relationships+xml"/>
  <Override PartName="/ppt/slideLayouts/_rels/slideLayout104.xml.rels" ContentType="application/vnd.openxmlformats-package.relationships+xml"/>
  <Override PartName="/ppt/slideLayouts/_rels/slideLayout95.xml.rels" ContentType="application/vnd.openxmlformats-package.relationships+xml"/>
  <Override PartName="/ppt/slideLayouts/_rels/slideLayout89.xml.rels" ContentType="application/vnd.openxmlformats-package.relationships+xml"/>
  <Override PartName="/ppt/slideLayouts/_rels/slideLayout88.xml.rels" ContentType="application/vnd.openxmlformats-package.relationships+xml"/>
  <Override PartName="/ppt/slideLayouts/_rels/slideLayout140.xml.rels" ContentType="application/vnd.openxmlformats-package.relationships+xml"/>
  <Override PartName="/ppt/slideLayouts/_rels/slideLayout82.xml.rels" ContentType="application/vnd.openxmlformats-package.relationships+xml"/>
  <Override PartName="/ppt/slideLayouts/_rels/slideLayout79.xml.rels" ContentType="application/vnd.openxmlformats-package.relationships+xml"/>
  <Override PartName="/ppt/slideLayouts/_rels/slideLayout122.xml.rels" ContentType="application/vnd.openxmlformats-package.relationships+xml"/>
  <Override PartName="/ppt/slideLayouts/_rels/slideLayout85.xml.rels" ContentType="application/vnd.openxmlformats-package.relationships+xml"/>
  <Override PartName="/ppt/slideLayouts/_rels/slideLayout36.xml.rels" ContentType="application/vnd.openxmlformats-package.relationships+xml"/>
  <Override PartName="/ppt/slideLayouts/_rels/slideLayout121.xml.rels" ContentType="application/vnd.openxmlformats-package.relationships+xml"/>
  <Override PartName="/ppt/slideLayouts/_rels/slideLayout84.xml.rels" ContentType="application/vnd.openxmlformats-package.relationships+xml"/>
  <Override PartName="/ppt/slideLayouts/_rels/slideLayout35.xml.rels" ContentType="application/vnd.openxmlformats-package.relationships+xml"/>
  <Override PartName="/ppt/slideLayouts/_rels/slideLayout120.xml.rels" ContentType="application/vnd.openxmlformats-package.relationships+xml"/>
  <Override PartName="/ppt/slideLayouts/_rels/slideLayout83.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10.xml.rels" ContentType="application/vnd.openxmlformats-package.relationships+xml"/>
  <Override PartName="/ppt/slideLayouts/_rels/slideLayout81.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80.xml.rels" ContentType="application/vnd.openxmlformats-package.relationships+xml"/>
  <Override PartName="/ppt/slideLayouts/_rels/slideLayout31.xml.rels" ContentType="application/vnd.openxmlformats-package.relationships+xml"/>
  <Override PartName="/ppt/slideLayouts/_rels/slideLayout29.xml.rels" ContentType="application/vnd.openxmlformats-package.relationships+xml"/>
  <Override PartName="/ppt/slideLayouts/_rels/slideLayout78.xml.rels" ContentType="application/vnd.openxmlformats-package.relationships+xml"/>
  <Override PartName="/ppt/slideLayouts/_rels/slideLayout30.xml.rels" ContentType="application/vnd.openxmlformats-package.relationships+xml"/>
  <Override PartName="/ppt/slideLayouts/_rels/slideLayout28.xml.rels" ContentType="application/vnd.openxmlformats-package.relationships+xml"/>
  <Override PartName="/ppt/slideLayouts/_rels/slideLayout77.xml.rels" ContentType="application/vnd.openxmlformats-package.relationships+xml"/>
  <Override PartName="/ppt/slideLayouts/_rels/slideLayout39.xml.rels" ContentType="application/vnd.openxmlformats-package.relationships+xml"/>
  <Override PartName="/ppt/slideLayouts/_rels/slideLayout3.xml.rels" ContentType="application/vnd.openxmlformats-package.relationships+xml"/>
  <Override PartName="/ppt/slideLayouts/_rels/slideLayout133.xml.rels" ContentType="application/vnd.openxmlformats-package.relationships+xml"/>
  <Override PartName="/ppt/slideLayouts/_rels/slideLayout96.xml.rels" ContentType="application/vnd.openxmlformats-package.relationships+xml"/>
  <Override PartName="/ppt/slideLayouts/_rels/slideLayout4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35.xml.rels" ContentType="application/vnd.openxmlformats-package.relationships+xml"/>
  <Override PartName="/ppt/slideLayouts/_rels/slideLayout98.xml.rels" ContentType="application/vnd.openxmlformats-package.relationships+xml"/>
  <Override PartName="/ppt/slideLayouts/_rels/slideLayout49.xml.rels" ContentType="application/vnd.openxmlformats-package.relationships+xml"/>
  <Override PartName="/ppt/slideLayouts/_rels/slideLayout14.xml.rels" ContentType="application/vnd.openxmlformats-package.relationships+xml"/>
  <Override PartName="/ppt/slideLayouts/_rels/slideLayout139.xml.rels" ContentType="application/vnd.openxmlformats-package.relationships+xml"/>
  <Override PartName="/ppt/slideLayouts/_rels/slideLayout2.xml.rels" ContentType="application/vnd.openxmlformats-package.relationships+xml"/>
  <Override PartName="/ppt/slideLayouts/_rels/slideLayout132.xml.rels" ContentType="application/vnd.openxmlformats-package.relationships+xml"/>
  <Override PartName="/ppt/slideLayouts/_rels/slideLayout46.xml.rels" ContentType="application/vnd.openxmlformats-package.relationships+xml"/>
  <Override PartName="/ppt/slideLayouts/_rels/slideLayout4.xml.rels" ContentType="application/vnd.openxmlformats-package.relationships+xml"/>
  <Override PartName="/ppt/slideLayouts/_rels/slideLayout134.xml.rels" ContentType="application/vnd.openxmlformats-package.relationships+xml"/>
  <Override PartName="/ppt/slideLayouts/_rels/slideLayout97.xml.rels" ContentType="application/vnd.openxmlformats-package.relationships+xml"/>
  <Override PartName="/ppt/slideLayouts/_rels/slideLayout48.xml.rels" ContentType="application/vnd.openxmlformats-package.relationships+xml"/>
  <Override PartName="/ppt/slideLayouts/_rels/slideLayout145.xml.rels" ContentType="application/vnd.openxmlformats-package.relationships+xml"/>
  <Override PartName="/ppt/slideLayouts/_rels/slideLayout59.xml.rels" ContentType="application/vnd.openxmlformats-package.relationships+xml"/>
  <Override PartName="/ppt/slideLayouts/_rels/slideLayout138.xml.rels" ContentType="application/vnd.openxmlformats-package.relationships+xml"/>
  <Override PartName="/ppt/slideLayouts/_rels/slideLayout1.xml.rels" ContentType="application/vnd.openxmlformats-package.relationships+xml"/>
  <Override PartName="/ppt/slideLayouts/_rels/slideLayout60.xml.rels" ContentType="application/vnd.openxmlformats-package.relationships+xml"/>
  <Override PartName="/ppt/slideLayouts/_rels/slideLayout11.xml.rels" ContentType="application/vnd.openxmlformats-package.relationships+xml"/>
  <Override PartName="/ppt/slideLayouts/_rels/slideLayout144.xml.rels" ContentType="application/vnd.openxmlformats-package.relationships+xml"/>
  <Override PartName="/ppt/slideLayouts/_rels/slideLayout58.xml.rels" ContentType="application/vnd.openxmlformats-package.relationships+xml"/>
  <Override PartName="/ppt/slideLayouts/_rels/slideLayout20.xml.rels" ContentType="application/vnd.openxmlformats-package.relationships+xml"/>
  <Override PartName="/ppt/slideLayouts/_rels/slideLayout7.xml.rels" ContentType="application/vnd.openxmlformats-package.relationships+xml"/>
  <Override PartName="/ppt/slideLayouts/_rels/slideLayout123.xml.rels" ContentType="application/vnd.openxmlformats-package.relationships+xml"/>
  <Override PartName="/ppt/slideLayouts/_rels/slideLayout86.xml.rels" ContentType="application/vnd.openxmlformats-package.relationships+xml"/>
  <Override PartName="/ppt/slideLayouts/_rels/slideLayout37.xml.rels" ContentType="application/vnd.openxmlformats-package.relationships+xml"/>
  <Override PartName="/ppt/slideLayouts/_rels/slideLayout124.xml.rels" ContentType="application/vnd.openxmlformats-package.relationships+xml"/>
  <Override PartName="/ppt/slideLayouts/_rels/slideLayout8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90.xml.rels" ContentType="application/vnd.openxmlformats-package.relationships+xml"/>
  <Override PartName="/ppt/slideLayouts/_rels/slideLayout41.xml.rels" ContentType="application/vnd.openxmlformats-package.relationships+xml"/>
  <Override PartName="/ppt/slideLayouts/_rels/slideLayout100.xml.rels" ContentType="application/vnd.openxmlformats-package.relationships+xml"/>
  <Override PartName="/ppt/slideLayouts/_rels/slideLayout91.xml.rels" ContentType="application/vnd.openxmlformats-package.relationships+xml"/>
  <Override PartName="/ppt/slideLayouts/_rels/slideLayout42.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70.xml.rels" ContentType="application/vnd.openxmlformats-package.relationships+xml"/>
  <Override PartName="/ppt/slideLayouts/_rels/slideLayout150.xml.rels" ContentType="application/vnd.openxmlformats-package.relationships+xml"/>
  <Override PartName="/ppt/slideLayouts/_rels/slideLayout101.xml.rels" ContentType="application/vnd.openxmlformats-package.relationships+xml"/>
  <Override PartName="/ppt/slideLayouts/_rels/slideLayout92.xml.rels" ContentType="application/vnd.openxmlformats-package.relationships+xml"/>
  <Override PartName="/ppt/slideLayouts/_rels/slideLayout43.xml.rels" ContentType="application/vnd.openxmlformats-package.relationships+xml"/>
  <Override PartName="/ppt/slideLayouts/_rels/slideLayout9.xml.rels" ContentType="application/vnd.openxmlformats-package.relationships+xml"/>
  <Override PartName="/ppt/slideLayouts/_rels/slideLayout22.xml.rels" ContentType="application/vnd.openxmlformats-package.relationships+xml"/>
  <Override PartName="/ppt/slideLayouts/_rels/slideLayout71.xml.rels" ContentType="application/vnd.openxmlformats-package.relationships+xml"/>
  <Override PartName="/ppt/slideLayouts/_rels/slideLayout151.xml.rels" ContentType="application/vnd.openxmlformats-package.relationships+xml"/>
  <Override PartName="/ppt/slideLayouts/_rels/slideLayout102.xml.rels" ContentType="application/vnd.openxmlformats-package.relationships+xml"/>
  <Override PartName="/ppt/slideLayouts/_rels/slideLayout93.xml.rels" ContentType="application/vnd.openxmlformats-package.relationships+xml"/>
  <Override PartName="/ppt/slideLayouts/_rels/slideLayout44.xml.rels" ContentType="application/vnd.openxmlformats-package.relationships+xml"/>
  <Override PartName="/ppt/slideLayouts/_rels/slideLayout23.xml.rels" ContentType="application/vnd.openxmlformats-package.relationships+xml"/>
  <Override PartName="/ppt/slideLayouts/_rels/slideLayout72.xml.rels" ContentType="application/vnd.openxmlformats-package.relationships+xml"/>
  <Override PartName="/ppt/slideLayouts/_rels/slideLayout152.xml.rels" ContentType="application/vnd.openxmlformats-package.relationships+xml"/>
  <Override PartName="/ppt/slideLayouts/_rels/slideLayout103.xml.rels" ContentType="application/vnd.openxmlformats-package.relationships+xml"/>
  <Override PartName="/ppt/slideLayouts/_rels/slideLayout94.xml.rels" ContentType="application/vnd.openxmlformats-package.relationships+xml"/>
  <Override PartName="/ppt/slideLayouts/_rels/slideLayout45.xml.rels" ContentType="application/vnd.openxmlformats-package.relationships+xml"/>
  <Override PartName="/ppt/slideLayouts/_rels/slideLayout110.xml.rels" ContentType="application/vnd.openxmlformats-package.relationships+xml"/>
  <Override PartName="/ppt/slideLayouts/_rels/slideLayout24.xml.rels" ContentType="application/vnd.openxmlformats-package.relationships+xml"/>
  <Override PartName="/ppt/slideLayouts/_rels/slideLayout73.xml.rels" ContentType="application/vnd.openxmlformats-package.relationships+xml"/>
  <Override PartName="/ppt/slideLayouts/_rels/slideLayout50.xml.rels" ContentType="application/vnd.openxmlformats-package.relationships+xml"/>
  <Override PartName="/ppt/slideLayouts/_rels/slideLayout127.xml.rels" ContentType="application/vnd.openxmlformats-package.relationships+xml"/>
  <Override PartName="/ppt/slideLayouts/_rels/slideLayout69.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53.xml.rels" ContentType="application/vnd.openxmlformats-package.relationships+xml"/>
  <Override PartName="/ppt/slideLayouts/_rels/slideLayout112.xml.rels" ContentType="application/vnd.openxmlformats-package.relationships+xml"/>
  <Override PartName="/ppt/slideLayouts/_rels/slideLayout54.xml.rels" ContentType="application/vnd.openxmlformats-package.relationships+xml"/>
  <Override PartName="/ppt/slideLayouts/_rels/slideLayout113.xml.rels" ContentType="application/vnd.openxmlformats-package.relationships+xml"/>
  <Override PartName="/ppt/slideLayouts/_rels/slideLayout55.xml.rels" ContentType="application/vnd.openxmlformats-package.relationships+xml"/>
  <Override PartName="/ppt/slideLayouts/_rels/slideLayout114.xml.rels" ContentType="application/vnd.openxmlformats-package.relationships+xml"/>
  <Override PartName="/ppt/slideLayouts/_rels/slideLayout56.xml.rels" ContentType="application/vnd.openxmlformats-package.relationships+xml"/>
  <Override PartName="/ppt/slideLayouts/_rels/slideLayout115.xml.rels" ContentType="application/vnd.openxmlformats-package.relationships+xml"/>
  <Override PartName="/ppt/slideLayouts/_rels/slideLayout57.xml.rels" ContentType="application/vnd.openxmlformats-package.relationships+xml"/>
  <Override PartName="/ppt/slideLayouts/_rels/slideLayout12.xml.rels" ContentType="application/vnd.openxmlformats-package.relationships+xml"/>
  <Override PartName="/ppt/slideLayouts/_rels/slideLayout61.xml.rels" ContentType="application/vnd.openxmlformats-package.relationships+xml"/>
  <Override PartName="/ppt/slideLayouts/_rels/slideLayout13.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15.xml.rels" ContentType="application/vnd.openxmlformats-package.relationships+xml"/>
  <Override PartName="/ppt/slideLayouts/_rels/slideLayout64.xml.rels" ContentType="application/vnd.openxmlformats-package.relationships+xml"/>
  <Override PartName="/ppt/slideLayouts/_rels/slideLayout16.xml.rels" ContentType="application/vnd.openxmlformats-package.relationships+xml"/>
  <Override PartName="/ppt/slideLayouts/_rels/slideLayout65.xml.rels" ContentType="application/vnd.openxmlformats-package.relationships+xml"/>
  <Override PartName="/ppt/slideLayouts/_rels/slideLayout17.xml.rels" ContentType="application/vnd.openxmlformats-package.relationships+xml"/>
  <Override PartName="/ppt/slideLayouts/_rels/slideLayout66.xml.rels" ContentType="application/vnd.openxmlformats-package.relationships+xml"/>
  <Override PartName="/ppt/slideLayouts/_rels/slideLayout125.xml.rels" ContentType="application/vnd.openxmlformats-package.relationships+xml"/>
  <Override PartName="/ppt/slideLayouts/_rels/slideLayout18.xml.rels" ContentType="application/vnd.openxmlformats-package.relationships+xml"/>
  <Override PartName="/ppt/slideLayouts/_rels/slideLayout67.xml.rels" ContentType="application/vnd.openxmlformats-package.relationships+xml"/>
  <Override PartName="/ppt/slideLayouts/_rels/slideLayout126.xml.rels" ContentType="application/vnd.openxmlformats-package.relationships+xml"/>
  <Override PartName="/ppt/slideLayouts/_rels/slideLayout19.xml.rels" ContentType="application/vnd.openxmlformats-package.relationships+xml"/>
  <Override PartName="/ppt/slideLayouts/_rels/slideLayout68.xml.rels" ContentType="application/vnd.openxmlformats-package.relationships+xml"/>
  <Override PartName="/ppt/slideLayouts/_rels/slideLayout111.xml.rels" ContentType="application/vnd.openxmlformats-package.relationships+xml"/>
  <Override PartName="/ppt/slideLayouts/_rels/slideLayout25.xml.rels" ContentType="application/vnd.openxmlformats-package.relationships+xml"/>
  <Override PartName="/ppt/slideLayouts/_rels/slideLayout74.xml.rels" ContentType="application/vnd.openxmlformats-package.relationships+xml"/>
  <Override PartName="/ppt/slideLayouts/_rels/slideLayout26.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slideLayout99.xml" ContentType="application/vnd.openxmlformats-officedocument.presentationml.slideLayout+xml"/>
  <Override PartName="/ppt/slideLayouts/slideLayout98.xml" ContentType="application/vnd.openxmlformats-officedocument.presentationml.slideLayout+xml"/>
  <Override PartName="/ppt/slideLayouts/slideLayout97.xml" ContentType="application/vnd.openxmlformats-officedocument.presentationml.slideLayout+xml"/>
  <Override PartName="/ppt/slideLayouts/slideLayout96.xml" ContentType="application/vnd.openxmlformats-officedocument.presentationml.slideLayout+xml"/>
  <Override PartName="/ppt/slideLayouts/slideLayout95.xml" ContentType="application/vnd.openxmlformats-officedocument.presentationml.slideLayout+xml"/>
  <Override PartName="/ppt/slideLayouts/slideLayout94.xml" ContentType="application/vnd.openxmlformats-officedocument.presentationml.slideLayout+xml"/>
  <Override PartName="/ppt/slideLayouts/slideLayout93.xml" ContentType="application/vnd.openxmlformats-officedocument.presentationml.slideLayout+xml"/>
  <Override PartName="/ppt/slideLayouts/slideLayout92.xml" ContentType="application/vnd.openxmlformats-officedocument.presentationml.slideLayout+xml"/>
  <Override PartName="/ppt/slideLayouts/slideLayout91.xml" ContentType="application/vnd.openxmlformats-officedocument.presentationml.slideLayout+xml"/>
  <Override PartName="/ppt/slideLayouts/slideLayout90.xml" ContentType="application/vnd.openxmlformats-officedocument.presentationml.slideLayout+xml"/>
  <Override PartName="/ppt/slideLayouts/slideLayout89.xml" ContentType="application/vnd.openxmlformats-officedocument.presentationml.slideLayout+xml"/>
  <Override PartName="/ppt/slideLayouts/slideLayout88.xml" ContentType="application/vnd.openxmlformats-officedocument.presentationml.slideLayout+xml"/>
  <Override PartName="/ppt/slideLayouts/slideLayout87.xml" ContentType="application/vnd.openxmlformats-officedocument.presentationml.slideLayout+xml"/>
  <Override PartName="/ppt/slideLayouts/slideLayout86.xml" ContentType="application/vnd.openxmlformats-officedocument.presentationml.slideLayout+xml"/>
  <Override PartName="/ppt/slideLayouts/slideLayout85.xml" ContentType="application/vnd.openxmlformats-officedocument.presentationml.slideLayout+xml"/>
  <Override PartName="/ppt/slideLayouts/slideLayout84.xml" ContentType="application/vnd.openxmlformats-officedocument.presentationml.slideLayout+xml"/>
  <Override PartName="/ppt/slideLayouts/slideLayout83.xml" ContentType="application/vnd.openxmlformats-officedocument.presentationml.slideLayout+xml"/>
  <Override PartName="/ppt/slideLayouts/slideLayout82.xml" ContentType="application/vnd.openxmlformats-officedocument.presentationml.slideLayout+xml"/>
  <Override PartName="/ppt/slideLayouts/slideLayout81.xml" ContentType="application/vnd.openxmlformats-officedocument.presentationml.slideLayout+xml"/>
  <Override PartName="/ppt/slideLayouts/slideLayout80.xml" ContentType="application/vnd.openxmlformats-officedocument.presentationml.slideLayout+xml"/>
  <Override PartName="/ppt/slideLayouts/slideLayout79.xml" ContentType="application/vnd.openxmlformats-officedocument.presentationml.slideLayout+xml"/>
  <Override PartName="/ppt/slideLayouts/slideLayout132.xml" ContentType="application/vnd.openxmlformats-officedocument.presentationml.slideLayout+xml"/>
  <Override PartName="/ppt/slideLayouts/slideLayout42.xml" ContentType="application/vnd.openxmlformats-officedocument.presentationml.slideLayout+xml"/>
  <Override PartName="/ppt/slideLayouts/slideLayout67.xml" ContentType="application/vnd.openxmlformats-officedocument.presentationml.slideLayout+xml"/>
  <Override PartName="/ppt/slideLayouts/slideLayout131.xml" ContentType="application/vnd.openxmlformats-officedocument.presentationml.slideLayout+xml"/>
  <Override PartName="/ppt/slideLayouts/slideLayout41.xml" ContentType="application/vnd.openxmlformats-officedocument.presentationml.slideLayout+xml"/>
  <Override PartName="/ppt/slideLayouts/slideLayout156.xml" ContentType="application/vnd.openxmlformats-officedocument.presentationml.slideLayout+xml"/>
  <Override PartName="/ppt/slideLayouts/slideLayout66.xml" ContentType="application/vnd.openxmlformats-officedocument.presentationml.slideLayout+xml"/>
  <Override PartName="/ppt/slideLayouts/slideLayout130.xml" ContentType="application/vnd.openxmlformats-officedocument.presentationml.slideLayout+xml"/>
  <Override PartName="/ppt/slideLayouts/slideLayout40.xml" ContentType="application/vnd.openxmlformats-officedocument.presentationml.slideLayout+xml"/>
  <Override PartName="/ppt/slideLayouts/slideLayout155.xml" ContentType="application/vnd.openxmlformats-officedocument.presentationml.slideLayout+xml"/>
  <Override PartName="/ppt/slideLayouts/slideLayout65.xml" ContentType="application/vnd.openxmlformats-officedocument.presentationml.slideLayout+xml"/>
  <Override PartName="/ppt/slideLayouts/slideLayout154.xml" ContentType="application/vnd.openxmlformats-officedocument.presentationml.slideLayout+xml"/>
  <Override PartName="/ppt/slideLayouts/slideLayout64.xml" ContentType="application/vnd.openxmlformats-officedocument.presentationml.slideLayout+xml"/>
  <Override PartName="/ppt/slideLayouts/slideLayout152.xml" ContentType="application/vnd.openxmlformats-officedocument.presentationml.slideLayout+xml"/>
  <Override PartName="/ppt/slideLayouts/slideLayout62.xml" ContentType="application/vnd.openxmlformats-officedocument.presentationml.slideLayout+xml"/>
  <Override PartName="/ppt/slideLayouts/slideLayout153.xml" ContentType="application/vnd.openxmlformats-officedocument.presentationml.slideLayout+xml"/>
  <Override PartName="/ppt/slideLayouts/slideLayout63.xml" ContentType="application/vnd.openxmlformats-officedocument.presentationml.slideLayout+xml"/>
  <Override PartName="/ppt/slideLayouts/slideLayout7.xml" ContentType="application/vnd.openxmlformats-officedocument.presentationml.slideLayout+xml"/>
  <Override PartName="/ppt/slideLayouts/slideLayout133.xml" ContentType="application/vnd.openxmlformats-officedocument.presentationml.slideLayout+xml"/>
  <Override PartName="/ppt/slideLayouts/slideLayout43.xml" ContentType="application/vnd.openxmlformats-officedocument.presentationml.slideLayout+xml"/>
  <Override PartName="/ppt/slideLayouts/slideLayout68.xml" ContentType="application/vnd.openxmlformats-officedocument.presentationml.slideLayout+xml"/>
  <Override PartName="/ppt/slideLayouts/slideLayout8.xml" ContentType="application/vnd.openxmlformats-officedocument.presentationml.slideLayout+xml"/>
  <Override PartName="/ppt/slideLayouts/slideLayout134.xml" ContentType="application/vnd.openxmlformats-officedocument.presentationml.slideLayout+xml"/>
  <Override PartName="/ppt/slideLayouts/slideLayout44.xml" ContentType="application/vnd.openxmlformats-officedocument.presentationml.slideLayout+xml"/>
  <Override PartName="/ppt/slideLayouts/slideLayout69.xml" ContentType="application/vnd.openxmlformats-officedocument.presentationml.slideLayout+xml"/>
  <Override PartName="/ppt/slideLayouts/slideLayout9.xml" ContentType="application/vnd.openxmlformats-officedocument.presentationml.slideLayout+xml"/>
  <Override PartName="/ppt/slideLayouts/slideLayout110.xml" ContentType="application/vnd.openxmlformats-officedocument.presentationml.slideLayout+xml"/>
  <Override PartName="/ppt/slideLayouts/slideLayout20.xml" ContentType="application/vnd.openxmlformats-officedocument.presentationml.slideLayout+xml"/>
  <Override PartName="/ppt/slideLayouts/slideLayout135.xml" ContentType="application/vnd.openxmlformats-officedocument.presentationml.slideLayout+xml"/>
  <Override PartName="/ppt/slideLayouts/slideLayout45.xml" ContentType="application/vnd.openxmlformats-officedocument.presentationml.slideLayout+xml"/>
  <Override PartName="/ppt/slideLayouts/slideLayout126.xml" ContentType="application/vnd.openxmlformats-officedocument.presentationml.slideLayout+xml"/>
  <Override PartName="/ppt/slideLayouts/slideLayout36.xml" ContentType="application/vnd.openxmlformats-officedocument.presentationml.slideLayout+xml"/>
  <Override PartName="/ppt/slideLayouts/slideLayout101.xml" ContentType="application/vnd.openxmlformats-officedocument.presentationml.slideLayout+xml"/>
  <Override PartName="/ppt/slideLayouts/slideLayout11.xml" ContentType="application/vnd.openxmlformats-officedocument.presentationml.slideLayout+xml"/>
  <Override PartName="/ppt/slideLayouts/slideLayout125.xml" ContentType="application/vnd.openxmlformats-officedocument.presentationml.slideLayout+xml"/>
  <Override PartName="/ppt/slideLayouts/slideLayout35.xml" ContentType="application/vnd.openxmlformats-officedocument.presentationml.slideLayout+xml"/>
  <Override PartName="/ppt/slideLayouts/slideLayout100.xml" ContentType="application/vnd.openxmlformats-officedocument.presentationml.slideLayout+xml"/>
  <Override PartName="/ppt/slideLayouts/slideLayout10.xml" ContentType="application/vnd.openxmlformats-officedocument.presentationml.slideLayout+xml"/>
  <Override PartName="/ppt/slideLayouts/slideLayout124.xml" ContentType="application/vnd.openxmlformats-officedocument.presentationml.slideLayout+xml"/>
  <Override PartName="/ppt/slideLayouts/slideLayout34.xml" ContentType="application/vnd.openxmlformats-officedocument.presentationml.slideLayout+xml"/>
  <Override PartName="/ppt/slideLayouts/slideLayout149.xml" ContentType="application/vnd.openxmlformats-officedocument.presentationml.slideLayout+xml"/>
  <Override PartName="/ppt/slideLayouts/slideLayout59.xml" ContentType="application/vnd.openxmlformats-officedocument.presentationml.slideLayout+xml"/>
  <Override PartName="/ppt/slideLayouts/slideLayout123.xml" ContentType="application/vnd.openxmlformats-officedocument.presentationml.slideLayout+xml"/>
  <Override PartName="/ppt/slideLayouts/slideLayout33.xml" ContentType="application/vnd.openxmlformats-officedocument.presentationml.slideLayout+xml"/>
  <Override PartName="/ppt/slideLayouts/slideLayout148.xml" ContentType="application/vnd.openxmlformats-officedocument.presentationml.slideLayout+xml"/>
  <Override PartName="/ppt/slideLayouts/slideLayout58.xml" ContentType="application/vnd.openxmlformats-officedocument.presentationml.slideLayout+xml"/>
  <Override PartName="/ppt/slideLayouts/slideLayout122.xml" ContentType="application/vnd.openxmlformats-officedocument.presentationml.slideLayout+xml"/>
  <Override PartName="/ppt/slideLayouts/slideLayout32.xml" ContentType="application/vnd.openxmlformats-officedocument.presentationml.slideLayout+xml"/>
  <Override PartName="/ppt/slideLayouts/slideLayout147.xml" ContentType="application/vnd.openxmlformats-officedocument.presentationml.slideLayout+xml"/>
  <Override PartName="/ppt/slideLayouts/slideLayout57.xml" ContentType="application/vnd.openxmlformats-officedocument.presentationml.slideLayout+xml"/>
  <Override PartName="/ppt/slideLayouts/slideLayout121.xml" ContentType="application/vnd.openxmlformats-officedocument.presentationml.slideLayout+xml"/>
  <Override PartName="/ppt/slideLayouts/slideLayout31.xml" ContentType="application/vnd.openxmlformats-officedocument.presentationml.slideLayout+xml"/>
  <Override PartName="/ppt/slideLayouts/slideLayout146.xml" ContentType="application/vnd.openxmlformats-officedocument.presentationml.slideLayout+xml"/>
  <Override PartName="/ppt/slideLayouts/slideLayout56.xml" ContentType="application/vnd.openxmlformats-officedocument.presentationml.slideLayout+xml"/>
  <Override PartName="/ppt/slideLayouts/slideLayout120.xml" ContentType="application/vnd.openxmlformats-officedocument.presentationml.slideLayout+xml"/>
  <Override PartName="/ppt/slideLayouts/slideLayout30.xml" ContentType="application/vnd.openxmlformats-officedocument.presentationml.slideLayout+xml"/>
  <Override PartName="/ppt/slideLayouts/slideLayout145.xml" ContentType="application/vnd.openxmlformats-officedocument.presentationml.slideLayout+xml"/>
  <Override PartName="/ppt/slideLayouts/slideLayout55.xml" ContentType="application/vnd.openxmlformats-officedocument.presentationml.slideLayout+xml"/>
  <Override PartName="/ppt/slideLayouts/slideLayout119.xml" ContentType="application/vnd.openxmlformats-officedocument.presentationml.slideLayout+xml"/>
  <Override PartName="/ppt/slideLayouts/slideLayout29.xml" ContentType="application/vnd.openxmlformats-officedocument.presentationml.slideLayout+xml"/>
  <Override PartName="/ppt/slideLayouts/slideLayout118.xml" ContentType="application/vnd.openxmlformats-officedocument.presentationml.slideLayout+xml"/>
  <Override PartName="/ppt/slideLayouts/slideLayout28.xml" ContentType="application/vnd.openxmlformats-officedocument.presentationml.slideLayout+xml"/>
  <Override PartName="/ppt/slideLayouts/slideLayout117.xml" ContentType="application/vnd.openxmlformats-officedocument.presentationml.slideLayout+xml"/>
  <Override PartName="/ppt/slideLayouts/slideLayout27.xml" ContentType="application/vnd.openxmlformats-officedocument.presentationml.slideLayout+xml"/>
  <Override PartName="/ppt/slideLayouts/slideLayout116.xml" ContentType="application/vnd.openxmlformats-officedocument.presentationml.slideLayout+xml"/>
  <Override PartName="/ppt/slideLayouts/slideLayout26.xml" ContentType="application/vnd.openxmlformats-officedocument.presentationml.slideLayout+xml"/>
  <Override PartName="/ppt/slideLayouts/slideLayout115.xml" ContentType="application/vnd.openxmlformats-officedocument.presentationml.slideLayout+xml"/>
  <Override PartName="/ppt/slideLayouts/slideLayout25.xml" ContentType="application/vnd.openxmlformats-officedocument.presentationml.slideLayout+xml"/>
  <Override PartName="/ppt/slideLayouts/slideLayout114.xml" ContentType="application/vnd.openxmlformats-officedocument.presentationml.slideLayout+xml"/>
  <Override PartName="/ppt/slideLayouts/slideLayout24.xml" ContentType="application/vnd.openxmlformats-officedocument.presentationml.slideLayout+xml"/>
  <Override PartName="/ppt/slideLayouts/slideLayout139.xml" ContentType="application/vnd.openxmlformats-officedocument.presentationml.slideLayout+xml"/>
  <Override PartName="/ppt/slideLayouts/slideLayout49.xml" ContentType="application/vnd.openxmlformats-officedocument.presentationml.slideLayout+xml"/>
  <Override PartName="/ppt/slideLayouts/slideLayout113.xml" ContentType="application/vnd.openxmlformats-officedocument.presentationml.slideLayout+xml"/>
  <Override PartName="/ppt/slideLayouts/slideLayout23.xml" ContentType="application/vnd.openxmlformats-officedocument.presentationml.slideLayout+xml"/>
  <Override PartName="/ppt/slideLayouts/slideLayout138.xml" ContentType="application/vnd.openxmlformats-officedocument.presentationml.slideLayout+xml"/>
  <Override PartName="/ppt/slideLayouts/slideLayout48.xml" ContentType="application/vnd.openxmlformats-officedocument.presentationml.slideLayout+xml"/>
  <Override PartName="/ppt/slideLayouts/slideLayout112.xml" ContentType="application/vnd.openxmlformats-officedocument.presentationml.slideLayout+xml"/>
  <Override PartName="/ppt/slideLayouts/slideLayout22.xml" ContentType="application/vnd.openxmlformats-officedocument.presentationml.slideLayout+xml"/>
  <Override PartName="/ppt/slideLayouts/slideLayout137.xml" ContentType="application/vnd.openxmlformats-officedocument.presentationml.slideLayout+xml"/>
  <Override PartName="/ppt/slideLayouts/slideLayout47.xml" ContentType="application/vnd.openxmlformats-officedocument.presentationml.slideLayout+xml"/>
  <Override PartName="/ppt/slideLayouts/slideLayout111.xml" ContentType="application/vnd.openxmlformats-officedocument.presentationml.slideLayout+xml"/>
  <Override PartName="/ppt/slideLayouts/slideLayout21.xml" ContentType="application/vnd.openxmlformats-officedocument.presentationml.slideLayout+xml"/>
  <Override PartName="/ppt/slideLayouts/slideLayout136.xml" ContentType="application/vnd.openxmlformats-officedocument.presentationml.slideLayout+xml"/>
  <Override PartName="/ppt/slideLayouts/slideLayout46.xml" ContentType="application/vnd.openxmlformats-officedocument.presentationml.slideLayout+xml"/>
  <Override PartName="/ppt/slideLayouts/slideLayout109.xml" ContentType="application/vnd.openxmlformats-officedocument.presentationml.slideLayout+xml"/>
  <Override PartName="/ppt/slideLayouts/slideLayout6.xml" ContentType="application/vnd.openxmlformats-officedocument.presentationml.slideLayout+xml"/>
  <Override PartName="/ppt/slideLayouts/slideLayout19.xml" ContentType="application/vnd.openxmlformats-officedocument.presentationml.slideLayout+xml"/>
  <Override PartName="/ppt/slideLayouts/slideLayout108.xml" ContentType="application/vnd.openxmlformats-officedocument.presentationml.slideLayout+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107.xml" ContentType="application/vnd.openxmlformats-officedocument.presentationml.slideLayout+xml"/>
  <Override PartName="/ppt/slideLayouts/slideLayout4.xml" ContentType="application/vnd.openxmlformats-officedocument.presentationml.slideLayout+xml"/>
  <Override PartName="/ppt/slideLayouts/slideLayout17.xml" ContentType="application/vnd.openxmlformats-officedocument.presentationml.slideLayout+xml"/>
  <Override PartName="/ppt/slideLayouts/slideLayout106.xml" ContentType="application/vnd.openxmlformats-officedocument.presentationml.slideLayout+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102.xml" ContentType="application/vnd.openxmlformats-officedocument.presentationml.slideLayout+xml"/>
  <Override PartName="/ppt/slideLayouts/slideLayout12.xml" ContentType="application/vnd.openxmlformats-officedocument.presentationml.slideLayout+xml"/>
  <Override PartName="/ppt/slideLayouts/slideLayout127.xml" ContentType="application/vnd.openxmlformats-officedocument.presentationml.slideLayout+xml"/>
  <Override PartName="/ppt/slideLayouts/slideLayout37.xml" ContentType="application/vnd.openxmlformats-officedocument.presentationml.slideLayout+xml"/>
  <Override PartName="/ppt/slideLayouts/slideLayout103.xml" ContentType="application/vnd.openxmlformats-officedocument.presentationml.slideLayout+xml"/>
  <Override PartName="/ppt/slideLayouts/slideLayout13.xml" ContentType="application/vnd.openxmlformats-officedocument.presentationml.slideLayout+xml"/>
  <Override PartName="/ppt/slideLayouts/slideLayout128.xml" ContentType="application/vnd.openxmlformats-officedocument.presentationml.slideLayout+xml"/>
  <Override PartName="/ppt/slideLayouts/slideLayout38.xml" ContentType="application/vnd.openxmlformats-officedocument.presentationml.slideLayout+xml"/>
  <Override PartName="/ppt/slideLayouts/slideLayout104.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129.xml" ContentType="application/vnd.openxmlformats-officedocument.presentationml.slideLayout+xml"/>
  <Override PartName="/ppt/slideLayouts/slideLayout39.xml" ContentType="application/vnd.openxmlformats-officedocument.presentationml.slideLayout+xml"/>
  <Override PartName="/ppt/slideLayouts/slideLayout105.xml" ContentType="application/vnd.openxmlformats-officedocument.presentationml.slideLayout+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140.xml" ContentType="application/vnd.openxmlformats-officedocument.presentationml.slideLayout+xml"/>
  <Override PartName="/ppt/slideLayouts/slideLayout50.xml" ContentType="application/vnd.openxmlformats-officedocument.presentationml.slideLayout+xml"/>
  <Override PartName="/ppt/slideLayouts/slideLayout75.xml" ContentType="application/vnd.openxmlformats-officedocument.presentationml.slideLayout+xml"/>
  <Override PartName="/ppt/slideLayouts/slideLayout141.xml" ContentType="application/vnd.openxmlformats-officedocument.presentationml.slideLayout+xml"/>
  <Override PartName="/ppt/slideLayouts/slideLayout51.xml" ContentType="application/vnd.openxmlformats-officedocument.presentationml.slideLayout+xml"/>
  <Override PartName="/ppt/slideLayouts/slideLayout76.xml" ContentType="application/vnd.openxmlformats-officedocument.presentationml.slideLayout+xml"/>
  <Override PartName="/ppt/slideLayouts/slideLayout142.xml" ContentType="application/vnd.openxmlformats-officedocument.presentationml.slideLayout+xml"/>
  <Override PartName="/ppt/slideLayouts/slideLayout52.xml" ContentType="application/vnd.openxmlformats-officedocument.presentationml.slideLayout+xml"/>
  <Override PartName="/ppt/slideLayouts/slideLayout77.xml" ContentType="application/vnd.openxmlformats-officedocument.presentationml.slideLayout+xml"/>
  <Override PartName="/ppt/slideLayouts/slideLayout143.xml" ContentType="application/vnd.openxmlformats-officedocument.presentationml.slideLayout+xml"/>
  <Override PartName="/ppt/slideLayouts/slideLayout53.xml" ContentType="application/vnd.openxmlformats-officedocument.presentationml.slideLayout+xml"/>
  <Override PartName="/ppt/slideLayouts/slideLayout78.xml" ContentType="application/vnd.openxmlformats-officedocument.presentationml.slideLayout+xml"/>
  <Override PartName="/ppt/slideLayouts/slideLayout144.xml" ContentType="application/vnd.openxmlformats-officedocument.presentationml.slideLayout+xml"/>
  <Override PartName="/ppt/slideLayouts/slideLayout54.xml" ContentType="application/vnd.openxmlformats-officedocument.presentationml.slideLayout+xml"/>
  <Override PartName="/ppt/slideLayouts/slideLayout150.xml" ContentType="application/vnd.openxmlformats-officedocument.presentationml.slideLayout+xml"/>
  <Override PartName="/ppt/slideLayouts/slideLayout60.xml" ContentType="application/vnd.openxmlformats-officedocument.presentationml.slideLayout+xml"/>
  <Override PartName="/ppt/slideLayouts/slideLayout151.xml" ContentType="application/vnd.openxmlformats-officedocument.presentationml.slideLayout+xml"/>
  <Override PartName="/ppt/slideLayouts/slideLayout61.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 id="2147483791" r:id="rId13"/>
    <p:sldMasterId id="2147483804" r:id="rId14"/>
  </p:sldMasterIdLst>
  <p:notesMasterIdLst>
    <p:notesMasterId r:id="rId15"/>
  </p:notesMasterIdLst>
  <p:sldIdLst>
    <p:sldId id="256" r:id="rId16"/>
    <p:sldId id="257" r:id="rId17"/>
    <p:sldId id="258" r:id="rId18"/>
    <p:sldId id="259" r:id="rId19"/>
    <p:sldId id="260" r:id="rId20"/>
    <p:sldId id="261" r:id="rId21"/>
    <p:sldId id="262" r:id="rId22"/>
    <p:sldId id="263" r:id="rId23"/>
    <p:sldId id="264" r:id="rId24"/>
    <p:sldId id="265" r:id="rId25"/>
    <p:sldId id="266" r:id="rId26"/>
    <p:sldId id="267" r:id="rId27"/>
    <p:sldId id="268" r:id="rId28"/>
    <p:sldId id="269" r:id="rId29"/>
    <p:sldId id="270" r:id="rId30"/>
  </p:sldIdLst>
  <p:sldSz cx="9906000" cy="6858000"/>
  <p:notesSz cx="9144000" cy="6858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notesMaster" Target="notesMasters/notesMaster1.xml"/><Relationship Id="rId16" Type="http://schemas.openxmlformats.org/officeDocument/2006/relationships/slide" Target="slides/slide1.xml"/><Relationship Id="rId17" Type="http://schemas.openxmlformats.org/officeDocument/2006/relationships/slide" Target="slides/slide2.xml"/><Relationship Id="rId18" Type="http://schemas.openxmlformats.org/officeDocument/2006/relationships/slide" Target="slides/slide3.xml"/><Relationship Id="rId19" Type="http://schemas.openxmlformats.org/officeDocument/2006/relationships/slide" Target="slides/slide4.xml"/><Relationship Id="rId20" Type="http://schemas.openxmlformats.org/officeDocument/2006/relationships/slide" Target="slides/slide5.xml"/><Relationship Id="rId21" Type="http://schemas.openxmlformats.org/officeDocument/2006/relationships/slide" Target="slides/slide6.xml"/><Relationship Id="rId22" Type="http://schemas.openxmlformats.org/officeDocument/2006/relationships/slide" Target="slides/slide7.xml"/><Relationship Id="rId23" Type="http://schemas.openxmlformats.org/officeDocument/2006/relationships/slide" Target="slides/slide8.xml"/><Relationship Id="rId24" Type="http://schemas.openxmlformats.org/officeDocument/2006/relationships/slide" Target="slides/slide9.xml"/><Relationship Id="rId25" Type="http://schemas.openxmlformats.org/officeDocument/2006/relationships/slide" Target="slides/slide10.xml"/><Relationship Id="rId26" Type="http://schemas.openxmlformats.org/officeDocument/2006/relationships/slide" Target="slides/slide11.xml"/><Relationship Id="rId27" Type="http://schemas.openxmlformats.org/officeDocument/2006/relationships/slide" Target="slides/slide12.xml"/><Relationship Id="rId28" Type="http://schemas.openxmlformats.org/officeDocument/2006/relationships/slide" Target="slides/slide13.xml"/><Relationship Id="rId29" Type="http://schemas.openxmlformats.org/officeDocument/2006/relationships/slide" Target="slides/slide14.xml"/><Relationship Id="rId30" Type="http://schemas.openxmlformats.org/officeDocument/2006/relationships/slide" Target="slides/slide15.xml"/>
</Relationships>
</file>

<file path=ppt/notesMasters/_rels/notesMaster1.xml.rels><?xml version="1.0" encoding="UTF-8"?>
<Relationships xmlns="http://schemas.openxmlformats.org/package/2006/relationships"><Relationship Id="rId1" Type="http://schemas.openxmlformats.org/officeDocument/2006/relationships/theme" Target="../theme/theme1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2" name="PlaceHolder 1"/>
          <p:cNvSpPr>
            <a:spLocks noGrp="1"/>
          </p:cNvSpPr>
          <p:nvPr>
            <p:ph type="sldImg"/>
          </p:nvPr>
        </p:nvSpPr>
        <p:spPr>
          <a:xfrm>
            <a:off x="216000" y="812520"/>
            <a:ext cx="7127280" cy="4008960"/>
          </a:xfrm>
          <a:prstGeom prst="rect">
            <a:avLst/>
          </a:prstGeom>
        </p:spPr>
        <p:txBody>
          <a:bodyPr lIns="0" rIns="0" tIns="0" bIns="0" anchor="ctr"/>
          <a:p>
            <a:pPr algn="ctr"/>
            <a:r>
              <a:rPr b="0" lang="en-AU" sz="4400" spc="-1" strike="noStrike">
                <a:latin typeface="Arial"/>
              </a:rPr>
              <a:t>Click to move the slide</a:t>
            </a:r>
            <a:endParaRPr b="0" lang="en-AU" sz="4400" spc="-1" strike="noStrike">
              <a:latin typeface="Arial"/>
            </a:endParaRPr>
          </a:p>
        </p:txBody>
      </p:sp>
      <p:sp>
        <p:nvSpPr>
          <p:cNvPr id="573" name="PlaceHolder 2"/>
          <p:cNvSpPr>
            <a:spLocks noGrp="1"/>
          </p:cNvSpPr>
          <p:nvPr>
            <p:ph type="body"/>
          </p:nvPr>
        </p:nvSpPr>
        <p:spPr>
          <a:xfrm>
            <a:off x="756000" y="5078520"/>
            <a:ext cx="6047640" cy="4811040"/>
          </a:xfrm>
          <a:prstGeom prst="rect">
            <a:avLst/>
          </a:prstGeom>
        </p:spPr>
        <p:txBody>
          <a:bodyPr lIns="0" rIns="0" tIns="0" bIns="0"/>
          <a:p>
            <a:r>
              <a:rPr b="0" lang="en-AU" sz="2000" spc="-1" strike="noStrike">
                <a:latin typeface="Arial"/>
              </a:rPr>
              <a:t>Click to edit the notes format</a:t>
            </a:r>
            <a:endParaRPr b="0" lang="en-AU" sz="2000" spc="-1" strike="noStrike">
              <a:latin typeface="Arial"/>
            </a:endParaRPr>
          </a:p>
        </p:txBody>
      </p:sp>
      <p:sp>
        <p:nvSpPr>
          <p:cNvPr id="574" name="PlaceHolder 3"/>
          <p:cNvSpPr>
            <a:spLocks noGrp="1"/>
          </p:cNvSpPr>
          <p:nvPr>
            <p:ph type="hdr"/>
          </p:nvPr>
        </p:nvSpPr>
        <p:spPr>
          <a:xfrm>
            <a:off x="0" y="0"/>
            <a:ext cx="3280680" cy="534240"/>
          </a:xfrm>
          <a:prstGeom prst="rect">
            <a:avLst/>
          </a:prstGeom>
        </p:spPr>
        <p:txBody>
          <a:bodyPr lIns="0" rIns="0" tIns="0" bIns="0"/>
          <a:p>
            <a:r>
              <a:rPr b="0" lang="en-AU" sz="1400" spc="-1" strike="noStrike">
                <a:latin typeface="Times New Roman"/>
              </a:rPr>
              <a:t> </a:t>
            </a:r>
            <a:endParaRPr b="0" lang="en-AU" sz="1400" spc="-1" strike="noStrike">
              <a:latin typeface="Times New Roman"/>
            </a:endParaRPr>
          </a:p>
        </p:txBody>
      </p:sp>
      <p:sp>
        <p:nvSpPr>
          <p:cNvPr id="575" name="PlaceHolder 4"/>
          <p:cNvSpPr>
            <a:spLocks noGrp="1"/>
          </p:cNvSpPr>
          <p:nvPr>
            <p:ph type="dt"/>
          </p:nvPr>
        </p:nvSpPr>
        <p:spPr>
          <a:xfrm>
            <a:off x="4278960" y="0"/>
            <a:ext cx="3280680" cy="534240"/>
          </a:xfrm>
          <a:prstGeom prst="rect">
            <a:avLst/>
          </a:prstGeom>
        </p:spPr>
        <p:txBody>
          <a:bodyPr lIns="0" rIns="0" tIns="0" bIns="0"/>
          <a:p>
            <a:pPr algn="r"/>
            <a:r>
              <a:rPr b="0" lang="en-AU" sz="1400" spc="-1" strike="noStrike">
                <a:latin typeface="Times New Roman"/>
              </a:rPr>
              <a:t> </a:t>
            </a:r>
            <a:endParaRPr b="0" lang="en-AU" sz="1400" spc="-1" strike="noStrike">
              <a:latin typeface="Times New Roman"/>
            </a:endParaRPr>
          </a:p>
        </p:txBody>
      </p:sp>
      <p:sp>
        <p:nvSpPr>
          <p:cNvPr id="576" name="PlaceHolder 5"/>
          <p:cNvSpPr>
            <a:spLocks noGrp="1"/>
          </p:cNvSpPr>
          <p:nvPr>
            <p:ph type="ftr"/>
          </p:nvPr>
        </p:nvSpPr>
        <p:spPr>
          <a:xfrm>
            <a:off x="0" y="10157400"/>
            <a:ext cx="3280680" cy="534240"/>
          </a:xfrm>
          <a:prstGeom prst="rect">
            <a:avLst/>
          </a:prstGeom>
        </p:spPr>
        <p:txBody>
          <a:bodyPr lIns="0" rIns="0" tIns="0" bIns="0" anchor="b"/>
          <a:p>
            <a:r>
              <a:rPr b="0" lang="en-AU" sz="1400" spc="-1" strike="noStrike">
                <a:latin typeface="Times New Roman"/>
              </a:rPr>
              <a:t> </a:t>
            </a:r>
            <a:endParaRPr b="0" lang="en-AU" sz="1400" spc="-1" strike="noStrike">
              <a:latin typeface="Times New Roman"/>
            </a:endParaRPr>
          </a:p>
        </p:txBody>
      </p:sp>
      <p:sp>
        <p:nvSpPr>
          <p:cNvPr id="577" name="PlaceHolder 6"/>
          <p:cNvSpPr>
            <a:spLocks noGrp="1"/>
          </p:cNvSpPr>
          <p:nvPr>
            <p:ph type="sldNum"/>
          </p:nvPr>
        </p:nvSpPr>
        <p:spPr>
          <a:xfrm>
            <a:off x="4278960" y="10157400"/>
            <a:ext cx="3280680" cy="534240"/>
          </a:xfrm>
          <a:prstGeom prst="rect">
            <a:avLst/>
          </a:prstGeom>
        </p:spPr>
        <p:txBody>
          <a:bodyPr lIns="0" rIns="0" tIns="0" bIns="0" anchor="b"/>
          <a:p>
            <a:pPr algn="r"/>
            <a:fld id="{4BEFA568-6F66-4D21-823E-53E55B0A85B2}" type="slidenum">
              <a:rPr b="0" lang="en-AU" sz="1400" spc="-1" strike="noStrike">
                <a:latin typeface="Times New Roman"/>
              </a:rPr>
              <a:t>1</a:t>
            </a:fld>
            <a:endParaRPr b="0" lang="en-AU"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0" name="PlaceHolder 1"/>
          <p:cNvSpPr>
            <a:spLocks noGrp="1"/>
          </p:cNvSpPr>
          <p:nvPr>
            <p:ph type="sldImg"/>
          </p:nvPr>
        </p:nvSpPr>
        <p:spPr>
          <a:xfrm>
            <a:off x="2714760" y="514440"/>
            <a:ext cx="3714120" cy="2571120"/>
          </a:xfrm>
          <a:prstGeom prst="rect">
            <a:avLst/>
          </a:prstGeom>
        </p:spPr>
      </p:sp>
      <p:sp>
        <p:nvSpPr>
          <p:cNvPr id="671" name="PlaceHolder 2"/>
          <p:cNvSpPr>
            <a:spLocks noGrp="1"/>
          </p:cNvSpPr>
          <p:nvPr>
            <p:ph type="body"/>
          </p:nvPr>
        </p:nvSpPr>
        <p:spPr>
          <a:xfrm>
            <a:off x="914400" y="3257640"/>
            <a:ext cx="7314480" cy="3085560"/>
          </a:xfrm>
          <a:prstGeom prst="rect">
            <a:avLst/>
          </a:prstGeom>
        </p:spPr>
        <p:txBody>
          <a:bodyPr lIns="0" rIns="0" tIns="0" bIns="0">
            <a:normAutofit/>
          </a:bodyPr>
          <a:p>
            <a:pPr marL="216000" indent="-216000">
              <a:lnSpc>
                <a:spcPct val="100000"/>
              </a:lnSpc>
            </a:pPr>
            <a:r>
              <a:rPr b="0" lang="en-AU" sz="2000" spc="-1" strike="noStrike">
                <a:latin typeface="Arial"/>
              </a:rPr>
              <a:t>Abstract—</a:t>
            </a:r>
            <a:r>
              <a:rPr b="0" lang="en-AU" sz="1200" spc="-1" strike="noStrike">
                <a:solidFill>
                  <a:srgbClr val="000000"/>
                </a:solidFill>
                <a:latin typeface="+mn-lt"/>
                <a:ea typeface="+mn-ea"/>
              </a:rPr>
              <a:t>Abstract—Quantization is a key optimization strategy to improve the performance of floating-point deep neural network (DNN) accelerators. Digital signal processing (DSP) blocks on field-programmable gate arrays are not efficiently utilized when the accelerator precision is much lower than the DSP precision. Through three modifications to Xilinx DSP48E2 DSP blocks, we address this issue for important computations in embedded DNN accelerators, namely the standard, depth-wise, and pointwise convolutional layers. First, we propose a flexible precision, run-time decomposable multiplier architecture for CNN implementations. Second, we propose a significant upgrade to DSPDSP interconnect, providing a semi-2D low precision chaining capability which supports our low-precision multiplier. Finally, we improve data reuse via a register file which can also be configured as FIFO. Compared with the 27 × 18-bit mode in the Xilinx DSP48E2, our Precision, Interconnect, and Reuse-optimized DSP (PIR-DSP) offers a 6× improvement in multiply-accumulate operations per DSP in the 9 × 9-bit case, 12× for 4 × 4 bits, and 24× for 2 × 2 bits. We estimate that PIR-DSP decreases the run time energy to 31/19/13% of the original value in a 9/4/2-bit MobileNet-v2 DNN implementation. </a:t>
            </a:r>
            <a:br/>
            <a:endParaRPr b="0" lang="en-AU" sz="1200" spc="-1" strike="noStrike">
              <a:latin typeface="Arial"/>
            </a:endParaRPr>
          </a:p>
          <a:p>
            <a:pPr marL="216000" indent="-216000">
              <a:lnSpc>
                <a:spcPct val="100000"/>
              </a:lnSpc>
            </a:pPr>
            <a:r>
              <a:rPr b="0" lang="en-AU" sz="2000" spc="-1" strike="noStrike">
                <a:solidFill>
                  <a:srgbClr val="000000"/>
                </a:solidFill>
                <a:latin typeface="+mn-lt"/>
                <a:ea typeface="+mn-ea"/>
              </a:rPr>
              <a:t>Biography</a:t>
            </a:r>
            <a:endParaRPr b="0" lang="en-AU" sz="2000" spc="-1" strike="noStrike">
              <a:latin typeface="Arial"/>
            </a:endParaRPr>
          </a:p>
          <a:p>
            <a:pPr marL="216000" indent="-216000">
              <a:lnSpc>
                <a:spcPct val="100000"/>
              </a:lnSpc>
            </a:pPr>
            <a:r>
              <a:rPr b="0" lang="en-AU" sz="2000" spc="-1" strike="noStrike">
                <a:solidFill>
                  <a:srgbClr val="000000"/>
                </a:solidFill>
                <a:latin typeface="+mn-lt"/>
                <a:ea typeface="+mn-ea"/>
              </a:rPr>
              <a:t>Philip Leong received the B.Sc., B.E. and Ph.D. degrees from the University of Sydney. In 1993 he was a consultant to ST Microelectronics in Milan, Italy working on advanced flash memory-based integrated circuit design. From 1997-2009 he was with the Chinese University of Hong Kong. He is currently an Associate Professor in the School of Electrical and Information Engineering at the University of Sydney, a Visiting Professor at Imperial College, London and the Chief Technology Advisor to Cluster Technology.</a:t>
            </a:r>
            <a:endParaRPr b="0" lang="en-AU" sz="2000" spc="-1" strike="noStrike">
              <a:latin typeface="Arial"/>
            </a:endParaRPr>
          </a:p>
          <a:p>
            <a:pPr marL="216000" indent="-216000">
              <a:lnSpc>
                <a:spcPct val="100000"/>
              </a:lnSpc>
            </a:pPr>
            <a:endParaRPr b="0" lang="en-AU" sz="2000" spc="-1" strike="noStrike">
              <a:latin typeface="Arial"/>
            </a:endParaRPr>
          </a:p>
          <a:p>
            <a:pPr marL="216000" indent="-216000">
              <a:lnSpc>
                <a:spcPct val="100000"/>
              </a:lnSpc>
            </a:pPr>
            <a:r>
              <a:rPr b="0" lang="en-AU" sz="2000" spc="-1" strike="noStrike">
                <a:solidFill>
                  <a:srgbClr val="000000"/>
                </a:solidFill>
                <a:latin typeface="+mn-lt"/>
                <a:ea typeface="+mn-ea"/>
              </a:rPr>
              <a:t>He was the co-founder and program co-chair of the International Conference on Field Programmable Technology (FPT); program co-chair of the International Conference on Field Programmable Logic and Applications (FPL) and is an associate editor for the ACM Transactions on Reconfigurable Technology and Systems. The author of more than 100 technical papers and 4 patents, Dr. Leong was the recipient of the 2005 FPT conference Best Paper as well as the 2007 and 2008 FPL conference Stamatis Vassiliadis Outstanding Paper awards.</a:t>
            </a:r>
            <a:endParaRPr b="0" lang="en-AU" sz="2000" spc="-1" strike="noStrike">
              <a:latin typeface="Arial"/>
            </a:endParaRPr>
          </a:p>
        </p:txBody>
      </p:sp>
      <p:sp>
        <p:nvSpPr>
          <p:cNvPr id="672" name="CustomShape 3"/>
          <p:cNvSpPr/>
          <p:nvPr/>
        </p:nvSpPr>
        <p:spPr>
          <a:xfrm>
            <a:off x="5179320" y="6513840"/>
            <a:ext cx="3961800" cy="342360"/>
          </a:xfrm>
          <a:prstGeom prst="rect">
            <a:avLst/>
          </a:prstGeom>
          <a:noFill/>
          <a:ln>
            <a:noFill/>
          </a:ln>
        </p:spPr>
        <p:style>
          <a:lnRef idx="0"/>
          <a:fillRef idx="0"/>
          <a:effectRef idx="0"/>
          <a:fontRef idx="minor"/>
        </p:style>
        <p:txBody>
          <a:bodyPr lIns="90000" rIns="90000" tIns="45000" bIns="45000" anchor="b"/>
          <a:p>
            <a:pPr algn="r">
              <a:lnSpc>
                <a:spcPct val="100000"/>
              </a:lnSpc>
            </a:pPr>
            <a:fld id="{75966DFA-26CF-47D7-B689-E658B0B906E7}" type="slidenum">
              <a:rPr b="0" lang="en-AU" sz="1200" spc="-1" strike="noStrike">
                <a:solidFill>
                  <a:srgbClr val="000000"/>
                </a:solidFill>
                <a:latin typeface="+mn-lt"/>
                <a:ea typeface="+mn-ea"/>
              </a:rPr>
              <a:t>&lt;number&gt;</a:t>
            </a:fld>
            <a:endParaRPr b="0" lang="en-AU"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5.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6.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7.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8.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9.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0.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1.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7.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8.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9.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0.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1.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2.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4.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35" name="PlaceHolder 2"/>
          <p:cNvSpPr>
            <a:spLocks noGrp="1"/>
          </p:cNvSpPr>
          <p:nvPr>
            <p:ph type="body"/>
          </p:nvPr>
        </p:nvSpPr>
        <p:spPr>
          <a:xfrm>
            <a:off x="495000" y="1604520"/>
            <a:ext cx="8915040" cy="1896840"/>
          </a:xfrm>
          <a:prstGeom prst="rect">
            <a:avLst/>
          </a:prstGeom>
        </p:spPr>
        <p:txBody>
          <a:bodyPr lIns="0" rIns="0" tIns="0" bIns="0">
            <a:normAutofit/>
          </a:bodyPr>
          <a:p>
            <a:endParaRPr b="0" lang="en-AU" sz="3200" spc="-1" strike="noStrike">
              <a:latin typeface="Arial"/>
            </a:endParaRPr>
          </a:p>
        </p:txBody>
      </p:sp>
      <p:sp>
        <p:nvSpPr>
          <p:cNvPr id="36" name="PlaceHolder 3"/>
          <p:cNvSpPr>
            <a:spLocks noGrp="1"/>
          </p:cNvSpPr>
          <p:nvPr>
            <p:ph type="body"/>
          </p:nvPr>
        </p:nvSpPr>
        <p:spPr>
          <a:xfrm>
            <a:off x="495000" y="3682080"/>
            <a:ext cx="89150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68"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369" name="PlaceHolder 2"/>
          <p:cNvSpPr>
            <a:spLocks noGrp="1"/>
          </p:cNvSpPr>
          <p:nvPr>
            <p:ph type="body"/>
          </p:nvPr>
        </p:nvSpPr>
        <p:spPr>
          <a:xfrm>
            <a:off x="495000" y="1604520"/>
            <a:ext cx="4350240" cy="3977280"/>
          </a:xfrm>
          <a:prstGeom prst="rect">
            <a:avLst/>
          </a:prstGeom>
        </p:spPr>
        <p:txBody>
          <a:bodyPr lIns="0" rIns="0" tIns="0" bIns="0">
            <a:normAutofit/>
          </a:bodyPr>
          <a:p>
            <a:endParaRPr b="0" lang="en-AU" sz="3200" spc="-1" strike="noStrike">
              <a:latin typeface="Arial"/>
            </a:endParaRPr>
          </a:p>
        </p:txBody>
      </p:sp>
      <p:sp>
        <p:nvSpPr>
          <p:cNvPr id="370" name="PlaceHolder 3"/>
          <p:cNvSpPr>
            <a:spLocks noGrp="1"/>
          </p:cNvSpPr>
          <p:nvPr>
            <p:ph type="body"/>
          </p:nvPr>
        </p:nvSpPr>
        <p:spPr>
          <a:xfrm>
            <a:off x="5063040" y="1604520"/>
            <a:ext cx="4350240" cy="3977280"/>
          </a:xfrm>
          <a:prstGeom prst="rect">
            <a:avLst/>
          </a:prstGeom>
        </p:spPr>
        <p:txBody>
          <a:bodyPr lIns="0" rIns="0" tIns="0" bIns="0">
            <a:normAutofit/>
          </a:bodyPr>
          <a:p>
            <a:endParaRPr b="0" lang="en-AU" sz="3200" spc="-1" strike="noStrike">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71"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72" name="PlaceHolder 1"/>
          <p:cNvSpPr>
            <a:spLocks noGrp="1"/>
          </p:cNvSpPr>
          <p:nvPr>
            <p:ph type="subTitle"/>
          </p:nvPr>
        </p:nvSpPr>
        <p:spPr>
          <a:xfrm>
            <a:off x="495000" y="273600"/>
            <a:ext cx="8915040" cy="5307840"/>
          </a:xfrm>
          <a:prstGeom prst="rect">
            <a:avLst/>
          </a:prstGeom>
        </p:spPr>
        <p:txBody>
          <a:bodyPr lIns="0" rIns="0" tIns="0" bIns="0" anchor="ctr"/>
          <a:p>
            <a:pPr algn="ctr"/>
            <a:endParaRPr b="0" lang="en-AU"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73"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374" name="PlaceHolder 2"/>
          <p:cNvSpPr>
            <a:spLocks noGrp="1"/>
          </p:cNvSpPr>
          <p:nvPr>
            <p:ph type="body"/>
          </p:nvPr>
        </p:nvSpPr>
        <p:spPr>
          <a:xfrm>
            <a:off x="495000" y="1604520"/>
            <a:ext cx="4350240" cy="1896840"/>
          </a:xfrm>
          <a:prstGeom prst="rect">
            <a:avLst/>
          </a:prstGeom>
        </p:spPr>
        <p:txBody>
          <a:bodyPr lIns="0" rIns="0" tIns="0" bIns="0">
            <a:normAutofit/>
          </a:bodyPr>
          <a:p>
            <a:endParaRPr b="0" lang="en-AU" sz="3200" spc="-1" strike="noStrike">
              <a:latin typeface="Arial"/>
            </a:endParaRPr>
          </a:p>
        </p:txBody>
      </p:sp>
      <p:sp>
        <p:nvSpPr>
          <p:cNvPr id="375" name="PlaceHolder 3"/>
          <p:cNvSpPr>
            <a:spLocks noGrp="1"/>
          </p:cNvSpPr>
          <p:nvPr>
            <p:ph type="body"/>
          </p:nvPr>
        </p:nvSpPr>
        <p:spPr>
          <a:xfrm>
            <a:off x="5063040" y="1604520"/>
            <a:ext cx="4350240" cy="3977280"/>
          </a:xfrm>
          <a:prstGeom prst="rect">
            <a:avLst/>
          </a:prstGeom>
        </p:spPr>
        <p:txBody>
          <a:bodyPr lIns="0" rIns="0" tIns="0" bIns="0">
            <a:normAutofit/>
          </a:bodyPr>
          <a:p>
            <a:endParaRPr b="0" lang="en-AU" sz="3200" spc="-1" strike="noStrike">
              <a:latin typeface="Arial"/>
            </a:endParaRPr>
          </a:p>
        </p:txBody>
      </p:sp>
      <p:sp>
        <p:nvSpPr>
          <p:cNvPr id="376" name="PlaceHolder 4"/>
          <p:cNvSpPr>
            <a:spLocks noGrp="1"/>
          </p:cNvSpPr>
          <p:nvPr>
            <p:ph type="body"/>
          </p:nvPr>
        </p:nvSpPr>
        <p:spPr>
          <a:xfrm>
            <a:off x="495000" y="3682080"/>
            <a:ext cx="43502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77"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378" name="PlaceHolder 2"/>
          <p:cNvSpPr>
            <a:spLocks noGrp="1"/>
          </p:cNvSpPr>
          <p:nvPr>
            <p:ph type="body"/>
          </p:nvPr>
        </p:nvSpPr>
        <p:spPr>
          <a:xfrm>
            <a:off x="495000" y="1604520"/>
            <a:ext cx="4350240" cy="3977280"/>
          </a:xfrm>
          <a:prstGeom prst="rect">
            <a:avLst/>
          </a:prstGeom>
        </p:spPr>
        <p:txBody>
          <a:bodyPr lIns="0" rIns="0" tIns="0" bIns="0">
            <a:normAutofit/>
          </a:bodyPr>
          <a:p>
            <a:endParaRPr b="0" lang="en-AU" sz="3200" spc="-1" strike="noStrike">
              <a:latin typeface="Arial"/>
            </a:endParaRPr>
          </a:p>
        </p:txBody>
      </p:sp>
      <p:sp>
        <p:nvSpPr>
          <p:cNvPr id="379" name="PlaceHolder 3"/>
          <p:cNvSpPr>
            <a:spLocks noGrp="1"/>
          </p:cNvSpPr>
          <p:nvPr>
            <p:ph type="body"/>
          </p:nvPr>
        </p:nvSpPr>
        <p:spPr>
          <a:xfrm>
            <a:off x="5063040" y="1604520"/>
            <a:ext cx="4350240" cy="1896840"/>
          </a:xfrm>
          <a:prstGeom prst="rect">
            <a:avLst/>
          </a:prstGeom>
        </p:spPr>
        <p:txBody>
          <a:bodyPr lIns="0" rIns="0" tIns="0" bIns="0">
            <a:normAutofit/>
          </a:bodyPr>
          <a:p>
            <a:endParaRPr b="0" lang="en-AU" sz="3200" spc="-1" strike="noStrike">
              <a:latin typeface="Arial"/>
            </a:endParaRPr>
          </a:p>
        </p:txBody>
      </p:sp>
      <p:sp>
        <p:nvSpPr>
          <p:cNvPr id="380" name="PlaceHolder 4"/>
          <p:cNvSpPr>
            <a:spLocks noGrp="1"/>
          </p:cNvSpPr>
          <p:nvPr>
            <p:ph type="body"/>
          </p:nvPr>
        </p:nvSpPr>
        <p:spPr>
          <a:xfrm>
            <a:off x="5063040" y="3682080"/>
            <a:ext cx="43502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81"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382" name="PlaceHolder 2"/>
          <p:cNvSpPr>
            <a:spLocks noGrp="1"/>
          </p:cNvSpPr>
          <p:nvPr>
            <p:ph type="body"/>
          </p:nvPr>
        </p:nvSpPr>
        <p:spPr>
          <a:xfrm>
            <a:off x="495000" y="1604520"/>
            <a:ext cx="4350240" cy="1896840"/>
          </a:xfrm>
          <a:prstGeom prst="rect">
            <a:avLst/>
          </a:prstGeom>
        </p:spPr>
        <p:txBody>
          <a:bodyPr lIns="0" rIns="0" tIns="0" bIns="0">
            <a:normAutofit/>
          </a:bodyPr>
          <a:p>
            <a:endParaRPr b="0" lang="en-AU" sz="3200" spc="-1" strike="noStrike">
              <a:latin typeface="Arial"/>
            </a:endParaRPr>
          </a:p>
        </p:txBody>
      </p:sp>
      <p:sp>
        <p:nvSpPr>
          <p:cNvPr id="383" name="PlaceHolder 3"/>
          <p:cNvSpPr>
            <a:spLocks noGrp="1"/>
          </p:cNvSpPr>
          <p:nvPr>
            <p:ph type="body"/>
          </p:nvPr>
        </p:nvSpPr>
        <p:spPr>
          <a:xfrm>
            <a:off x="5063040" y="1604520"/>
            <a:ext cx="4350240" cy="1896840"/>
          </a:xfrm>
          <a:prstGeom prst="rect">
            <a:avLst/>
          </a:prstGeom>
        </p:spPr>
        <p:txBody>
          <a:bodyPr lIns="0" rIns="0" tIns="0" bIns="0">
            <a:normAutofit/>
          </a:bodyPr>
          <a:p>
            <a:endParaRPr b="0" lang="en-AU" sz="3200" spc="-1" strike="noStrike">
              <a:latin typeface="Arial"/>
            </a:endParaRPr>
          </a:p>
        </p:txBody>
      </p:sp>
      <p:sp>
        <p:nvSpPr>
          <p:cNvPr id="384" name="PlaceHolder 4"/>
          <p:cNvSpPr>
            <a:spLocks noGrp="1"/>
          </p:cNvSpPr>
          <p:nvPr>
            <p:ph type="body"/>
          </p:nvPr>
        </p:nvSpPr>
        <p:spPr>
          <a:xfrm>
            <a:off x="495000" y="3682080"/>
            <a:ext cx="89150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85"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386" name="PlaceHolder 2"/>
          <p:cNvSpPr>
            <a:spLocks noGrp="1"/>
          </p:cNvSpPr>
          <p:nvPr>
            <p:ph type="body"/>
          </p:nvPr>
        </p:nvSpPr>
        <p:spPr>
          <a:xfrm>
            <a:off x="495000" y="1604520"/>
            <a:ext cx="8915040" cy="1896840"/>
          </a:xfrm>
          <a:prstGeom prst="rect">
            <a:avLst/>
          </a:prstGeom>
        </p:spPr>
        <p:txBody>
          <a:bodyPr lIns="0" rIns="0" tIns="0" bIns="0">
            <a:normAutofit/>
          </a:bodyPr>
          <a:p>
            <a:endParaRPr b="0" lang="en-AU" sz="3200" spc="-1" strike="noStrike">
              <a:latin typeface="Arial"/>
            </a:endParaRPr>
          </a:p>
        </p:txBody>
      </p:sp>
      <p:sp>
        <p:nvSpPr>
          <p:cNvPr id="387" name="PlaceHolder 3"/>
          <p:cNvSpPr>
            <a:spLocks noGrp="1"/>
          </p:cNvSpPr>
          <p:nvPr>
            <p:ph type="body"/>
          </p:nvPr>
        </p:nvSpPr>
        <p:spPr>
          <a:xfrm>
            <a:off x="495000" y="3682080"/>
            <a:ext cx="89150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8"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389" name="PlaceHolder 2"/>
          <p:cNvSpPr>
            <a:spLocks noGrp="1"/>
          </p:cNvSpPr>
          <p:nvPr>
            <p:ph type="body"/>
          </p:nvPr>
        </p:nvSpPr>
        <p:spPr>
          <a:xfrm>
            <a:off x="495000" y="1604520"/>
            <a:ext cx="4350240" cy="1896840"/>
          </a:xfrm>
          <a:prstGeom prst="rect">
            <a:avLst/>
          </a:prstGeom>
        </p:spPr>
        <p:txBody>
          <a:bodyPr lIns="0" rIns="0" tIns="0" bIns="0">
            <a:normAutofit/>
          </a:bodyPr>
          <a:p>
            <a:endParaRPr b="0" lang="en-AU" sz="3200" spc="-1" strike="noStrike">
              <a:latin typeface="Arial"/>
            </a:endParaRPr>
          </a:p>
        </p:txBody>
      </p:sp>
      <p:sp>
        <p:nvSpPr>
          <p:cNvPr id="390" name="PlaceHolder 3"/>
          <p:cNvSpPr>
            <a:spLocks noGrp="1"/>
          </p:cNvSpPr>
          <p:nvPr>
            <p:ph type="body"/>
          </p:nvPr>
        </p:nvSpPr>
        <p:spPr>
          <a:xfrm>
            <a:off x="5063040" y="1604520"/>
            <a:ext cx="4350240" cy="1896840"/>
          </a:xfrm>
          <a:prstGeom prst="rect">
            <a:avLst/>
          </a:prstGeom>
        </p:spPr>
        <p:txBody>
          <a:bodyPr lIns="0" rIns="0" tIns="0" bIns="0">
            <a:normAutofit/>
          </a:bodyPr>
          <a:p>
            <a:endParaRPr b="0" lang="en-AU" sz="3200" spc="-1" strike="noStrike">
              <a:latin typeface="Arial"/>
            </a:endParaRPr>
          </a:p>
        </p:txBody>
      </p:sp>
      <p:sp>
        <p:nvSpPr>
          <p:cNvPr id="391" name="PlaceHolder 4"/>
          <p:cNvSpPr>
            <a:spLocks noGrp="1"/>
          </p:cNvSpPr>
          <p:nvPr>
            <p:ph type="body"/>
          </p:nvPr>
        </p:nvSpPr>
        <p:spPr>
          <a:xfrm>
            <a:off x="495000" y="3682080"/>
            <a:ext cx="4350240" cy="1896840"/>
          </a:xfrm>
          <a:prstGeom prst="rect">
            <a:avLst/>
          </a:prstGeom>
        </p:spPr>
        <p:txBody>
          <a:bodyPr lIns="0" rIns="0" tIns="0" bIns="0">
            <a:normAutofit/>
          </a:bodyPr>
          <a:p>
            <a:endParaRPr b="0" lang="en-AU" sz="3200" spc="-1" strike="noStrike">
              <a:latin typeface="Arial"/>
            </a:endParaRPr>
          </a:p>
        </p:txBody>
      </p:sp>
      <p:sp>
        <p:nvSpPr>
          <p:cNvPr id="392" name="PlaceHolder 5"/>
          <p:cNvSpPr>
            <a:spLocks noGrp="1"/>
          </p:cNvSpPr>
          <p:nvPr>
            <p:ph type="body"/>
          </p:nvPr>
        </p:nvSpPr>
        <p:spPr>
          <a:xfrm>
            <a:off x="5063040" y="3682080"/>
            <a:ext cx="43502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3"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394" name="PlaceHolder 2"/>
          <p:cNvSpPr>
            <a:spLocks noGrp="1"/>
          </p:cNvSpPr>
          <p:nvPr>
            <p:ph type="body"/>
          </p:nvPr>
        </p:nvSpPr>
        <p:spPr>
          <a:xfrm>
            <a:off x="495000" y="1604520"/>
            <a:ext cx="2870280" cy="1896840"/>
          </a:xfrm>
          <a:prstGeom prst="rect">
            <a:avLst/>
          </a:prstGeom>
        </p:spPr>
        <p:txBody>
          <a:bodyPr lIns="0" rIns="0" tIns="0" bIns="0">
            <a:normAutofit/>
          </a:bodyPr>
          <a:p>
            <a:endParaRPr b="0" lang="en-AU" sz="3200" spc="-1" strike="noStrike">
              <a:latin typeface="Arial"/>
            </a:endParaRPr>
          </a:p>
        </p:txBody>
      </p:sp>
      <p:sp>
        <p:nvSpPr>
          <p:cNvPr id="395" name="PlaceHolder 3"/>
          <p:cNvSpPr>
            <a:spLocks noGrp="1"/>
          </p:cNvSpPr>
          <p:nvPr>
            <p:ph type="body"/>
          </p:nvPr>
        </p:nvSpPr>
        <p:spPr>
          <a:xfrm>
            <a:off x="3509280" y="1604520"/>
            <a:ext cx="2870280" cy="1896840"/>
          </a:xfrm>
          <a:prstGeom prst="rect">
            <a:avLst/>
          </a:prstGeom>
        </p:spPr>
        <p:txBody>
          <a:bodyPr lIns="0" rIns="0" tIns="0" bIns="0">
            <a:normAutofit/>
          </a:bodyPr>
          <a:p>
            <a:endParaRPr b="0" lang="en-AU" sz="3200" spc="-1" strike="noStrike">
              <a:latin typeface="Arial"/>
            </a:endParaRPr>
          </a:p>
        </p:txBody>
      </p:sp>
      <p:sp>
        <p:nvSpPr>
          <p:cNvPr id="396" name="PlaceHolder 4"/>
          <p:cNvSpPr>
            <a:spLocks noGrp="1"/>
          </p:cNvSpPr>
          <p:nvPr>
            <p:ph type="body"/>
          </p:nvPr>
        </p:nvSpPr>
        <p:spPr>
          <a:xfrm>
            <a:off x="6523200" y="1604520"/>
            <a:ext cx="2870280" cy="1896840"/>
          </a:xfrm>
          <a:prstGeom prst="rect">
            <a:avLst/>
          </a:prstGeom>
        </p:spPr>
        <p:txBody>
          <a:bodyPr lIns="0" rIns="0" tIns="0" bIns="0">
            <a:normAutofit/>
          </a:bodyPr>
          <a:p>
            <a:endParaRPr b="0" lang="en-AU" sz="3200" spc="-1" strike="noStrike">
              <a:latin typeface="Arial"/>
            </a:endParaRPr>
          </a:p>
        </p:txBody>
      </p:sp>
      <p:sp>
        <p:nvSpPr>
          <p:cNvPr id="397" name="PlaceHolder 5"/>
          <p:cNvSpPr>
            <a:spLocks noGrp="1"/>
          </p:cNvSpPr>
          <p:nvPr>
            <p:ph type="body"/>
          </p:nvPr>
        </p:nvSpPr>
        <p:spPr>
          <a:xfrm>
            <a:off x="495000" y="3682080"/>
            <a:ext cx="2870280" cy="1896840"/>
          </a:xfrm>
          <a:prstGeom prst="rect">
            <a:avLst/>
          </a:prstGeom>
        </p:spPr>
        <p:txBody>
          <a:bodyPr lIns="0" rIns="0" tIns="0" bIns="0">
            <a:normAutofit/>
          </a:bodyPr>
          <a:p>
            <a:endParaRPr b="0" lang="en-AU" sz="3200" spc="-1" strike="noStrike">
              <a:latin typeface="Arial"/>
            </a:endParaRPr>
          </a:p>
        </p:txBody>
      </p:sp>
      <p:sp>
        <p:nvSpPr>
          <p:cNvPr id="398" name="PlaceHolder 6"/>
          <p:cNvSpPr>
            <a:spLocks noGrp="1"/>
          </p:cNvSpPr>
          <p:nvPr>
            <p:ph type="body"/>
          </p:nvPr>
        </p:nvSpPr>
        <p:spPr>
          <a:xfrm>
            <a:off x="3509280" y="3682080"/>
            <a:ext cx="2870280" cy="1896840"/>
          </a:xfrm>
          <a:prstGeom prst="rect">
            <a:avLst/>
          </a:prstGeom>
        </p:spPr>
        <p:txBody>
          <a:bodyPr lIns="0" rIns="0" tIns="0" bIns="0">
            <a:normAutofit/>
          </a:bodyPr>
          <a:p>
            <a:endParaRPr b="0" lang="en-AU" sz="3200" spc="-1" strike="noStrike">
              <a:latin typeface="Arial"/>
            </a:endParaRPr>
          </a:p>
        </p:txBody>
      </p:sp>
      <p:sp>
        <p:nvSpPr>
          <p:cNvPr id="399" name="PlaceHolder 7"/>
          <p:cNvSpPr>
            <a:spLocks noGrp="1"/>
          </p:cNvSpPr>
          <p:nvPr>
            <p:ph type="body"/>
          </p:nvPr>
        </p:nvSpPr>
        <p:spPr>
          <a:xfrm>
            <a:off x="6523200" y="3682080"/>
            <a:ext cx="287028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38" name="PlaceHolder 2"/>
          <p:cNvSpPr>
            <a:spLocks noGrp="1"/>
          </p:cNvSpPr>
          <p:nvPr>
            <p:ph type="body"/>
          </p:nvPr>
        </p:nvSpPr>
        <p:spPr>
          <a:xfrm>
            <a:off x="495000" y="1604520"/>
            <a:ext cx="4350240" cy="1896840"/>
          </a:xfrm>
          <a:prstGeom prst="rect">
            <a:avLst/>
          </a:prstGeom>
        </p:spPr>
        <p:txBody>
          <a:bodyPr lIns="0" rIns="0" tIns="0" bIns="0">
            <a:normAutofit/>
          </a:bodyPr>
          <a:p>
            <a:endParaRPr b="0" lang="en-AU" sz="3200" spc="-1" strike="noStrike">
              <a:latin typeface="Arial"/>
            </a:endParaRPr>
          </a:p>
        </p:txBody>
      </p:sp>
      <p:sp>
        <p:nvSpPr>
          <p:cNvPr id="39" name="PlaceHolder 3"/>
          <p:cNvSpPr>
            <a:spLocks noGrp="1"/>
          </p:cNvSpPr>
          <p:nvPr>
            <p:ph type="body"/>
          </p:nvPr>
        </p:nvSpPr>
        <p:spPr>
          <a:xfrm>
            <a:off x="5063040" y="1604520"/>
            <a:ext cx="4350240" cy="1896840"/>
          </a:xfrm>
          <a:prstGeom prst="rect">
            <a:avLst/>
          </a:prstGeom>
        </p:spPr>
        <p:txBody>
          <a:bodyPr lIns="0" rIns="0" tIns="0" bIns="0">
            <a:normAutofit/>
          </a:bodyPr>
          <a:p>
            <a:endParaRPr b="0" lang="en-AU" sz="3200" spc="-1" strike="noStrike">
              <a:latin typeface="Arial"/>
            </a:endParaRPr>
          </a:p>
        </p:txBody>
      </p:sp>
      <p:sp>
        <p:nvSpPr>
          <p:cNvPr id="40" name="PlaceHolder 4"/>
          <p:cNvSpPr>
            <a:spLocks noGrp="1"/>
          </p:cNvSpPr>
          <p:nvPr>
            <p:ph type="body"/>
          </p:nvPr>
        </p:nvSpPr>
        <p:spPr>
          <a:xfrm>
            <a:off x="495000" y="3682080"/>
            <a:ext cx="4350240" cy="1896840"/>
          </a:xfrm>
          <a:prstGeom prst="rect">
            <a:avLst/>
          </a:prstGeom>
        </p:spPr>
        <p:txBody>
          <a:bodyPr lIns="0" rIns="0" tIns="0" bIns="0">
            <a:normAutofit/>
          </a:bodyPr>
          <a:p>
            <a:endParaRPr b="0" lang="en-AU" sz="3200" spc="-1" strike="noStrike">
              <a:latin typeface="Arial"/>
            </a:endParaRPr>
          </a:p>
        </p:txBody>
      </p:sp>
      <p:sp>
        <p:nvSpPr>
          <p:cNvPr id="41" name="PlaceHolder 5"/>
          <p:cNvSpPr>
            <a:spLocks noGrp="1"/>
          </p:cNvSpPr>
          <p:nvPr>
            <p:ph type="body"/>
          </p:nvPr>
        </p:nvSpPr>
        <p:spPr>
          <a:xfrm>
            <a:off x="5063040" y="3682080"/>
            <a:ext cx="43502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7"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408" name="PlaceHolder 2"/>
          <p:cNvSpPr>
            <a:spLocks noGrp="1"/>
          </p:cNvSpPr>
          <p:nvPr>
            <p:ph type="subTitle"/>
          </p:nvPr>
        </p:nvSpPr>
        <p:spPr>
          <a:xfrm>
            <a:off x="495000" y="1604520"/>
            <a:ext cx="8915040" cy="3977280"/>
          </a:xfrm>
          <a:prstGeom prst="rect">
            <a:avLst/>
          </a:prstGeom>
        </p:spPr>
        <p:txBody>
          <a:bodyPr lIns="0" rIns="0" tIns="0" bIns="0" anchor="ctr"/>
          <a:p>
            <a:pPr algn="ctr"/>
            <a:endParaRPr b="0" lang="en-AU" sz="3200" spc="-1" strike="noStrike">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9"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410" name="PlaceHolder 2"/>
          <p:cNvSpPr>
            <a:spLocks noGrp="1"/>
          </p:cNvSpPr>
          <p:nvPr>
            <p:ph type="body"/>
          </p:nvPr>
        </p:nvSpPr>
        <p:spPr>
          <a:xfrm>
            <a:off x="495000" y="1604520"/>
            <a:ext cx="8915040" cy="3977280"/>
          </a:xfrm>
          <a:prstGeom prst="rect">
            <a:avLst/>
          </a:prstGeom>
        </p:spPr>
        <p:txBody>
          <a:bodyPr lIns="0" rIns="0" tIns="0" bIns="0">
            <a:normAutofit/>
          </a:bodyPr>
          <a:p>
            <a:endParaRPr b="0" lang="en-AU" sz="3200" spc="-1" strike="noStrike">
              <a:latin typeface="Arial"/>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11"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412" name="PlaceHolder 2"/>
          <p:cNvSpPr>
            <a:spLocks noGrp="1"/>
          </p:cNvSpPr>
          <p:nvPr>
            <p:ph type="body"/>
          </p:nvPr>
        </p:nvSpPr>
        <p:spPr>
          <a:xfrm>
            <a:off x="495000" y="1604520"/>
            <a:ext cx="4350240" cy="3977280"/>
          </a:xfrm>
          <a:prstGeom prst="rect">
            <a:avLst/>
          </a:prstGeom>
        </p:spPr>
        <p:txBody>
          <a:bodyPr lIns="0" rIns="0" tIns="0" bIns="0">
            <a:normAutofit/>
          </a:bodyPr>
          <a:p>
            <a:endParaRPr b="0" lang="en-AU" sz="3200" spc="-1" strike="noStrike">
              <a:latin typeface="Arial"/>
            </a:endParaRPr>
          </a:p>
        </p:txBody>
      </p:sp>
      <p:sp>
        <p:nvSpPr>
          <p:cNvPr id="413" name="PlaceHolder 3"/>
          <p:cNvSpPr>
            <a:spLocks noGrp="1"/>
          </p:cNvSpPr>
          <p:nvPr>
            <p:ph type="body"/>
          </p:nvPr>
        </p:nvSpPr>
        <p:spPr>
          <a:xfrm>
            <a:off x="5063040" y="1604520"/>
            <a:ext cx="4350240" cy="3977280"/>
          </a:xfrm>
          <a:prstGeom prst="rect">
            <a:avLst/>
          </a:prstGeom>
        </p:spPr>
        <p:txBody>
          <a:bodyPr lIns="0" rIns="0" tIns="0" bIns="0">
            <a:normAutofit/>
          </a:bodyPr>
          <a:p>
            <a:endParaRPr b="0" lang="en-AU" sz="3200" spc="-1" strike="noStrike">
              <a:latin typeface="Arial"/>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14"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15" name="PlaceHolder 1"/>
          <p:cNvSpPr>
            <a:spLocks noGrp="1"/>
          </p:cNvSpPr>
          <p:nvPr>
            <p:ph type="subTitle"/>
          </p:nvPr>
        </p:nvSpPr>
        <p:spPr>
          <a:xfrm>
            <a:off x="495000" y="273600"/>
            <a:ext cx="8915040" cy="5307840"/>
          </a:xfrm>
          <a:prstGeom prst="rect">
            <a:avLst/>
          </a:prstGeom>
        </p:spPr>
        <p:txBody>
          <a:bodyPr lIns="0" rIns="0" tIns="0" bIns="0" anchor="ctr"/>
          <a:p>
            <a:pPr algn="ctr"/>
            <a:endParaRPr b="0" lang="en-AU" sz="3200" spc="-1" strike="noStrike">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16"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417" name="PlaceHolder 2"/>
          <p:cNvSpPr>
            <a:spLocks noGrp="1"/>
          </p:cNvSpPr>
          <p:nvPr>
            <p:ph type="body"/>
          </p:nvPr>
        </p:nvSpPr>
        <p:spPr>
          <a:xfrm>
            <a:off x="495000" y="1604520"/>
            <a:ext cx="4350240" cy="1896840"/>
          </a:xfrm>
          <a:prstGeom prst="rect">
            <a:avLst/>
          </a:prstGeom>
        </p:spPr>
        <p:txBody>
          <a:bodyPr lIns="0" rIns="0" tIns="0" bIns="0">
            <a:normAutofit/>
          </a:bodyPr>
          <a:p>
            <a:endParaRPr b="0" lang="en-AU" sz="3200" spc="-1" strike="noStrike">
              <a:latin typeface="Arial"/>
            </a:endParaRPr>
          </a:p>
        </p:txBody>
      </p:sp>
      <p:sp>
        <p:nvSpPr>
          <p:cNvPr id="418" name="PlaceHolder 3"/>
          <p:cNvSpPr>
            <a:spLocks noGrp="1"/>
          </p:cNvSpPr>
          <p:nvPr>
            <p:ph type="body"/>
          </p:nvPr>
        </p:nvSpPr>
        <p:spPr>
          <a:xfrm>
            <a:off x="5063040" y="1604520"/>
            <a:ext cx="4350240" cy="3977280"/>
          </a:xfrm>
          <a:prstGeom prst="rect">
            <a:avLst/>
          </a:prstGeom>
        </p:spPr>
        <p:txBody>
          <a:bodyPr lIns="0" rIns="0" tIns="0" bIns="0">
            <a:normAutofit/>
          </a:bodyPr>
          <a:p>
            <a:endParaRPr b="0" lang="en-AU" sz="3200" spc="-1" strike="noStrike">
              <a:latin typeface="Arial"/>
            </a:endParaRPr>
          </a:p>
        </p:txBody>
      </p:sp>
      <p:sp>
        <p:nvSpPr>
          <p:cNvPr id="419" name="PlaceHolder 4"/>
          <p:cNvSpPr>
            <a:spLocks noGrp="1"/>
          </p:cNvSpPr>
          <p:nvPr>
            <p:ph type="body"/>
          </p:nvPr>
        </p:nvSpPr>
        <p:spPr>
          <a:xfrm>
            <a:off x="495000" y="3682080"/>
            <a:ext cx="43502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20"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421" name="PlaceHolder 2"/>
          <p:cNvSpPr>
            <a:spLocks noGrp="1"/>
          </p:cNvSpPr>
          <p:nvPr>
            <p:ph type="body"/>
          </p:nvPr>
        </p:nvSpPr>
        <p:spPr>
          <a:xfrm>
            <a:off x="495000" y="1604520"/>
            <a:ext cx="4350240" cy="3977280"/>
          </a:xfrm>
          <a:prstGeom prst="rect">
            <a:avLst/>
          </a:prstGeom>
        </p:spPr>
        <p:txBody>
          <a:bodyPr lIns="0" rIns="0" tIns="0" bIns="0">
            <a:normAutofit/>
          </a:bodyPr>
          <a:p>
            <a:endParaRPr b="0" lang="en-AU" sz="3200" spc="-1" strike="noStrike">
              <a:latin typeface="Arial"/>
            </a:endParaRPr>
          </a:p>
        </p:txBody>
      </p:sp>
      <p:sp>
        <p:nvSpPr>
          <p:cNvPr id="422" name="PlaceHolder 3"/>
          <p:cNvSpPr>
            <a:spLocks noGrp="1"/>
          </p:cNvSpPr>
          <p:nvPr>
            <p:ph type="body"/>
          </p:nvPr>
        </p:nvSpPr>
        <p:spPr>
          <a:xfrm>
            <a:off x="5063040" y="1604520"/>
            <a:ext cx="4350240" cy="1896840"/>
          </a:xfrm>
          <a:prstGeom prst="rect">
            <a:avLst/>
          </a:prstGeom>
        </p:spPr>
        <p:txBody>
          <a:bodyPr lIns="0" rIns="0" tIns="0" bIns="0">
            <a:normAutofit/>
          </a:bodyPr>
          <a:p>
            <a:endParaRPr b="0" lang="en-AU" sz="3200" spc="-1" strike="noStrike">
              <a:latin typeface="Arial"/>
            </a:endParaRPr>
          </a:p>
        </p:txBody>
      </p:sp>
      <p:sp>
        <p:nvSpPr>
          <p:cNvPr id="423" name="PlaceHolder 4"/>
          <p:cNvSpPr>
            <a:spLocks noGrp="1"/>
          </p:cNvSpPr>
          <p:nvPr>
            <p:ph type="body"/>
          </p:nvPr>
        </p:nvSpPr>
        <p:spPr>
          <a:xfrm>
            <a:off x="5063040" y="3682080"/>
            <a:ext cx="43502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24"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425" name="PlaceHolder 2"/>
          <p:cNvSpPr>
            <a:spLocks noGrp="1"/>
          </p:cNvSpPr>
          <p:nvPr>
            <p:ph type="body"/>
          </p:nvPr>
        </p:nvSpPr>
        <p:spPr>
          <a:xfrm>
            <a:off x="495000" y="1604520"/>
            <a:ext cx="4350240" cy="1896840"/>
          </a:xfrm>
          <a:prstGeom prst="rect">
            <a:avLst/>
          </a:prstGeom>
        </p:spPr>
        <p:txBody>
          <a:bodyPr lIns="0" rIns="0" tIns="0" bIns="0">
            <a:normAutofit/>
          </a:bodyPr>
          <a:p>
            <a:endParaRPr b="0" lang="en-AU" sz="3200" spc="-1" strike="noStrike">
              <a:latin typeface="Arial"/>
            </a:endParaRPr>
          </a:p>
        </p:txBody>
      </p:sp>
      <p:sp>
        <p:nvSpPr>
          <p:cNvPr id="426" name="PlaceHolder 3"/>
          <p:cNvSpPr>
            <a:spLocks noGrp="1"/>
          </p:cNvSpPr>
          <p:nvPr>
            <p:ph type="body"/>
          </p:nvPr>
        </p:nvSpPr>
        <p:spPr>
          <a:xfrm>
            <a:off x="5063040" y="1604520"/>
            <a:ext cx="4350240" cy="1896840"/>
          </a:xfrm>
          <a:prstGeom prst="rect">
            <a:avLst/>
          </a:prstGeom>
        </p:spPr>
        <p:txBody>
          <a:bodyPr lIns="0" rIns="0" tIns="0" bIns="0">
            <a:normAutofit/>
          </a:bodyPr>
          <a:p>
            <a:endParaRPr b="0" lang="en-AU" sz="3200" spc="-1" strike="noStrike">
              <a:latin typeface="Arial"/>
            </a:endParaRPr>
          </a:p>
        </p:txBody>
      </p:sp>
      <p:sp>
        <p:nvSpPr>
          <p:cNvPr id="427" name="PlaceHolder 4"/>
          <p:cNvSpPr>
            <a:spLocks noGrp="1"/>
          </p:cNvSpPr>
          <p:nvPr>
            <p:ph type="body"/>
          </p:nvPr>
        </p:nvSpPr>
        <p:spPr>
          <a:xfrm>
            <a:off x="495000" y="3682080"/>
            <a:ext cx="89150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28"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429" name="PlaceHolder 2"/>
          <p:cNvSpPr>
            <a:spLocks noGrp="1"/>
          </p:cNvSpPr>
          <p:nvPr>
            <p:ph type="body"/>
          </p:nvPr>
        </p:nvSpPr>
        <p:spPr>
          <a:xfrm>
            <a:off x="495000" y="1604520"/>
            <a:ext cx="8915040" cy="1896840"/>
          </a:xfrm>
          <a:prstGeom prst="rect">
            <a:avLst/>
          </a:prstGeom>
        </p:spPr>
        <p:txBody>
          <a:bodyPr lIns="0" rIns="0" tIns="0" bIns="0">
            <a:normAutofit/>
          </a:bodyPr>
          <a:p>
            <a:endParaRPr b="0" lang="en-AU" sz="3200" spc="-1" strike="noStrike">
              <a:latin typeface="Arial"/>
            </a:endParaRPr>
          </a:p>
        </p:txBody>
      </p:sp>
      <p:sp>
        <p:nvSpPr>
          <p:cNvPr id="430" name="PlaceHolder 3"/>
          <p:cNvSpPr>
            <a:spLocks noGrp="1"/>
          </p:cNvSpPr>
          <p:nvPr>
            <p:ph type="body"/>
          </p:nvPr>
        </p:nvSpPr>
        <p:spPr>
          <a:xfrm>
            <a:off x="495000" y="3682080"/>
            <a:ext cx="89150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31"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432" name="PlaceHolder 2"/>
          <p:cNvSpPr>
            <a:spLocks noGrp="1"/>
          </p:cNvSpPr>
          <p:nvPr>
            <p:ph type="body"/>
          </p:nvPr>
        </p:nvSpPr>
        <p:spPr>
          <a:xfrm>
            <a:off x="495000" y="1604520"/>
            <a:ext cx="4350240" cy="1896840"/>
          </a:xfrm>
          <a:prstGeom prst="rect">
            <a:avLst/>
          </a:prstGeom>
        </p:spPr>
        <p:txBody>
          <a:bodyPr lIns="0" rIns="0" tIns="0" bIns="0">
            <a:normAutofit/>
          </a:bodyPr>
          <a:p>
            <a:endParaRPr b="0" lang="en-AU" sz="3200" spc="-1" strike="noStrike">
              <a:latin typeface="Arial"/>
            </a:endParaRPr>
          </a:p>
        </p:txBody>
      </p:sp>
      <p:sp>
        <p:nvSpPr>
          <p:cNvPr id="433" name="PlaceHolder 3"/>
          <p:cNvSpPr>
            <a:spLocks noGrp="1"/>
          </p:cNvSpPr>
          <p:nvPr>
            <p:ph type="body"/>
          </p:nvPr>
        </p:nvSpPr>
        <p:spPr>
          <a:xfrm>
            <a:off x="5063040" y="1604520"/>
            <a:ext cx="4350240" cy="1896840"/>
          </a:xfrm>
          <a:prstGeom prst="rect">
            <a:avLst/>
          </a:prstGeom>
        </p:spPr>
        <p:txBody>
          <a:bodyPr lIns="0" rIns="0" tIns="0" bIns="0">
            <a:normAutofit/>
          </a:bodyPr>
          <a:p>
            <a:endParaRPr b="0" lang="en-AU" sz="3200" spc="-1" strike="noStrike">
              <a:latin typeface="Arial"/>
            </a:endParaRPr>
          </a:p>
        </p:txBody>
      </p:sp>
      <p:sp>
        <p:nvSpPr>
          <p:cNvPr id="434" name="PlaceHolder 4"/>
          <p:cNvSpPr>
            <a:spLocks noGrp="1"/>
          </p:cNvSpPr>
          <p:nvPr>
            <p:ph type="body"/>
          </p:nvPr>
        </p:nvSpPr>
        <p:spPr>
          <a:xfrm>
            <a:off x="495000" y="3682080"/>
            <a:ext cx="4350240" cy="1896840"/>
          </a:xfrm>
          <a:prstGeom prst="rect">
            <a:avLst/>
          </a:prstGeom>
        </p:spPr>
        <p:txBody>
          <a:bodyPr lIns="0" rIns="0" tIns="0" bIns="0">
            <a:normAutofit/>
          </a:bodyPr>
          <a:p>
            <a:endParaRPr b="0" lang="en-AU" sz="3200" spc="-1" strike="noStrike">
              <a:latin typeface="Arial"/>
            </a:endParaRPr>
          </a:p>
        </p:txBody>
      </p:sp>
      <p:sp>
        <p:nvSpPr>
          <p:cNvPr id="435" name="PlaceHolder 5"/>
          <p:cNvSpPr>
            <a:spLocks noGrp="1"/>
          </p:cNvSpPr>
          <p:nvPr>
            <p:ph type="body"/>
          </p:nvPr>
        </p:nvSpPr>
        <p:spPr>
          <a:xfrm>
            <a:off x="5063040" y="3682080"/>
            <a:ext cx="43502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43" name="PlaceHolder 2"/>
          <p:cNvSpPr>
            <a:spLocks noGrp="1"/>
          </p:cNvSpPr>
          <p:nvPr>
            <p:ph type="body"/>
          </p:nvPr>
        </p:nvSpPr>
        <p:spPr>
          <a:xfrm>
            <a:off x="495000" y="1604520"/>
            <a:ext cx="2870280" cy="1896840"/>
          </a:xfrm>
          <a:prstGeom prst="rect">
            <a:avLst/>
          </a:prstGeom>
        </p:spPr>
        <p:txBody>
          <a:bodyPr lIns="0" rIns="0" tIns="0" bIns="0">
            <a:normAutofit/>
          </a:bodyPr>
          <a:p>
            <a:endParaRPr b="0" lang="en-AU" sz="3200" spc="-1" strike="noStrike">
              <a:latin typeface="Arial"/>
            </a:endParaRPr>
          </a:p>
        </p:txBody>
      </p:sp>
      <p:sp>
        <p:nvSpPr>
          <p:cNvPr id="44" name="PlaceHolder 3"/>
          <p:cNvSpPr>
            <a:spLocks noGrp="1"/>
          </p:cNvSpPr>
          <p:nvPr>
            <p:ph type="body"/>
          </p:nvPr>
        </p:nvSpPr>
        <p:spPr>
          <a:xfrm>
            <a:off x="3509280" y="1604520"/>
            <a:ext cx="2870280" cy="1896840"/>
          </a:xfrm>
          <a:prstGeom prst="rect">
            <a:avLst/>
          </a:prstGeom>
        </p:spPr>
        <p:txBody>
          <a:bodyPr lIns="0" rIns="0" tIns="0" bIns="0">
            <a:normAutofit/>
          </a:bodyPr>
          <a:p>
            <a:endParaRPr b="0" lang="en-AU" sz="3200" spc="-1" strike="noStrike">
              <a:latin typeface="Arial"/>
            </a:endParaRPr>
          </a:p>
        </p:txBody>
      </p:sp>
      <p:sp>
        <p:nvSpPr>
          <p:cNvPr id="45" name="PlaceHolder 4"/>
          <p:cNvSpPr>
            <a:spLocks noGrp="1"/>
          </p:cNvSpPr>
          <p:nvPr>
            <p:ph type="body"/>
          </p:nvPr>
        </p:nvSpPr>
        <p:spPr>
          <a:xfrm>
            <a:off x="6523200" y="1604520"/>
            <a:ext cx="2870280" cy="1896840"/>
          </a:xfrm>
          <a:prstGeom prst="rect">
            <a:avLst/>
          </a:prstGeom>
        </p:spPr>
        <p:txBody>
          <a:bodyPr lIns="0" rIns="0" tIns="0" bIns="0">
            <a:normAutofit/>
          </a:bodyPr>
          <a:p>
            <a:endParaRPr b="0" lang="en-AU" sz="3200" spc="-1" strike="noStrike">
              <a:latin typeface="Arial"/>
            </a:endParaRPr>
          </a:p>
        </p:txBody>
      </p:sp>
      <p:sp>
        <p:nvSpPr>
          <p:cNvPr id="46" name="PlaceHolder 5"/>
          <p:cNvSpPr>
            <a:spLocks noGrp="1"/>
          </p:cNvSpPr>
          <p:nvPr>
            <p:ph type="body"/>
          </p:nvPr>
        </p:nvSpPr>
        <p:spPr>
          <a:xfrm>
            <a:off x="495000" y="3682080"/>
            <a:ext cx="2870280" cy="1896840"/>
          </a:xfrm>
          <a:prstGeom prst="rect">
            <a:avLst/>
          </a:prstGeom>
        </p:spPr>
        <p:txBody>
          <a:bodyPr lIns="0" rIns="0" tIns="0" bIns="0">
            <a:normAutofit/>
          </a:bodyPr>
          <a:p>
            <a:endParaRPr b="0" lang="en-AU" sz="3200" spc="-1" strike="noStrike">
              <a:latin typeface="Arial"/>
            </a:endParaRPr>
          </a:p>
        </p:txBody>
      </p:sp>
      <p:sp>
        <p:nvSpPr>
          <p:cNvPr id="47" name="PlaceHolder 6"/>
          <p:cNvSpPr>
            <a:spLocks noGrp="1"/>
          </p:cNvSpPr>
          <p:nvPr>
            <p:ph type="body"/>
          </p:nvPr>
        </p:nvSpPr>
        <p:spPr>
          <a:xfrm>
            <a:off x="3509280" y="3682080"/>
            <a:ext cx="2870280" cy="1896840"/>
          </a:xfrm>
          <a:prstGeom prst="rect">
            <a:avLst/>
          </a:prstGeom>
        </p:spPr>
        <p:txBody>
          <a:bodyPr lIns="0" rIns="0" tIns="0" bIns="0">
            <a:normAutofit/>
          </a:bodyPr>
          <a:p>
            <a:endParaRPr b="0" lang="en-AU" sz="3200" spc="-1" strike="noStrike">
              <a:latin typeface="Arial"/>
            </a:endParaRPr>
          </a:p>
        </p:txBody>
      </p:sp>
      <p:sp>
        <p:nvSpPr>
          <p:cNvPr id="48" name="PlaceHolder 7"/>
          <p:cNvSpPr>
            <a:spLocks noGrp="1"/>
          </p:cNvSpPr>
          <p:nvPr>
            <p:ph type="body"/>
          </p:nvPr>
        </p:nvSpPr>
        <p:spPr>
          <a:xfrm>
            <a:off x="6523200" y="3682080"/>
            <a:ext cx="287028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6"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437" name="PlaceHolder 2"/>
          <p:cNvSpPr>
            <a:spLocks noGrp="1"/>
          </p:cNvSpPr>
          <p:nvPr>
            <p:ph type="body"/>
          </p:nvPr>
        </p:nvSpPr>
        <p:spPr>
          <a:xfrm>
            <a:off x="495000" y="1604520"/>
            <a:ext cx="2870280" cy="1896840"/>
          </a:xfrm>
          <a:prstGeom prst="rect">
            <a:avLst/>
          </a:prstGeom>
        </p:spPr>
        <p:txBody>
          <a:bodyPr lIns="0" rIns="0" tIns="0" bIns="0">
            <a:normAutofit/>
          </a:bodyPr>
          <a:p>
            <a:endParaRPr b="0" lang="en-AU" sz="3200" spc="-1" strike="noStrike">
              <a:latin typeface="Arial"/>
            </a:endParaRPr>
          </a:p>
        </p:txBody>
      </p:sp>
      <p:sp>
        <p:nvSpPr>
          <p:cNvPr id="438" name="PlaceHolder 3"/>
          <p:cNvSpPr>
            <a:spLocks noGrp="1"/>
          </p:cNvSpPr>
          <p:nvPr>
            <p:ph type="body"/>
          </p:nvPr>
        </p:nvSpPr>
        <p:spPr>
          <a:xfrm>
            <a:off x="3509280" y="1604520"/>
            <a:ext cx="2870280" cy="1896840"/>
          </a:xfrm>
          <a:prstGeom prst="rect">
            <a:avLst/>
          </a:prstGeom>
        </p:spPr>
        <p:txBody>
          <a:bodyPr lIns="0" rIns="0" tIns="0" bIns="0">
            <a:normAutofit/>
          </a:bodyPr>
          <a:p>
            <a:endParaRPr b="0" lang="en-AU" sz="3200" spc="-1" strike="noStrike">
              <a:latin typeface="Arial"/>
            </a:endParaRPr>
          </a:p>
        </p:txBody>
      </p:sp>
      <p:sp>
        <p:nvSpPr>
          <p:cNvPr id="439" name="PlaceHolder 4"/>
          <p:cNvSpPr>
            <a:spLocks noGrp="1"/>
          </p:cNvSpPr>
          <p:nvPr>
            <p:ph type="body"/>
          </p:nvPr>
        </p:nvSpPr>
        <p:spPr>
          <a:xfrm>
            <a:off x="6523200" y="1604520"/>
            <a:ext cx="2870280" cy="1896840"/>
          </a:xfrm>
          <a:prstGeom prst="rect">
            <a:avLst/>
          </a:prstGeom>
        </p:spPr>
        <p:txBody>
          <a:bodyPr lIns="0" rIns="0" tIns="0" bIns="0">
            <a:normAutofit/>
          </a:bodyPr>
          <a:p>
            <a:endParaRPr b="0" lang="en-AU" sz="3200" spc="-1" strike="noStrike">
              <a:latin typeface="Arial"/>
            </a:endParaRPr>
          </a:p>
        </p:txBody>
      </p:sp>
      <p:sp>
        <p:nvSpPr>
          <p:cNvPr id="440" name="PlaceHolder 5"/>
          <p:cNvSpPr>
            <a:spLocks noGrp="1"/>
          </p:cNvSpPr>
          <p:nvPr>
            <p:ph type="body"/>
          </p:nvPr>
        </p:nvSpPr>
        <p:spPr>
          <a:xfrm>
            <a:off x="495000" y="3682080"/>
            <a:ext cx="2870280" cy="1896840"/>
          </a:xfrm>
          <a:prstGeom prst="rect">
            <a:avLst/>
          </a:prstGeom>
        </p:spPr>
        <p:txBody>
          <a:bodyPr lIns="0" rIns="0" tIns="0" bIns="0">
            <a:normAutofit/>
          </a:bodyPr>
          <a:p>
            <a:endParaRPr b="0" lang="en-AU" sz="3200" spc="-1" strike="noStrike">
              <a:latin typeface="Arial"/>
            </a:endParaRPr>
          </a:p>
        </p:txBody>
      </p:sp>
      <p:sp>
        <p:nvSpPr>
          <p:cNvPr id="441" name="PlaceHolder 6"/>
          <p:cNvSpPr>
            <a:spLocks noGrp="1"/>
          </p:cNvSpPr>
          <p:nvPr>
            <p:ph type="body"/>
          </p:nvPr>
        </p:nvSpPr>
        <p:spPr>
          <a:xfrm>
            <a:off x="3509280" y="3682080"/>
            <a:ext cx="2870280" cy="1896840"/>
          </a:xfrm>
          <a:prstGeom prst="rect">
            <a:avLst/>
          </a:prstGeom>
        </p:spPr>
        <p:txBody>
          <a:bodyPr lIns="0" rIns="0" tIns="0" bIns="0">
            <a:normAutofit/>
          </a:bodyPr>
          <a:p>
            <a:endParaRPr b="0" lang="en-AU" sz="3200" spc="-1" strike="noStrike">
              <a:latin typeface="Arial"/>
            </a:endParaRPr>
          </a:p>
        </p:txBody>
      </p:sp>
      <p:sp>
        <p:nvSpPr>
          <p:cNvPr id="442" name="PlaceHolder 7"/>
          <p:cNvSpPr>
            <a:spLocks noGrp="1"/>
          </p:cNvSpPr>
          <p:nvPr>
            <p:ph type="body"/>
          </p:nvPr>
        </p:nvSpPr>
        <p:spPr>
          <a:xfrm>
            <a:off x="6523200" y="3682080"/>
            <a:ext cx="287028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0"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451" name="PlaceHolder 2"/>
          <p:cNvSpPr>
            <a:spLocks noGrp="1"/>
          </p:cNvSpPr>
          <p:nvPr>
            <p:ph type="subTitle"/>
          </p:nvPr>
        </p:nvSpPr>
        <p:spPr>
          <a:xfrm>
            <a:off x="495000" y="1604520"/>
            <a:ext cx="8915040" cy="3977280"/>
          </a:xfrm>
          <a:prstGeom prst="rect">
            <a:avLst/>
          </a:prstGeom>
        </p:spPr>
        <p:txBody>
          <a:bodyPr lIns="0" rIns="0" tIns="0" bIns="0" anchor="ctr"/>
          <a:p>
            <a:pPr algn="ctr"/>
            <a:endParaRPr b="0" lang="en-AU" sz="3200" spc="-1" strike="noStrike">
              <a:latin typeface="Arial"/>
            </a:endParaRPr>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2"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453" name="PlaceHolder 2"/>
          <p:cNvSpPr>
            <a:spLocks noGrp="1"/>
          </p:cNvSpPr>
          <p:nvPr>
            <p:ph type="body"/>
          </p:nvPr>
        </p:nvSpPr>
        <p:spPr>
          <a:xfrm>
            <a:off x="495000" y="1604520"/>
            <a:ext cx="8915040" cy="3977280"/>
          </a:xfrm>
          <a:prstGeom prst="rect">
            <a:avLst/>
          </a:prstGeom>
        </p:spPr>
        <p:txBody>
          <a:bodyPr lIns="0" rIns="0" tIns="0" bIns="0">
            <a:normAutofit/>
          </a:bodyPr>
          <a:p>
            <a:endParaRPr b="0" lang="en-AU" sz="3200" spc="-1" strike="noStrike">
              <a:latin typeface="Arial"/>
            </a:endParaRPr>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54"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455" name="PlaceHolder 2"/>
          <p:cNvSpPr>
            <a:spLocks noGrp="1"/>
          </p:cNvSpPr>
          <p:nvPr>
            <p:ph type="body"/>
          </p:nvPr>
        </p:nvSpPr>
        <p:spPr>
          <a:xfrm>
            <a:off x="495000" y="1604520"/>
            <a:ext cx="4350240" cy="3977280"/>
          </a:xfrm>
          <a:prstGeom prst="rect">
            <a:avLst/>
          </a:prstGeom>
        </p:spPr>
        <p:txBody>
          <a:bodyPr lIns="0" rIns="0" tIns="0" bIns="0">
            <a:normAutofit/>
          </a:bodyPr>
          <a:p>
            <a:endParaRPr b="0" lang="en-AU" sz="3200" spc="-1" strike="noStrike">
              <a:latin typeface="Arial"/>
            </a:endParaRPr>
          </a:p>
        </p:txBody>
      </p:sp>
      <p:sp>
        <p:nvSpPr>
          <p:cNvPr id="456" name="PlaceHolder 3"/>
          <p:cNvSpPr>
            <a:spLocks noGrp="1"/>
          </p:cNvSpPr>
          <p:nvPr>
            <p:ph type="body"/>
          </p:nvPr>
        </p:nvSpPr>
        <p:spPr>
          <a:xfrm>
            <a:off x="5063040" y="1604520"/>
            <a:ext cx="4350240" cy="3977280"/>
          </a:xfrm>
          <a:prstGeom prst="rect">
            <a:avLst/>
          </a:prstGeom>
        </p:spPr>
        <p:txBody>
          <a:bodyPr lIns="0" rIns="0" tIns="0" bIns="0">
            <a:normAutofit/>
          </a:bodyPr>
          <a:p>
            <a:endParaRPr b="0" lang="en-AU" sz="3200" spc="-1" strike="noStrike">
              <a:latin typeface="Arial"/>
            </a:endParaRPr>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7"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58" name="PlaceHolder 1"/>
          <p:cNvSpPr>
            <a:spLocks noGrp="1"/>
          </p:cNvSpPr>
          <p:nvPr>
            <p:ph type="subTitle"/>
          </p:nvPr>
        </p:nvSpPr>
        <p:spPr>
          <a:xfrm>
            <a:off x="495000" y="273600"/>
            <a:ext cx="8915040" cy="5307840"/>
          </a:xfrm>
          <a:prstGeom prst="rect">
            <a:avLst/>
          </a:prstGeom>
        </p:spPr>
        <p:txBody>
          <a:bodyPr lIns="0" rIns="0" tIns="0" bIns="0" anchor="ctr"/>
          <a:p>
            <a:pPr algn="ctr"/>
            <a:endParaRPr b="0" lang="en-AU" sz="3200" spc="-1" strike="noStrike">
              <a:latin typeface="Arial"/>
            </a:endParaRPr>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59"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460" name="PlaceHolder 2"/>
          <p:cNvSpPr>
            <a:spLocks noGrp="1"/>
          </p:cNvSpPr>
          <p:nvPr>
            <p:ph type="body"/>
          </p:nvPr>
        </p:nvSpPr>
        <p:spPr>
          <a:xfrm>
            <a:off x="495000" y="1604520"/>
            <a:ext cx="4350240" cy="1896840"/>
          </a:xfrm>
          <a:prstGeom prst="rect">
            <a:avLst/>
          </a:prstGeom>
        </p:spPr>
        <p:txBody>
          <a:bodyPr lIns="0" rIns="0" tIns="0" bIns="0">
            <a:normAutofit/>
          </a:bodyPr>
          <a:p>
            <a:endParaRPr b="0" lang="en-AU" sz="3200" spc="-1" strike="noStrike">
              <a:latin typeface="Arial"/>
            </a:endParaRPr>
          </a:p>
        </p:txBody>
      </p:sp>
      <p:sp>
        <p:nvSpPr>
          <p:cNvPr id="461" name="PlaceHolder 3"/>
          <p:cNvSpPr>
            <a:spLocks noGrp="1"/>
          </p:cNvSpPr>
          <p:nvPr>
            <p:ph type="body"/>
          </p:nvPr>
        </p:nvSpPr>
        <p:spPr>
          <a:xfrm>
            <a:off x="5063040" y="1604520"/>
            <a:ext cx="4350240" cy="3977280"/>
          </a:xfrm>
          <a:prstGeom prst="rect">
            <a:avLst/>
          </a:prstGeom>
        </p:spPr>
        <p:txBody>
          <a:bodyPr lIns="0" rIns="0" tIns="0" bIns="0">
            <a:normAutofit/>
          </a:bodyPr>
          <a:p>
            <a:endParaRPr b="0" lang="en-AU" sz="3200" spc="-1" strike="noStrike">
              <a:latin typeface="Arial"/>
            </a:endParaRPr>
          </a:p>
        </p:txBody>
      </p:sp>
      <p:sp>
        <p:nvSpPr>
          <p:cNvPr id="462" name="PlaceHolder 4"/>
          <p:cNvSpPr>
            <a:spLocks noGrp="1"/>
          </p:cNvSpPr>
          <p:nvPr>
            <p:ph type="body"/>
          </p:nvPr>
        </p:nvSpPr>
        <p:spPr>
          <a:xfrm>
            <a:off x="495000" y="3682080"/>
            <a:ext cx="43502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63"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464" name="PlaceHolder 2"/>
          <p:cNvSpPr>
            <a:spLocks noGrp="1"/>
          </p:cNvSpPr>
          <p:nvPr>
            <p:ph type="body"/>
          </p:nvPr>
        </p:nvSpPr>
        <p:spPr>
          <a:xfrm>
            <a:off x="495000" y="1604520"/>
            <a:ext cx="4350240" cy="3977280"/>
          </a:xfrm>
          <a:prstGeom prst="rect">
            <a:avLst/>
          </a:prstGeom>
        </p:spPr>
        <p:txBody>
          <a:bodyPr lIns="0" rIns="0" tIns="0" bIns="0">
            <a:normAutofit/>
          </a:bodyPr>
          <a:p>
            <a:endParaRPr b="0" lang="en-AU" sz="3200" spc="-1" strike="noStrike">
              <a:latin typeface="Arial"/>
            </a:endParaRPr>
          </a:p>
        </p:txBody>
      </p:sp>
      <p:sp>
        <p:nvSpPr>
          <p:cNvPr id="465" name="PlaceHolder 3"/>
          <p:cNvSpPr>
            <a:spLocks noGrp="1"/>
          </p:cNvSpPr>
          <p:nvPr>
            <p:ph type="body"/>
          </p:nvPr>
        </p:nvSpPr>
        <p:spPr>
          <a:xfrm>
            <a:off x="5063040" y="1604520"/>
            <a:ext cx="4350240" cy="1896840"/>
          </a:xfrm>
          <a:prstGeom prst="rect">
            <a:avLst/>
          </a:prstGeom>
        </p:spPr>
        <p:txBody>
          <a:bodyPr lIns="0" rIns="0" tIns="0" bIns="0">
            <a:normAutofit/>
          </a:bodyPr>
          <a:p>
            <a:endParaRPr b="0" lang="en-AU" sz="3200" spc="-1" strike="noStrike">
              <a:latin typeface="Arial"/>
            </a:endParaRPr>
          </a:p>
        </p:txBody>
      </p:sp>
      <p:sp>
        <p:nvSpPr>
          <p:cNvPr id="466" name="PlaceHolder 4"/>
          <p:cNvSpPr>
            <a:spLocks noGrp="1"/>
          </p:cNvSpPr>
          <p:nvPr>
            <p:ph type="body"/>
          </p:nvPr>
        </p:nvSpPr>
        <p:spPr>
          <a:xfrm>
            <a:off x="5063040" y="3682080"/>
            <a:ext cx="43502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67"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468" name="PlaceHolder 2"/>
          <p:cNvSpPr>
            <a:spLocks noGrp="1"/>
          </p:cNvSpPr>
          <p:nvPr>
            <p:ph type="body"/>
          </p:nvPr>
        </p:nvSpPr>
        <p:spPr>
          <a:xfrm>
            <a:off x="495000" y="1604520"/>
            <a:ext cx="4350240" cy="1896840"/>
          </a:xfrm>
          <a:prstGeom prst="rect">
            <a:avLst/>
          </a:prstGeom>
        </p:spPr>
        <p:txBody>
          <a:bodyPr lIns="0" rIns="0" tIns="0" bIns="0">
            <a:normAutofit/>
          </a:bodyPr>
          <a:p>
            <a:endParaRPr b="0" lang="en-AU" sz="3200" spc="-1" strike="noStrike">
              <a:latin typeface="Arial"/>
            </a:endParaRPr>
          </a:p>
        </p:txBody>
      </p:sp>
      <p:sp>
        <p:nvSpPr>
          <p:cNvPr id="469" name="PlaceHolder 3"/>
          <p:cNvSpPr>
            <a:spLocks noGrp="1"/>
          </p:cNvSpPr>
          <p:nvPr>
            <p:ph type="body"/>
          </p:nvPr>
        </p:nvSpPr>
        <p:spPr>
          <a:xfrm>
            <a:off x="5063040" y="1604520"/>
            <a:ext cx="4350240" cy="1896840"/>
          </a:xfrm>
          <a:prstGeom prst="rect">
            <a:avLst/>
          </a:prstGeom>
        </p:spPr>
        <p:txBody>
          <a:bodyPr lIns="0" rIns="0" tIns="0" bIns="0">
            <a:normAutofit/>
          </a:bodyPr>
          <a:p>
            <a:endParaRPr b="0" lang="en-AU" sz="3200" spc="-1" strike="noStrike">
              <a:latin typeface="Arial"/>
            </a:endParaRPr>
          </a:p>
        </p:txBody>
      </p:sp>
      <p:sp>
        <p:nvSpPr>
          <p:cNvPr id="470" name="PlaceHolder 4"/>
          <p:cNvSpPr>
            <a:spLocks noGrp="1"/>
          </p:cNvSpPr>
          <p:nvPr>
            <p:ph type="body"/>
          </p:nvPr>
        </p:nvSpPr>
        <p:spPr>
          <a:xfrm>
            <a:off x="495000" y="3682080"/>
            <a:ext cx="89150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71"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472" name="PlaceHolder 2"/>
          <p:cNvSpPr>
            <a:spLocks noGrp="1"/>
          </p:cNvSpPr>
          <p:nvPr>
            <p:ph type="body"/>
          </p:nvPr>
        </p:nvSpPr>
        <p:spPr>
          <a:xfrm>
            <a:off x="495000" y="1604520"/>
            <a:ext cx="8915040" cy="1896840"/>
          </a:xfrm>
          <a:prstGeom prst="rect">
            <a:avLst/>
          </a:prstGeom>
        </p:spPr>
        <p:txBody>
          <a:bodyPr lIns="0" rIns="0" tIns="0" bIns="0">
            <a:normAutofit/>
          </a:bodyPr>
          <a:p>
            <a:endParaRPr b="0" lang="en-AU" sz="3200" spc="-1" strike="noStrike">
              <a:latin typeface="Arial"/>
            </a:endParaRPr>
          </a:p>
        </p:txBody>
      </p:sp>
      <p:sp>
        <p:nvSpPr>
          <p:cNvPr id="473" name="PlaceHolder 3"/>
          <p:cNvSpPr>
            <a:spLocks noGrp="1"/>
          </p:cNvSpPr>
          <p:nvPr>
            <p:ph type="body"/>
          </p:nvPr>
        </p:nvSpPr>
        <p:spPr>
          <a:xfrm>
            <a:off x="495000" y="3682080"/>
            <a:ext cx="89150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74"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475" name="PlaceHolder 2"/>
          <p:cNvSpPr>
            <a:spLocks noGrp="1"/>
          </p:cNvSpPr>
          <p:nvPr>
            <p:ph type="body"/>
          </p:nvPr>
        </p:nvSpPr>
        <p:spPr>
          <a:xfrm>
            <a:off x="495000" y="1604520"/>
            <a:ext cx="4350240" cy="1896840"/>
          </a:xfrm>
          <a:prstGeom prst="rect">
            <a:avLst/>
          </a:prstGeom>
        </p:spPr>
        <p:txBody>
          <a:bodyPr lIns="0" rIns="0" tIns="0" bIns="0">
            <a:normAutofit/>
          </a:bodyPr>
          <a:p>
            <a:endParaRPr b="0" lang="en-AU" sz="3200" spc="-1" strike="noStrike">
              <a:latin typeface="Arial"/>
            </a:endParaRPr>
          </a:p>
        </p:txBody>
      </p:sp>
      <p:sp>
        <p:nvSpPr>
          <p:cNvPr id="476" name="PlaceHolder 3"/>
          <p:cNvSpPr>
            <a:spLocks noGrp="1"/>
          </p:cNvSpPr>
          <p:nvPr>
            <p:ph type="body"/>
          </p:nvPr>
        </p:nvSpPr>
        <p:spPr>
          <a:xfrm>
            <a:off x="5063040" y="1604520"/>
            <a:ext cx="4350240" cy="1896840"/>
          </a:xfrm>
          <a:prstGeom prst="rect">
            <a:avLst/>
          </a:prstGeom>
        </p:spPr>
        <p:txBody>
          <a:bodyPr lIns="0" rIns="0" tIns="0" bIns="0">
            <a:normAutofit/>
          </a:bodyPr>
          <a:p>
            <a:endParaRPr b="0" lang="en-AU" sz="3200" spc="-1" strike="noStrike">
              <a:latin typeface="Arial"/>
            </a:endParaRPr>
          </a:p>
        </p:txBody>
      </p:sp>
      <p:sp>
        <p:nvSpPr>
          <p:cNvPr id="477" name="PlaceHolder 4"/>
          <p:cNvSpPr>
            <a:spLocks noGrp="1"/>
          </p:cNvSpPr>
          <p:nvPr>
            <p:ph type="body"/>
          </p:nvPr>
        </p:nvSpPr>
        <p:spPr>
          <a:xfrm>
            <a:off x="495000" y="3682080"/>
            <a:ext cx="4350240" cy="1896840"/>
          </a:xfrm>
          <a:prstGeom prst="rect">
            <a:avLst/>
          </a:prstGeom>
        </p:spPr>
        <p:txBody>
          <a:bodyPr lIns="0" rIns="0" tIns="0" bIns="0">
            <a:normAutofit/>
          </a:bodyPr>
          <a:p>
            <a:endParaRPr b="0" lang="en-AU" sz="3200" spc="-1" strike="noStrike">
              <a:latin typeface="Arial"/>
            </a:endParaRPr>
          </a:p>
        </p:txBody>
      </p:sp>
      <p:sp>
        <p:nvSpPr>
          <p:cNvPr id="478" name="PlaceHolder 5"/>
          <p:cNvSpPr>
            <a:spLocks noGrp="1"/>
          </p:cNvSpPr>
          <p:nvPr>
            <p:ph type="body"/>
          </p:nvPr>
        </p:nvSpPr>
        <p:spPr>
          <a:xfrm>
            <a:off x="5063040" y="3682080"/>
            <a:ext cx="43502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79"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480" name="PlaceHolder 2"/>
          <p:cNvSpPr>
            <a:spLocks noGrp="1"/>
          </p:cNvSpPr>
          <p:nvPr>
            <p:ph type="body"/>
          </p:nvPr>
        </p:nvSpPr>
        <p:spPr>
          <a:xfrm>
            <a:off x="495000" y="1604520"/>
            <a:ext cx="2870280" cy="1896840"/>
          </a:xfrm>
          <a:prstGeom prst="rect">
            <a:avLst/>
          </a:prstGeom>
        </p:spPr>
        <p:txBody>
          <a:bodyPr lIns="0" rIns="0" tIns="0" bIns="0">
            <a:normAutofit/>
          </a:bodyPr>
          <a:p>
            <a:endParaRPr b="0" lang="en-AU" sz="3200" spc="-1" strike="noStrike">
              <a:latin typeface="Arial"/>
            </a:endParaRPr>
          </a:p>
        </p:txBody>
      </p:sp>
      <p:sp>
        <p:nvSpPr>
          <p:cNvPr id="481" name="PlaceHolder 3"/>
          <p:cNvSpPr>
            <a:spLocks noGrp="1"/>
          </p:cNvSpPr>
          <p:nvPr>
            <p:ph type="body"/>
          </p:nvPr>
        </p:nvSpPr>
        <p:spPr>
          <a:xfrm>
            <a:off x="3509280" y="1604520"/>
            <a:ext cx="2870280" cy="1896840"/>
          </a:xfrm>
          <a:prstGeom prst="rect">
            <a:avLst/>
          </a:prstGeom>
        </p:spPr>
        <p:txBody>
          <a:bodyPr lIns="0" rIns="0" tIns="0" bIns="0">
            <a:normAutofit/>
          </a:bodyPr>
          <a:p>
            <a:endParaRPr b="0" lang="en-AU" sz="3200" spc="-1" strike="noStrike">
              <a:latin typeface="Arial"/>
            </a:endParaRPr>
          </a:p>
        </p:txBody>
      </p:sp>
      <p:sp>
        <p:nvSpPr>
          <p:cNvPr id="482" name="PlaceHolder 4"/>
          <p:cNvSpPr>
            <a:spLocks noGrp="1"/>
          </p:cNvSpPr>
          <p:nvPr>
            <p:ph type="body"/>
          </p:nvPr>
        </p:nvSpPr>
        <p:spPr>
          <a:xfrm>
            <a:off x="6523200" y="1604520"/>
            <a:ext cx="2870280" cy="1896840"/>
          </a:xfrm>
          <a:prstGeom prst="rect">
            <a:avLst/>
          </a:prstGeom>
        </p:spPr>
        <p:txBody>
          <a:bodyPr lIns="0" rIns="0" tIns="0" bIns="0">
            <a:normAutofit/>
          </a:bodyPr>
          <a:p>
            <a:endParaRPr b="0" lang="en-AU" sz="3200" spc="-1" strike="noStrike">
              <a:latin typeface="Arial"/>
            </a:endParaRPr>
          </a:p>
        </p:txBody>
      </p:sp>
      <p:sp>
        <p:nvSpPr>
          <p:cNvPr id="483" name="PlaceHolder 5"/>
          <p:cNvSpPr>
            <a:spLocks noGrp="1"/>
          </p:cNvSpPr>
          <p:nvPr>
            <p:ph type="body"/>
          </p:nvPr>
        </p:nvSpPr>
        <p:spPr>
          <a:xfrm>
            <a:off x="495000" y="3682080"/>
            <a:ext cx="2870280" cy="1896840"/>
          </a:xfrm>
          <a:prstGeom prst="rect">
            <a:avLst/>
          </a:prstGeom>
        </p:spPr>
        <p:txBody>
          <a:bodyPr lIns="0" rIns="0" tIns="0" bIns="0">
            <a:normAutofit/>
          </a:bodyPr>
          <a:p>
            <a:endParaRPr b="0" lang="en-AU" sz="3200" spc="-1" strike="noStrike">
              <a:latin typeface="Arial"/>
            </a:endParaRPr>
          </a:p>
        </p:txBody>
      </p:sp>
      <p:sp>
        <p:nvSpPr>
          <p:cNvPr id="484" name="PlaceHolder 6"/>
          <p:cNvSpPr>
            <a:spLocks noGrp="1"/>
          </p:cNvSpPr>
          <p:nvPr>
            <p:ph type="body"/>
          </p:nvPr>
        </p:nvSpPr>
        <p:spPr>
          <a:xfrm>
            <a:off x="3509280" y="3682080"/>
            <a:ext cx="2870280" cy="1896840"/>
          </a:xfrm>
          <a:prstGeom prst="rect">
            <a:avLst/>
          </a:prstGeom>
        </p:spPr>
        <p:txBody>
          <a:bodyPr lIns="0" rIns="0" tIns="0" bIns="0">
            <a:normAutofit/>
          </a:bodyPr>
          <a:p>
            <a:endParaRPr b="0" lang="en-AU" sz="3200" spc="-1" strike="noStrike">
              <a:latin typeface="Arial"/>
            </a:endParaRPr>
          </a:p>
        </p:txBody>
      </p:sp>
      <p:sp>
        <p:nvSpPr>
          <p:cNvPr id="485" name="PlaceHolder 7"/>
          <p:cNvSpPr>
            <a:spLocks noGrp="1"/>
          </p:cNvSpPr>
          <p:nvPr>
            <p:ph type="body"/>
          </p:nvPr>
        </p:nvSpPr>
        <p:spPr>
          <a:xfrm>
            <a:off x="6523200" y="3682080"/>
            <a:ext cx="287028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1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3"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494" name="PlaceHolder 2"/>
          <p:cNvSpPr>
            <a:spLocks noGrp="1"/>
          </p:cNvSpPr>
          <p:nvPr>
            <p:ph type="subTitle"/>
          </p:nvPr>
        </p:nvSpPr>
        <p:spPr>
          <a:xfrm>
            <a:off x="495000" y="1604520"/>
            <a:ext cx="8915040" cy="3977280"/>
          </a:xfrm>
          <a:prstGeom prst="rect">
            <a:avLst/>
          </a:prstGeom>
        </p:spPr>
        <p:txBody>
          <a:bodyPr lIns="0" rIns="0" tIns="0" bIns="0" anchor="ctr"/>
          <a:p>
            <a:pPr algn="ctr"/>
            <a:endParaRPr b="0" lang="en-AU" sz="3200" spc="-1" strike="noStrike">
              <a:latin typeface="Arial"/>
            </a:endParaRPr>
          </a:p>
        </p:txBody>
      </p:sp>
    </p:spTree>
  </p:cSld>
</p:sldLayout>
</file>

<file path=ppt/slideLayouts/slideLayout1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5"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496" name="PlaceHolder 2"/>
          <p:cNvSpPr>
            <a:spLocks noGrp="1"/>
          </p:cNvSpPr>
          <p:nvPr>
            <p:ph type="body"/>
          </p:nvPr>
        </p:nvSpPr>
        <p:spPr>
          <a:xfrm>
            <a:off x="495000" y="1604520"/>
            <a:ext cx="8915040" cy="3977280"/>
          </a:xfrm>
          <a:prstGeom prst="rect">
            <a:avLst/>
          </a:prstGeom>
        </p:spPr>
        <p:txBody>
          <a:bodyPr lIns="0" rIns="0" tIns="0" bIns="0">
            <a:normAutofit/>
          </a:bodyPr>
          <a:p>
            <a:endParaRPr b="0" lang="en-AU" sz="3200" spc="-1" strike="noStrike">
              <a:latin typeface="Arial"/>
            </a:endParaRPr>
          </a:p>
        </p:txBody>
      </p:sp>
    </p:spTree>
  </p:cSld>
</p:sldLayout>
</file>

<file path=ppt/slideLayouts/slideLayout1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7"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498" name="PlaceHolder 2"/>
          <p:cNvSpPr>
            <a:spLocks noGrp="1"/>
          </p:cNvSpPr>
          <p:nvPr>
            <p:ph type="body"/>
          </p:nvPr>
        </p:nvSpPr>
        <p:spPr>
          <a:xfrm>
            <a:off x="495000" y="1604520"/>
            <a:ext cx="4350240" cy="3977280"/>
          </a:xfrm>
          <a:prstGeom prst="rect">
            <a:avLst/>
          </a:prstGeom>
        </p:spPr>
        <p:txBody>
          <a:bodyPr lIns="0" rIns="0" tIns="0" bIns="0">
            <a:normAutofit/>
          </a:bodyPr>
          <a:p>
            <a:endParaRPr b="0" lang="en-AU" sz="3200" spc="-1" strike="noStrike">
              <a:latin typeface="Arial"/>
            </a:endParaRPr>
          </a:p>
        </p:txBody>
      </p:sp>
      <p:sp>
        <p:nvSpPr>
          <p:cNvPr id="499" name="PlaceHolder 3"/>
          <p:cNvSpPr>
            <a:spLocks noGrp="1"/>
          </p:cNvSpPr>
          <p:nvPr>
            <p:ph type="body"/>
          </p:nvPr>
        </p:nvSpPr>
        <p:spPr>
          <a:xfrm>
            <a:off x="5063040" y="1604520"/>
            <a:ext cx="4350240" cy="3977280"/>
          </a:xfrm>
          <a:prstGeom prst="rect">
            <a:avLst/>
          </a:prstGeom>
        </p:spPr>
        <p:txBody>
          <a:bodyPr lIns="0" rIns="0" tIns="0" bIns="0">
            <a:normAutofit/>
          </a:bodyPr>
          <a:p>
            <a:endParaRPr b="0" lang="en-AU" sz="3200" spc="-1" strike="noStrike">
              <a:latin typeface="Arial"/>
            </a:endParaRPr>
          </a:p>
        </p:txBody>
      </p:sp>
    </p:spTree>
  </p:cSld>
</p:sldLayout>
</file>

<file path=ppt/slideLayouts/slideLayout1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0"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Tree>
  </p:cSld>
</p:sldLayout>
</file>

<file path=ppt/slideLayouts/slideLayout1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1" name="PlaceHolder 1"/>
          <p:cNvSpPr>
            <a:spLocks noGrp="1"/>
          </p:cNvSpPr>
          <p:nvPr>
            <p:ph type="subTitle"/>
          </p:nvPr>
        </p:nvSpPr>
        <p:spPr>
          <a:xfrm>
            <a:off x="495000" y="273600"/>
            <a:ext cx="8915040" cy="5307840"/>
          </a:xfrm>
          <a:prstGeom prst="rect">
            <a:avLst/>
          </a:prstGeom>
        </p:spPr>
        <p:txBody>
          <a:bodyPr lIns="0" rIns="0" tIns="0" bIns="0" anchor="ctr"/>
          <a:p>
            <a:pPr algn="ctr"/>
            <a:endParaRPr b="0" lang="en-AU" sz="3200" spc="-1" strike="noStrike">
              <a:latin typeface="Arial"/>
            </a:endParaRPr>
          </a:p>
        </p:txBody>
      </p:sp>
    </p:spTree>
  </p:cSld>
</p:sldLayout>
</file>

<file path=ppt/slideLayouts/slideLayout1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02"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503" name="PlaceHolder 2"/>
          <p:cNvSpPr>
            <a:spLocks noGrp="1"/>
          </p:cNvSpPr>
          <p:nvPr>
            <p:ph type="body"/>
          </p:nvPr>
        </p:nvSpPr>
        <p:spPr>
          <a:xfrm>
            <a:off x="495000" y="1604520"/>
            <a:ext cx="4350240" cy="1896840"/>
          </a:xfrm>
          <a:prstGeom prst="rect">
            <a:avLst/>
          </a:prstGeom>
        </p:spPr>
        <p:txBody>
          <a:bodyPr lIns="0" rIns="0" tIns="0" bIns="0">
            <a:normAutofit/>
          </a:bodyPr>
          <a:p>
            <a:endParaRPr b="0" lang="en-AU" sz="3200" spc="-1" strike="noStrike">
              <a:latin typeface="Arial"/>
            </a:endParaRPr>
          </a:p>
        </p:txBody>
      </p:sp>
      <p:sp>
        <p:nvSpPr>
          <p:cNvPr id="504" name="PlaceHolder 3"/>
          <p:cNvSpPr>
            <a:spLocks noGrp="1"/>
          </p:cNvSpPr>
          <p:nvPr>
            <p:ph type="body"/>
          </p:nvPr>
        </p:nvSpPr>
        <p:spPr>
          <a:xfrm>
            <a:off x="5063040" y="1604520"/>
            <a:ext cx="4350240" cy="3977280"/>
          </a:xfrm>
          <a:prstGeom prst="rect">
            <a:avLst/>
          </a:prstGeom>
        </p:spPr>
        <p:txBody>
          <a:bodyPr lIns="0" rIns="0" tIns="0" bIns="0">
            <a:normAutofit/>
          </a:bodyPr>
          <a:p>
            <a:endParaRPr b="0" lang="en-AU" sz="3200" spc="-1" strike="noStrike">
              <a:latin typeface="Arial"/>
            </a:endParaRPr>
          </a:p>
        </p:txBody>
      </p:sp>
      <p:sp>
        <p:nvSpPr>
          <p:cNvPr id="505" name="PlaceHolder 4"/>
          <p:cNvSpPr>
            <a:spLocks noGrp="1"/>
          </p:cNvSpPr>
          <p:nvPr>
            <p:ph type="body"/>
          </p:nvPr>
        </p:nvSpPr>
        <p:spPr>
          <a:xfrm>
            <a:off x="495000" y="3682080"/>
            <a:ext cx="43502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6"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57" name="PlaceHolder 2"/>
          <p:cNvSpPr>
            <a:spLocks noGrp="1"/>
          </p:cNvSpPr>
          <p:nvPr>
            <p:ph type="subTitle"/>
          </p:nvPr>
        </p:nvSpPr>
        <p:spPr>
          <a:xfrm>
            <a:off x="495000" y="1604520"/>
            <a:ext cx="8915040" cy="3977280"/>
          </a:xfrm>
          <a:prstGeom prst="rect">
            <a:avLst/>
          </a:prstGeom>
        </p:spPr>
        <p:txBody>
          <a:bodyPr lIns="0" rIns="0" tIns="0" bIns="0" anchor="ctr"/>
          <a:p>
            <a:pPr algn="ctr"/>
            <a:endParaRPr b="0" lang="en-AU" sz="3200" spc="-1" strike="noStrike">
              <a:latin typeface="Arial"/>
            </a:endParaRPr>
          </a:p>
        </p:txBody>
      </p:sp>
    </p:spTree>
  </p:cSld>
</p:sldLayout>
</file>

<file path=ppt/slideLayouts/slideLayout1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06"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507" name="PlaceHolder 2"/>
          <p:cNvSpPr>
            <a:spLocks noGrp="1"/>
          </p:cNvSpPr>
          <p:nvPr>
            <p:ph type="body"/>
          </p:nvPr>
        </p:nvSpPr>
        <p:spPr>
          <a:xfrm>
            <a:off x="495000" y="1604520"/>
            <a:ext cx="4350240" cy="3977280"/>
          </a:xfrm>
          <a:prstGeom prst="rect">
            <a:avLst/>
          </a:prstGeom>
        </p:spPr>
        <p:txBody>
          <a:bodyPr lIns="0" rIns="0" tIns="0" bIns="0">
            <a:normAutofit/>
          </a:bodyPr>
          <a:p>
            <a:endParaRPr b="0" lang="en-AU" sz="3200" spc="-1" strike="noStrike">
              <a:latin typeface="Arial"/>
            </a:endParaRPr>
          </a:p>
        </p:txBody>
      </p:sp>
      <p:sp>
        <p:nvSpPr>
          <p:cNvPr id="508" name="PlaceHolder 3"/>
          <p:cNvSpPr>
            <a:spLocks noGrp="1"/>
          </p:cNvSpPr>
          <p:nvPr>
            <p:ph type="body"/>
          </p:nvPr>
        </p:nvSpPr>
        <p:spPr>
          <a:xfrm>
            <a:off x="5063040" y="1604520"/>
            <a:ext cx="4350240" cy="1896840"/>
          </a:xfrm>
          <a:prstGeom prst="rect">
            <a:avLst/>
          </a:prstGeom>
        </p:spPr>
        <p:txBody>
          <a:bodyPr lIns="0" rIns="0" tIns="0" bIns="0">
            <a:normAutofit/>
          </a:bodyPr>
          <a:p>
            <a:endParaRPr b="0" lang="en-AU" sz="3200" spc="-1" strike="noStrike">
              <a:latin typeface="Arial"/>
            </a:endParaRPr>
          </a:p>
        </p:txBody>
      </p:sp>
      <p:sp>
        <p:nvSpPr>
          <p:cNvPr id="509" name="PlaceHolder 4"/>
          <p:cNvSpPr>
            <a:spLocks noGrp="1"/>
          </p:cNvSpPr>
          <p:nvPr>
            <p:ph type="body"/>
          </p:nvPr>
        </p:nvSpPr>
        <p:spPr>
          <a:xfrm>
            <a:off x="5063040" y="3682080"/>
            <a:ext cx="43502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1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10"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511" name="PlaceHolder 2"/>
          <p:cNvSpPr>
            <a:spLocks noGrp="1"/>
          </p:cNvSpPr>
          <p:nvPr>
            <p:ph type="body"/>
          </p:nvPr>
        </p:nvSpPr>
        <p:spPr>
          <a:xfrm>
            <a:off x="495000" y="1604520"/>
            <a:ext cx="4350240" cy="1896840"/>
          </a:xfrm>
          <a:prstGeom prst="rect">
            <a:avLst/>
          </a:prstGeom>
        </p:spPr>
        <p:txBody>
          <a:bodyPr lIns="0" rIns="0" tIns="0" bIns="0">
            <a:normAutofit/>
          </a:bodyPr>
          <a:p>
            <a:endParaRPr b="0" lang="en-AU" sz="3200" spc="-1" strike="noStrike">
              <a:latin typeface="Arial"/>
            </a:endParaRPr>
          </a:p>
        </p:txBody>
      </p:sp>
      <p:sp>
        <p:nvSpPr>
          <p:cNvPr id="512" name="PlaceHolder 3"/>
          <p:cNvSpPr>
            <a:spLocks noGrp="1"/>
          </p:cNvSpPr>
          <p:nvPr>
            <p:ph type="body"/>
          </p:nvPr>
        </p:nvSpPr>
        <p:spPr>
          <a:xfrm>
            <a:off x="5063040" y="1604520"/>
            <a:ext cx="4350240" cy="1896840"/>
          </a:xfrm>
          <a:prstGeom prst="rect">
            <a:avLst/>
          </a:prstGeom>
        </p:spPr>
        <p:txBody>
          <a:bodyPr lIns="0" rIns="0" tIns="0" bIns="0">
            <a:normAutofit/>
          </a:bodyPr>
          <a:p>
            <a:endParaRPr b="0" lang="en-AU" sz="3200" spc="-1" strike="noStrike">
              <a:latin typeface="Arial"/>
            </a:endParaRPr>
          </a:p>
        </p:txBody>
      </p:sp>
      <p:sp>
        <p:nvSpPr>
          <p:cNvPr id="513" name="PlaceHolder 4"/>
          <p:cNvSpPr>
            <a:spLocks noGrp="1"/>
          </p:cNvSpPr>
          <p:nvPr>
            <p:ph type="body"/>
          </p:nvPr>
        </p:nvSpPr>
        <p:spPr>
          <a:xfrm>
            <a:off x="495000" y="3682080"/>
            <a:ext cx="89150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1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14"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515" name="PlaceHolder 2"/>
          <p:cNvSpPr>
            <a:spLocks noGrp="1"/>
          </p:cNvSpPr>
          <p:nvPr>
            <p:ph type="body"/>
          </p:nvPr>
        </p:nvSpPr>
        <p:spPr>
          <a:xfrm>
            <a:off x="495000" y="1604520"/>
            <a:ext cx="8915040" cy="1896840"/>
          </a:xfrm>
          <a:prstGeom prst="rect">
            <a:avLst/>
          </a:prstGeom>
        </p:spPr>
        <p:txBody>
          <a:bodyPr lIns="0" rIns="0" tIns="0" bIns="0">
            <a:normAutofit/>
          </a:bodyPr>
          <a:p>
            <a:endParaRPr b="0" lang="en-AU" sz="3200" spc="-1" strike="noStrike">
              <a:latin typeface="Arial"/>
            </a:endParaRPr>
          </a:p>
        </p:txBody>
      </p:sp>
      <p:sp>
        <p:nvSpPr>
          <p:cNvPr id="516" name="PlaceHolder 3"/>
          <p:cNvSpPr>
            <a:spLocks noGrp="1"/>
          </p:cNvSpPr>
          <p:nvPr>
            <p:ph type="body"/>
          </p:nvPr>
        </p:nvSpPr>
        <p:spPr>
          <a:xfrm>
            <a:off x="495000" y="3682080"/>
            <a:ext cx="89150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1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17"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518" name="PlaceHolder 2"/>
          <p:cNvSpPr>
            <a:spLocks noGrp="1"/>
          </p:cNvSpPr>
          <p:nvPr>
            <p:ph type="body"/>
          </p:nvPr>
        </p:nvSpPr>
        <p:spPr>
          <a:xfrm>
            <a:off x="495000" y="1604520"/>
            <a:ext cx="4350240" cy="1896840"/>
          </a:xfrm>
          <a:prstGeom prst="rect">
            <a:avLst/>
          </a:prstGeom>
        </p:spPr>
        <p:txBody>
          <a:bodyPr lIns="0" rIns="0" tIns="0" bIns="0">
            <a:normAutofit/>
          </a:bodyPr>
          <a:p>
            <a:endParaRPr b="0" lang="en-AU" sz="3200" spc="-1" strike="noStrike">
              <a:latin typeface="Arial"/>
            </a:endParaRPr>
          </a:p>
        </p:txBody>
      </p:sp>
      <p:sp>
        <p:nvSpPr>
          <p:cNvPr id="519" name="PlaceHolder 3"/>
          <p:cNvSpPr>
            <a:spLocks noGrp="1"/>
          </p:cNvSpPr>
          <p:nvPr>
            <p:ph type="body"/>
          </p:nvPr>
        </p:nvSpPr>
        <p:spPr>
          <a:xfrm>
            <a:off x="5063040" y="1604520"/>
            <a:ext cx="4350240" cy="1896840"/>
          </a:xfrm>
          <a:prstGeom prst="rect">
            <a:avLst/>
          </a:prstGeom>
        </p:spPr>
        <p:txBody>
          <a:bodyPr lIns="0" rIns="0" tIns="0" bIns="0">
            <a:normAutofit/>
          </a:bodyPr>
          <a:p>
            <a:endParaRPr b="0" lang="en-AU" sz="3200" spc="-1" strike="noStrike">
              <a:latin typeface="Arial"/>
            </a:endParaRPr>
          </a:p>
        </p:txBody>
      </p:sp>
      <p:sp>
        <p:nvSpPr>
          <p:cNvPr id="520" name="PlaceHolder 4"/>
          <p:cNvSpPr>
            <a:spLocks noGrp="1"/>
          </p:cNvSpPr>
          <p:nvPr>
            <p:ph type="body"/>
          </p:nvPr>
        </p:nvSpPr>
        <p:spPr>
          <a:xfrm>
            <a:off x="495000" y="3682080"/>
            <a:ext cx="4350240" cy="1896840"/>
          </a:xfrm>
          <a:prstGeom prst="rect">
            <a:avLst/>
          </a:prstGeom>
        </p:spPr>
        <p:txBody>
          <a:bodyPr lIns="0" rIns="0" tIns="0" bIns="0">
            <a:normAutofit/>
          </a:bodyPr>
          <a:p>
            <a:endParaRPr b="0" lang="en-AU" sz="3200" spc="-1" strike="noStrike">
              <a:latin typeface="Arial"/>
            </a:endParaRPr>
          </a:p>
        </p:txBody>
      </p:sp>
      <p:sp>
        <p:nvSpPr>
          <p:cNvPr id="521" name="PlaceHolder 5"/>
          <p:cNvSpPr>
            <a:spLocks noGrp="1"/>
          </p:cNvSpPr>
          <p:nvPr>
            <p:ph type="body"/>
          </p:nvPr>
        </p:nvSpPr>
        <p:spPr>
          <a:xfrm>
            <a:off x="5063040" y="3682080"/>
            <a:ext cx="43502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1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22"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523" name="PlaceHolder 2"/>
          <p:cNvSpPr>
            <a:spLocks noGrp="1"/>
          </p:cNvSpPr>
          <p:nvPr>
            <p:ph type="body"/>
          </p:nvPr>
        </p:nvSpPr>
        <p:spPr>
          <a:xfrm>
            <a:off x="495000" y="1604520"/>
            <a:ext cx="2870280" cy="1896840"/>
          </a:xfrm>
          <a:prstGeom prst="rect">
            <a:avLst/>
          </a:prstGeom>
        </p:spPr>
        <p:txBody>
          <a:bodyPr lIns="0" rIns="0" tIns="0" bIns="0">
            <a:normAutofit/>
          </a:bodyPr>
          <a:p>
            <a:endParaRPr b="0" lang="en-AU" sz="3200" spc="-1" strike="noStrike">
              <a:latin typeface="Arial"/>
            </a:endParaRPr>
          </a:p>
        </p:txBody>
      </p:sp>
      <p:sp>
        <p:nvSpPr>
          <p:cNvPr id="524" name="PlaceHolder 3"/>
          <p:cNvSpPr>
            <a:spLocks noGrp="1"/>
          </p:cNvSpPr>
          <p:nvPr>
            <p:ph type="body"/>
          </p:nvPr>
        </p:nvSpPr>
        <p:spPr>
          <a:xfrm>
            <a:off x="3509280" y="1604520"/>
            <a:ext cx="2870280" cy="1896840"/>
          </a:xfrm>
          <a:prstGeom prst="rect">
            <a:avLst/>
          </a:prstGeom>
        </p:spPr>
        <p:txBody>
          <a:bodyPr lIns="0" rIns="0" tIns="0" bIns="0">
            <a:normAutofit/>
          </a:bodyPr>
          <a:p>
            <a:endParaRPr b="0" lang="en-AU" sz="3200" spc="-1" strike="noStrike">
              <a:latin typeface="Arial"/>
            </a:endParaRPr>
          </a:p>
        </p:txBody>
      </p:sp>
      <p:sp>
        <p:nvSpPr>
          <p:cNvPr id="525" name="PlaceHolder 4"/>
          <p:cNvSpPr>
            <a:spLocks noGrp="1"/>
          </p:cNvSpPr>
          <p:nvPr>
            <p:ph type="body"/>
          </p:nvPr>
        </p:nvSpPr>
        <p:spPr>
          <a:xfrm>
            <a:off x="6523200" y="1604520"/>
            <a:ext cx="2870280" cy="1896840"/>
          </a:xfrm>
          <a:prstGeom prst="rect">
            <a:avLst/>
          </a:prstGeom>
        </p:spPr>
        <p:txBody>
          <a:bodyPr lIns="0" rIns="0" tIns="0" bIns="0">
            <a:normAutofit/>
          </a:bodyPr>
          <a:p>
            <a:endParaRPr b="0" lang="en-AU" sz="3200" spc="-1" strike="noStrike">
              <a:latin typeface="Arial"/>
            </a:endParaRPr>
          </a:p>
        </p:txBody>
      </p:sp>
      <p:sp>
        <p:nvSpPr>
          <p:cNvPr id="526" name="PlaceHolder 5"/>
          <p:cNvSpPr>
            <a:spLocks noGrp="1"/>
          </p:cNvSpPr>
          <p:nvPr>
            <p:ph type="body"/>
          </p:nvPr>
        </p:nvSpPr>
        <p:spPr>
          <a:xfrm>
            <a:off x="495000" y="3682080"/>
            <a:ext cx="2870280" cy="1896840"/>
          </a:xfrm>
          <a:prstGeom prst="rect">
            <a:avLst/>
          </a:prstGeom>
        </p:spPr>
        <p:txBody>
          <a:bodyPr lIns="0" rIns="0" tIns="0" bIns="0">
            <a:normAutofit/>
          </a:bodyPr>
          <a:p>
            <a:endParaRPr b="0" lang="en-AU" sz="3200" spc="-1" strike="noStrike">
              <a:latin typeface="Arial"/>
            </a:endParaRPr>
          </a:p>
        </p:txBody>
      </p:sp>
      <p:sp>
        <p:nvSpPr>
          <p:cNvPr id="527" name="PlaceHolder 6"/>
          <p:cNvSpPr>
            <a:spLocks noGrp="1"/>
          </p:cNvSpPr>
          <p:nvPr>
            <p:ph type="body"/>
          </p:nvPr>
        </p:nvSpPr>
        <p:spPr>
          <a:xfrm>
            <a:off x="3509280" y="3682080"/>
            <a:ext cx="2870280" cy="1896840"/>
          </a:xfrm>
          <a:prstGeom prst="rect">
            <a:avLst/>
          </a:prstGeom>
        </p:spPr>
        <p:txBody>
          <a:bodyPr lIns="0" rIns="0" tIns="0" bIns="0">
            <a:normAutofit/>
          </a:bodyPr>
          <a:p>
            <a:endParaRPr b="0" lang="en-AU" sz="3200" spc="-1" strike="noStrike">
              <a:latin typeface="Arial"/>
            </a:endParaRPr>
          </a:p>
        </p:txBody>
      </p:sp>
      <p:sp>
        <p:nvSpPr>
          <p:cNvPr id="528" name="PlaceHolder 7"/>
          <p:cNvSpPr>
            <a:spLocks noGrp="1"/>
          </p:cNvSpPr>
          <p:nvPr>
            <p:ph type="body"/>
          </p:nvPr>
        </p:nvSpPr>
        <p:spPr>
          <a:xfrm>
            <a:off x="6523200" y="3682080"/>
            <a:ext cx="287028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1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6"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537" name="PlaceHolder 2"/>
          <p:cNvSpPr>
            <a:spLocks noGrp="1"/>
          </p:cNvSpPr>
          <p:nvPr>
            <p:ph type="subTitle"/>
          </p:nvPr>
        </p:nvSpPr>
        <p:spPr>
          <a:xfrm>
            <a:off x="495000" y="1604520"/>
            <a:ext cx="8915040" cy="3977280"/>
          </a:xfrm>
          <a:prstGeom prst="rect">
            <a:avLst/>
          </a:prstGeom>
        </p:spPr>
        <p:txBody>
          <a:bodyPr lIns="0" rIns="0" tIns="0" bIns="0" anchor="ctr"/>
          <a:p>
            <a:pPr algn="ctr"/>
            <a:endParaRPr b="0" lang="en-AU" sz="3200" spc="-1" strike="noStrike">
              <a:latin typeface="Arial"/>
            </a:endParaRPr>
          </a:p>
        </p:txBody>
      </p:sp>
    </p:spTree>
  </p:cSld>
</p:sldLayout>
</file>

<file path=ppt/slideLayouts/slideLayout1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8"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539" name="PlaceHolder 2"/>
          <p:cNvSpPr>
            <a:spLocks noGrp="1"/>
          </p:cNvSpPr>
          <p:nvPr>
            <p:ph type="body"/>
          </p:nvPr>
        </p:nvSpPr>
        <p:spPr>
          <a:xfrm>
            <a:off x="495000" y="1604520"/>
            <a:ext cx="8915040" cy="3977280"/>
          </a:xfrm>
          <a:prstGeom prst="rect">
            <a:avLst/>
          </a:prstGeom>
        </p:spPr>
        <p:txBody>
          <a:bodyPr lIns="0" rIns="0" tIns="0" bIns="0">
            <a:normAutofit/>
          </a:bodyPr>
          <a:p>
            <a:endParaRPr b="0" lang="en-AU" sz="3200" spc="-1" strike="noStrike">
              <a:latin typeface="Arial"/>
            </a:endParaRPr>
          </a:p>
        </p:txBody>
      </p:sp>
    </p:spTree>
  </p:cSld>
</p:sldLayout>
</file>

<file path=ppt/slideLayouts/slideLayout1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0"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541" name="PlaceHolder 2"/>
          <p:cNvSpPr>
            <a:spLocks noGrp="1"/>
          </p:cNvSpPr>
          <p:nvPr>
            <p:ph type="body"/>
          </p:nvPr>
        </p:nvSpPr>
        <p:spPr>
          <a:xfrm>
            <a:off x="495000" y="1604520"/>
            <a:ext cx="4350240" cy="3977280"/>
          </a:xfrm>
          <a:prstGeom prst="rect">
            <a:avLst/>
          </a:prstGeom>
        </p:spPr>
        <p:txBody>
          <a:bodyPr lIns="0" rIns="0" tIns="0" bIns="0">
            <a:normAutofit/>
          </a:bodyPr>
          <a:p>
            <a:endParaRPr b="0" lang="en-AU" sz="3200" spc="-1" strike="noStrike">
              <a:latin typeface="Arial"/>
            </a:endParaRPr>
          </a:p>
        </p:txBody>
      </p:sp>
      <p:sp>
        <p:nvSpPr>
          <p:cNvPr id="542" name="PlaceHolder 3"/>
          <p:cNvSpPr>
            <a:spLocks noGrp="1"/>
          </p:cNvSpPr>
          <p:nvPr>
            <p:ph type="body"/>
          </p:nvPr>
        </p:nvSpPr>
        <p:spPr>
          <a:xfrm>
            <a:off x="5063040" y="1604520"/>
            <a:ext cx="4350240" cy="3977280"/>
          </a:xfrm>
          <a:prstGeom prst="rect">
            <a:avLst/>
          </a:prstGeom>
        </p:spPr>
        <p:txBody>
          <a:bodyPr lIns="0" rIns="0" tIns="0" bIns="0">
            <a:normAutofit/>
          </a:bodyPr>
          <a:p>
            <a:endParaRPr b="0" lang="en-AU" sz="3200" spc="-1" strike="noStrike">
              <a:latin typeface="Arial"/>
            </a:endParaRPr>
          </a:p>
        </p:txBody>
      </p:sp>
    </p:spTree>
  </p:cSld>
</p:sldLayout>
</file>

<file path=ppt/slideLayouts/slideLayout1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3"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59" name="PlaceHolder 2"/>
          <p:cNvSpPr>
            <a:spLocks noGrp="1"/>
          </p:cNvSpPr>
          <p:nvPr>
            <p:ph type="body"/>
          </p:nvPr>
        </p:nvSpPr>
        <p:spPr>
          <a:xfrm>
            <a:off x="495000" y="1604520"/>
            <a:ext cx="8915040" cy="3977280"/>
          </a:xfrm>
          <a:prstGeom prst="rect">
            <a:avLst/>
          </a:prstGeom>
        </p:spPr>
        <p:txBody>
          <a:bodyPr lIns="0" rIns="0" tIns="0" bIns="0">
            <a:normAutofit/>
          </a:bodyPr>
          <a:p>
            <a:endParaRPr b="0" lang="en-AU" sz="3200" spc="-1" strike="noStrike">
              <a:latin typeface="Arial"/>
            </a:endParaRPr>
          </a:p>
        </p:txBody>
      </p:sp>
    </p:spTree>
  </p:cSld>
</p:sldLayout>
</file>

<file path=ppt/slideLayouts/slideLayout1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4" name="PlaceHolder 1"/>
          <p:cNvSpPr>
            <a:spLocks noGrp="1"/>
          </p:cNvSpPr>
          <p:nvPr>
            <p:ph type="subTitle"/>
          </p:nvPr>
        </p:nvSpPr>
        <p:spPr>
          <a:xfrm>
            <a:off x="495000" y="273600"/>
            <a:ext cx="8915040" cy="5307840"/>
          </a:xfrm>
          <a:prstGeom prst="rect">
            <a:avLst/>
          </a:prstGeom>
        </p:spPr>
        <p:txBody>
          <a:bodyPr lIns="0" rIns="0" tIns="0" bIns="0" anchor="ctr"/>
          <a:p>
            <a:pPr algn="ctr"/>
            <a:endParaRPr b="0" lang="en-AU" sz="3200" spc="-1" strike="noStrike">
              <a:latin typeface="Arial"/>
            </a:endParaRPr>
          </a:p>
        </p:txBody>
      </p:sp>
    </p:spTree>
  </p:cSld>
</p:sldLayout>
</file>

<file path=ppt/slideLayouts/slideLayout1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5"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546" name="PlaceHolder 2"/>
          <p:cNvSpPr>
            <a:spLocks noGrp="1"/>
          </p:cNvSpPr>
          <p:nvPr>
            <p:ph type="body"/>
          </p:nvPr>
        </p:nvSpPr>
        <p:spPr>
          <a:xfrm>
            <a:off x="495000" y="1604520"/>
            <a:ext cx="4350240" cy="1896840"/>
          </a:xfrm>
          <a:prstGeom prst="rect">
            <a:avLst/>
          </a:prstGeom>
        </p:spPr>
        <p:txBody>
          <a:bodyPr lIns="0" rIns="0" tIns="0" bIns="0">
            <a:normAutofit/>
          </a:bodyPr>
          <a:p>
            <a:endParaRPr b="0" lang="en-AU" sz="3200" spc="-1" strike="noStrike">
              <a:latin typeface="Arial"/>
            </a:endParaRPr>
          </a:p>
        </p:txBody>
      </p:sp>
      <p:sp>
        <p:nvSpPr>
          <p:cNvPr id="547" name="PlaceHolder 3"/>
          <p:cNvSpPr>
            <a:spLocks noGrp="1"/>
          </p:cNvSpPr>
          <p:nvPr>
            <p:ph type="body"/>
          </p:nvPr>
        </p:nvSpPr>
        <p:spPr>
          <a:xfrm>
            <a:off x="5063040" y="1604520"/>
            <a:ext cx="4350240" cy="3977280"/>
          </a:xfrm>
          <a:prstGeom prst="rect">
            <a:avLst/>
          </a:prstGeom>
        </p:spPr>
        <p:txBody>
          <a:bodyPr lIns="0" rIns="0" tIns="0" bIns="0">
            <a:normAutofit/>
          </a:bodyPr>
          <a:p>
            <a:endParaRPr b="0" lang="en-AU" sz="3200" spc="-1" strike="noStrike">
              <a:latin typeface="Arial"/>
            </a:endParaRPr>
          </a:p>
        </p:txBody>
      </p:sp>
      <p:sp>
        <p:nvSpPr>
          <p:cNvPr id="548" name="PlaceHolder 4"/>
          <p:cNvSpPr>
            <a:spLocks noGrp="1"/>
          </p:cNvSpPr>
          <p:nvPr>
            <p:ph type="body"/>
          </p:nvPr>
        </p:nvSpPr>
        <p:spPr>
          <a:xfrm>
            <a:off x="495000" y="3682080"/>
            <a:ext cx="43502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1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49"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550" name="PlaceHolder 2"/>
          <p:cNvSpPr>
            <a:spLocks noGrp="1"/>
          </p:cNvSpPr>
          <p:nvPr>
            <p:ph type="body"/>
          </p:nvPr>
        </p:nvSpPr>
        <p:spPr>
          <a:xfrm>
            <a:off x="495000" y="1604520"/>
            <a:ext cx="4350240" cy="3977280"/>
          </a:xfrm>
          <a:prstGeom prst="rect">
            <a:avLst/>
          </a:prstGeom>
        </p:spPr>
        <p:txBody>
          <a:bodyPr lIns="0" rIns="0" tIns="0" bIns="0">
            <a:normAutofit/>
          </a:bodyPr>
          <a:p>
            <a:endParaRPr b="0" lang="en-AU" sz="3200" spc="-1" strike="noStrike">
              <a:latin typeface="Arial"/>
            </a:endParaRPr>
          </a:p>
        </p:txBody>
      </p:sp>
      <p:sp>
        <p:nvSpPr>
          <p:cNvPr id="551" name="PlaceHolder 3"/>
          <p:cNvSpPr>
            <a:spLocks noGrp="1"/>
          </p:cNvSpPr>
          <p:nvPr>
            <p:ph type="body"/>
          </p:nvPr>
        </p:nvSpPr>
        <p:spPr>
          <a:xfrm>
            <a:off x="5063040" y="1604520"/>
            <a:ext cx="4350240" cy="1896840"/>
          </a:xfrm>
          <a:prstGeom prst="rect">
            <a:avLst/>
          </a:prstGeom>
        </p:spPr>
        <p:txBody>
          <a:bodyPr lIns="0" rIns="0" tIns="0" bIns="0">
            <a:normAutofit/>
          </a:bodyPr>
          <a:p>
            <a:endParaRPr b="0" lang="en-AU" sz="3200" spc="-1" strike="noStrike">
              <a:latin typeface="Arial"/>
            </a:endParaRPr>
          </a:p>
        </p:txBody>
      </p:sp>
      <p:sp>
        <p:nvSpPr>
          <p:cNvPr id="552" name="PlaceHolder 4"/>
          <p:cNvSpPr>
            <a:spLocks noGrp="1"/>
          </p:cNvSpPr>
          <p:nvPr>
            <p:ph type="body"/>
          </p:nvPr>
        </p:nvSpPr>
        <p:spPr>
          <a:xfrm>
            <a:off x="5063040" y="3682080"/>
            <a:ext cx="43502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1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3"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554" name="PlaceHolder 2"/>
          <p:cNvSpPr>
            <a:spLocks noGrp="1"/>
          </p:cNvSpPr>
          <p:nvPr>
            <p:ph type="body"/>
          </p:nvPr>
        </p:nvSpPr>
        <p:spPr>
          <a:xfrm>
            <a:off x="495000" y="1604520"/>
            <a:ext cx="4350240" cy="1896840"/>
          </a:xfrm>
          <a:prstGeom prst="rect">
            <a:avLst/>
          </a:prstGeom>
        </p:spPr>
        <p:txBody>
          <a:bodyPr lIns="0" rIns="0" tIns="0" bIns="0">
            <a:normAutofit/>
          </a:bodyPr>
          <a:p>
            <a:endParaRPr b="0" lang="en-AU" sz="3200" spc="-1" strike="noStrike">
              <a:latin typeface="Arial"/>
            </a:endParaRPr>
          </a:p>
        </p:txBody>
      </p:sp>
      <p:sp>
        <p:nvSpPr>
          <p:cNvPr id="555" name="PlaceHolder 3"/>
          <p:cNvSpPr>
            <a:spLocks noGrp="1"/>
          </p:cNvSpPr>
          <p:nvPr>
            <p:ph type="body"/>
          </p:nvPr>
        </p:nvSpPr>
        <p:spPr>
          <a:xfrm>
            <a:off x="5063040" y="1604520"/>
            <a:ext cx="4350240" cy="1896840"/>
          </a:xfrm>
          <a:prstGeom prst="rect">
            <a:avLst/>
          </a:prstGeom>
        </p:spPr>
        <p:txBody>
          <a:bodyPr lIns="0" rIns="0" tIns="0" bIns="0">
            <a:normAutofit/>
          </a:bodyPr>
          <a:p>
            <a:endParaRPr b="0" lang="en-AU" sz="3200" spc="-1" strike="noStrike">
              <a:latin typeface="Arial"/>
            </a:endParaRPr>
          </a:p>
        </p:txBody>
      </p:sp>
      <p:sp>
        <p:nvSpPr>
          <p:cNvPr id="556" name="PlaceHolder 4"/>
          <p:cNvSpPr>
            <a:spLocks noGrp="1"/>
          </p:cNvSpPr>
          <p:nvPr>
            <p:ph type="body"/>
          </p:nvPr>
        </p:nvSpPr>
        <p:spPr>
          <a:xfrm>
            <a:off x="495000" y="3682080"/>
            <a:ext cx="89150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1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57"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558" name="PlaceHolder 2"/>
          <p:cNvSpPr>
            <a:spLocks noGrp="1"/>
          </p:cNvSpPr>
          <p:nvPr>
            <p:ph type="body"/>
          </p:nvPr>
        </p:nvSpPr>
        <p:spPr>
          <a:xfrm>
            <a:off x="495000" y="1604520"/>
            <a:ext cx="8915040" cy="1896840"/>
          </a:xfrm>
          <a:prstGeom prst="rect">
            <a:avLst/>
          </a:prstGeom>
        </p:spPr>
        <p:txBody>
          <a:bodyPr lIns="0" rIns="0" tIns="0" bIns="0">
            <a:normAutofit/>
          </a:bodyPr>
          <a:p>
            <a:endParaRPr b="0" lang="en-AU" sz="3200" spc="-1" strike="noStrike">
              <a:latin typeface="Arial"/>
            </a:endParaRPr>
          </a:p>
        </p:txBody>
      </p:sp>
      <p:sp>
        <p:nvSpPr>
          <p:cNvPr id="559" name="PlaceHolder 3"/>
          <p:cNvSpPr>
            <a:spLocks noGrp="1"/>
          </p:cNvSpPr>
          <p:nvPr>
            <p:ph type="body"/>
          </p:nvPr>
        </p:nvSpPr>
        <p:spPr>
          <a:xfrm>
            <a:off x="495000" y="3682080"/>
            <a:ext cx="89150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1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60"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561" name="PlaceHolder 2"/>
          <p:cNvSpPr>
            <a:spLocks noGrp="1"/>
          </p:cNvSpPr>
          <p:nvPr>
            <p:ph type="body"/>
          </p:nvPr>
        </p:nvSpPr>
        <p:spPr>
          <a:xfrm>
            <a:off x="495000" y="1604520"/>
            <a:ext cx="4350240" cy="1896840"/>
          </a:xfrm>
          <a:prstGeom prst="rect">
            <a:avLst/>
          </a:prstGeom>
        </p:spPr>
        <p:txBody>
          <a:bodyPr lIns="0" rIns="0" tIns="0" bIns="0">
            <a:normAutofit/>
          </a:bodyPr>
          <a:p>
            <a:endParaRPr b="0" lang="en-AU" sz="3200" spc="-1" strike="noStrike">
              <a:latin typeface="Arial"/>
            </a:endParaRPr>
          </a:p>
        </p:txBody>
      </p:sp>
      <p:sp>
        <p:nvSpPr>
          <p:cNvPr id="562" name="PlaceHolder 3"/>
          <p:cNvSpPr>
            <a:spLocks noGrp="1"/>
          </p:cNvSpPr>
          <p:nvPr>
            <p:ph type="body"/>
          </p:nvPr>
        </p:nvSpPr>
        <p:spPr>
          <a:xfrm>
            <a:off x="5063040" y="1604520"/>
            <a:ext cx="4350240" cy="1896840"/>
          </a:xfrm>
          <a:prstGeom prst="rect">
            <a:avLst/>
          </a:prstGeom>
        </p:spPr>
        <p:txBody>
          <a:bodyPr lIns="0" rIns="0" tIns="0" bIns="0">
            <a:normAutofit/>
          </a:bodyPr>
          <a:p>
            <a:endParaRPr b="0" lang="en-AU" sz="3200" spc="-1" strike="noStrike">
              <a:latin typeface="Arial"/>
            </a:endParaRPr>
          </a:p>
        </p:txBody>
      </p:sp>
      <p:sp>
        <p:nvSpPr>
          <p:cNvPr id="563" name="PlaceHolder 4"/>
          <p:cNvSpPr>
            <a:spLocks noGrp="1"/>
          </p:cNvSpPr>
          <p:nvPr>
            <p:ph type="body"/>
          </p:nvPr>
        </p:nvSpPr>
        <p:spPr>
          <a:xfrm>
            <a:off x="495000" y="3682080"/>
            <a:ext cx="4350240" cy="1896840"/>
          </a:xfrm>
          <a:prstGeom prst="rect">
            <a:avLst/>
          </a:prstGeom>
        </p:spPr>
        <p:txBody>
          <a:bodyPr lIns="0" rIns="0" tIns="0" bIns="0">
            <a:normAutofit/>
          </a:bodyPr>
          <a:p>
            <a:endParaRPr b="0" lang="en-AU" sz="3200" spc="-1" strike="noStrike">
              <a:latin typeface="Arial"/>
            </a:endParaRPr>
          </a:p>
        </p:txBody>
      </p:sp>
      <p:sp>
        <p:nvSpPr>
          <p:cNvPr id="564" name="PlaceHolder 5"/>
          <p:cNvSpPr>
            <a:spLocks noGrp="1"/>
          </p:cNvSpPr>
          <p:nvPr>
            <p:ph type="body"/>
          </p:nvPr>
        </p:nvSpPr>
        <p:spPr>
          <a:xfrm>
            <a:off x="5063040" y="3682080"/>
            <a:ext cx="43502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1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65"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566" name="PlaceHolder 2"/>
          <p:cNvSpPr>
            <a:spLocks noGrp="1"/>
          </p:cNvSpPr>
          <p:nvPr>
            <p:ph type="body"/>
          </p:nvPr>
        </p:nvSpPr>
        <p:spPr>
          <a:xfrm>
            <a:off x="495000" y="1604520"/>
            <a:ext cx="2870280" cy="1896840"/>
          </a:xfrm>
          <a:prstGeom prst="rect">
            <a:avLst/>
          </a:prstGeom>
        </p:spPr>
        <p:txBody>
          <a:bodyPr lIns="0" rIns="0" tIns="0" bIns="0">
            <a:normAutofit/>
          </a:bodyPr>
          <a:p>
            <a:endParaRPr b="0" lang="en-AU" sz="3200" spc="-1" strike="noStrike">
              <a:latin typeface="Arial"/>
            </a:endParaRPr>
          </a:p>
        </p:txBody>
      </p:sp>
      <p:sp>
        <p:nvSpPr>
          <p:cNvPr id="567" name="PlaceHolder 3"/>
          <p:cNvSpPr>
            <a:spLocks noGrp="1"/>
          </p:cNvSpPr>
          <p:nvPr>
            <p:ph type="body"/>
          </p:nvPr>
        </p:nvSpPr>
        <p:spPr>
          <a:xfrm>
            <a:off x="3509280" y="1604520"/>
            <a:ext cx="2870280" cy="1896840"/>
          </a:xfrm>
          <a:prstGeom prst="rect">
            <a:avLst/>
          </a:prstGeom>
        </p:spPr>
        <p:txBody>
          <a:bodyPr lIns="0" rIns="0" tIns="0" bIns="0">
            <a:normAutofit/>
          </a:bodyPr>
          <a:p>
            <a:endParaRPr b="0" lang="en-AU" sz="3200" spc="-1" strike="noStrike">
              <a:latin typeface="Arial"/>
            </a:endParaRPr>
          </a:p>
        </p:txBody>
      </p:sp>
      <p:sp>
        <p:nvSpPr>
          <p:cNvPr id="568" name="PlaceHolder 4"/>
          <p:cNvSpPr>
            <a:spLocks noGrp="1"/>
          </p:cNvSpPr>
          <p:nvPr>
            <p:ph type="body"/>
          </p:nvPr>
        </p:nvSpPr>
        <p:spPr>
          <a:xfrm>
            <a:off x="6523200" y="1604520"/>
            <a:ext cx="2870280" cy="1896840"/>
          </a:xfrm>
          <a:prstGeom prst="rect">
            <a:avLst/>
          </a:prstGeom>
        </p:spPr>
        <p:txBody>
          <a:bodyPr lIns="0" rIns="0" tIns="0" bIns="0">
            <a:normAutofit/>
          </a:bodyPr>
          <a:p>
            <a:endParaRPr b="0" lang="en-AU" sz="3200" spc="-1" strike="noStrike">
              <a:latin typeface="Arial"/>
            </a:endParaRPr>
          </a:p>
        </p:txBody>
      </p:sp>
      <p:sp>
        <p:nvSpPr>
          <p:cNvPr id="569" name="PlaceHolder 5"/>
          <p:cNvSpPr>
            <a:spLocks noGrp="1"/>
          </p:cNvSpPr>
          <p:nvPr>
            <p:ph type="body"/>
          </p:nvPr>
        </p:nvSpPr>
        <p:spPr>
          <a:xfrm>
            <a:off x="495000" y="3682080"/>
            <a:ext cx="2870280" cy="1896840"/>
          </a:xfrm>
          <a:prstGeom prst="rect">
            <a:avLst/>
          </a:prstGeom>
        </p:spPr>
        <p:txBody>
          <a:bodyPr lIns="0" rIns="0" tIns="0" bIns="0">
            <a:normAutofit/>
          </a:bodyPr>
          <a:p>
            <a:endParaRPr b="0" lang="en-AU" sz="3200" spc="-1" strike="noStrike">
              <a:latin typeface="Arial"/>
            </a:endParaRPr>
          </a:p>
        </p:txBody>
      </p:sp>
      <p:sp>
        <p:nvSpPr>
          <p:cNvPr id="570" name="PlaceHolder 6"/>
          <p:cNvSpPr>
            <a:spLocks noGrp="1"/>
          </p:cNvSpPr>
          <p:nvPr>
            <p:ph type="body"/>
          </p:nvPr>
        </p:nvSpPr>
        <p:spPr>
          <a:xfrm>
            <a:off x="3509280" y="3682080"/>
            <a:ext cx="2870280" cy="1896840"/>
          </a:xfrm>
          <a:prstGeom prst="rect">
            <a:avLst/>
          </a:prstGeom>
        </p:spPr>
        <p:txBody>
          <a:bodyPr lIns="0" rIns="0" tIns="0" bIns="0">
            <a:normAutofit/>
          </a:bodyPr>
          <a:p>
            <a:endParaRPr b="0" lang="en-AU" sz="3200" spc="-1" strike="noStrike">
              <a:latin typeface="Arial"/>
            </a:endParaRPr>
          </a:p>
        </p:txBody>
      </p:sp>
      <p:sp>
        <p:nvSpPr>
          <p:cNvPr id="571" name="PlaceHolder 7"/>
          <p:cNvSpPr>
            <a:spLocks noGrp="1"/>
          </p:cNvSpPr>
          <p:nvPr>
            <p:ph type="body"/>
          </p:nvPr>
        </p:nvSpPr>
        <p:spPr>
          <a:xfrm>
            <a:off x="6523200" y="3682080"/>
            <a:ext cx="287028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61" name="PlaceHolder 2"/>
          <p:cNvSpPr>
            <a:spLocks noGrp="1"/>
          </p:cNvSpPr>
          <p:nvPr>
            <p:ph type="body"/>
          </p:nvPr>
        </p:nvSpPr>
        <p:spPr>
          <a:xfrm>
            <a:off x="495000" y="1604520"/>
            <a:ext cx="4350240" cy="3977280"/>
          </a:xfrm>
          <a:prstGeom prst="rect">
            <a:avLst/>
          </a:prstGeom>
        </p:spPr>
        <p:txBody>
          <a:bodyPr lIns="0" rIns="0" tIns="0" bIns="0">
            <a:normAutofit/>
          </a:bodyPr>
          <a:p>
            <a:endParaRPr b="0" lang="en-AU" sz="3200" spc="-1" strike="noStrike">
              <a:latin typeface="Arial"/>
            </a:endParaRPr>
          </a:p>
        </p:txBody>
      </p:sp>
      <p:sp>
        <p:nvSpPr>
          <p:cNvPr id="62" name="PlaceHolder 3"/>
          <p:cNvSpPr>
            <a:spLocks noGrp="1"/>
          </p:cNvSpPr>
          <p:nvPr>
            <p:ph type="body"/>
          </p:nvPr>
        </p:nvSpPr>
        <p:spPr>
          <a:xfrm>
            <a:off x="5063040" y="1604520"/>
            <a:ext cx="4350240" cy="3977280"/>
          </a:xfrm>
          <a:prstGeom prst="rect">
            <a:avLst/>
          </a:prstGeom>
        </p:spPr>
        <p:txBody>
          <a:bodyPr lIns="0" rIns="0" tIns="0" bIns="0">
            <a:normAutofit/>
          </a:bodyPr>
          <a:p>
            <a:endParaRPr b="0" lang="en-AU"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3"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4" name="PlaceHolder 1"/>
          <p:cNvSpPr>
            <a:spLocks noGrp="1"/>
          </p:cNvSpPr>
          <p:nvPr>
            <p:ph type="subTitle"/>
          </p:nvPr>
        </p:nvSpPr>
        <p:spPr>
          <a:xfrm>
            <a:off x="495000" y="273600"/>
            <a:ext cx="8915040" cy="5307840"/>
          </a:xfrm>
          <a:prstGeom prst="rect">
            <a:avLst/>
          </a:prstGeom>
        </p:spPr>
        <p:txBody>
          <a:bodyPr lIns="0" rIns="0" tIns="0" bIns="0" anchor="ctr"/>
          <a:p>
            <a:pPr algn="ctr"/>
            <a:endParaRPr b="0" lang="en-AU"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66" name="PlaceHolder 2"/>
          <p:cNvSpPr>
            <a:spLocks noGrp="1"/>
          </p:cNvSpPr>
          <p:nvPr>
            <p:ph type="body"/>
          </p:nvPr>
        </p:nvSpPr>
        <p:spPr>
          <a:xfrm>
            <a:off x="495000" y="1604520"/>
            <a:ext cx="4350240" cy="1896840"/>
          </a:xfrm>
          <a:prstGeom prst="rect">
            <a:avLst/>
          </a:prstGeom>
        </p:spPr>
        <p:txBody>
          <a:bodyPr lIns="0" rIns="0" tIns="0" bIns="0">
            <a:normAutofit/>
          </a:bodyPr>
          <a:p>
            <a:endParaRPr b="0" lang="en-AU" sz="3200" spc="-1" strike="noStrike">
              <a:latin typeface="Arial"/>
            </a:endParaRPr>
          </a:p>
        </p:txBody>
      </p:sp>
      <p:sp>
        <p:nvSpPr>
          <p:cNvPr id="67" name="PlaceHolder 3"/>
          <p:cNvSpPr>
            <a:spLocks noGrp="1"/>
          </p:cNvSpPr>
          <p:nvPr>
            <p:ph type="body"/>
          </p:nvPr>
        </p:nvSpPr>
        <p:spPr>
          <a:xfrm>
            <a:off x="5063040" y="1604520"/>
            <a:ext cx="4350240" cy="3977280"/>
          </a:xfrm>
          <a:prstGeom prst="rect">
            <a:avLst/>
          </a:prstGeom>
        </p:spPr>
        <p:txBody>
          <a:bodyPr lIns="0" rIns="0" tIns="0" bIns="0">
            <a:normAutofit/>
          </a:bodyPr>
          <a:p>
            <a:endParaRPr b="0" lang="en-AU" sz="3200" spc="-1" strike="noStrike">
              <a:latin typeface="Arial"/>
            </a:endParaRPr>
          </a:p>
        </p:txBody>
      </p:sp>
      <p:sp>
        <p:nvSpPr>
          <p:cNvPr id="68" name="PlaceHolder 4"/>
          <p:cNvSpPr>
            <a:spLocks noGrp="1"/>
          </p:cNvSpPr>
          <p:nvPr>
            <p:ph type="body"/>
          </p:nvPr>
        </p:nvSpPr>
        <p:spPr>
          <a:xfrm>
            <a:off x="495000" y="3682080"/>
            <a:ext cx="43502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14" name="PlaceHolder 2"/>
          <p:cNvSpPr>
            <a:spLocks noGrp="1"/>
          </p:cNvSpPr>
          <p:nvPr>
            <p:ph type="subTitle"/>
          </p:nvPr>
        </p:nvSpPr>
        <p:spPr>
          <a:xfrm>
            <a:off x="495000" y="1604520"/>
            <a:ext cx="8915040" cy="3977280"/>
          </a:xfrm>
          <a:prstGeom prst="rect">
            <a:avLst/>
          </a:prstGeom>
        </p:spPr>
        <p:txBody>
          <a:bodyPr lIns="0" rIns="0" tIns="0" bIns="0" anchor="ctr"/>
          <a:p>
            <a:pPr algn="ctr"/>
            <a:endParaRPr b="0" lang="en-AU"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70" name="PlaceHolder 2"/>
          <p:cNvSpPr>
            <a:spLocks noGrp="1"/>
          </p:cNvSpPr>
          <p:nvPr>
            <p:ph type="body"/>
          </p:nvPr>
        </p:nvSpPr>
        <p:spPr>
          <a:xfrm>
            <a:off x="495000" y="1604520"/>
            <a:ext cx="4350240" cy="3977280"/>
          </a:xfrm>
          <a:prstGeom prst="rect">
            <a:avLst/>
          </a:prstGeom>
        </p:spPr>
        <p:txBody>
          <a:bodyPr lIns="0" rIns="0" tIns="0" bIns="0">
            <a:normAutofit/>
          </a:bodyPr>
          <a:p>
            <a:endParaRPr b="0" lang="en-AU" sz="3200" spc="-1" strike="noStrike">
              <a:latin typeface="Arial"/>
            </a:endParaRPr>
          </a:p>
        </p:txBody>
      </p:sp>
      <p:sp>
        <p:nvSpPr>
          <p:cNvPr id="71" name="PlaceHolder 3"/>
          <p:cNvSpPr>
            <a:spLocks noGrp="1"/>
          </p:cNvSpPr>
          <p:nvPr>
            <p:ph type="body"/>
          </p:nvPr>
        </p:nvSpPr>
        <p:spPr>
          <a:xfrm>
            <a:off x="5063040" y="1604520"/>
            <a:ext cx="4350240" cy="1896840"/>
          </a:xfrm>
          <a:prstGeom prst="rect">
            <a:avLst/>
          </a:prstGeom>
        </p:spPr>
        <p:txBody>
          <a:bodyPr lIns="0" rIns="0" tIns="0" bIns="0">
            <a:normAutofit/>
          </a:bodyPr>
          <a:p>
            <a:endParaRPr b="0" lang="en-AU" sz="3200" spc="-1" strike="noStrike">
              <a:latin typeface="Arial"/>
            </a:endParaRPr>
          </a:p>
        </p:txBody>
      </p:sp>
      <p:sp>
        <p:nvSpPr>
          <p:cNvPr id="72" name="PlaceHolder 4"/>
          <p:cNvSpPr>
            <a:spLocks noGrp="1"/>
          </p:cNvSpPr>
          <p:nvPr>
            <p:ph type="body"/>
          </p:nvPr>
        </p:nvSpPr>
        <p:spPr>
          <a:xfrm>
            <a:off x="5063040" y="3682080"/>
            <a:ext cx="43502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74" name="PlaceHolder 2"/>
          <p:cNvSpPr>
            <a:spLocks noGrp="1"/>
          </p:cNvSpPr>
          <p:nvPr>
            <p:ph type="body"/>
          </p:nvPr>
        </p:nvSpPr>
        <p:spPr>
          <a:xfrm>
            <a:off x="495000" y="1604520"/>
            <a:ext cx="4350240" cy="1896840"/>
          </a:xfrm>
          <a:prstGeom prst="rect">
            <a:avLst/>
          </a:prstGeom>
        </p:spPr>
        <p:txBody>
          <a:bodyPr lIns="0" rIns="0" tIns="0" bIns="0">
            <a:normAutofit/>
          </a:bodyPr>
          <a:p>
            <a:endParaRPr b="0" lang="en-AU" sz="3200" spc="-1" strike="noStrike">
              <a:latin typeface="Arial"/>
            </a:endParaRPr>
          </a:p>
        </p:txBody>
      </p:sp>
      <p:sp>
        <p:nvSpPr>
          <p:cNvPr id="75" name="PlaceHolder 3"/>
          <p:cNvSpPr>
            <a:spLocks noGrp="1"/>
          </p:cNvSpPr>
          <p:nvPr>
            <p:ph type="body"/>
          </p:nvPr>
        </p:nvSpPr>
        <p:spPr>
          <a:xfrm>
            <a:off x="5063040" y="1604520"/>
            <a:ext cx="4350240" cy="1896840"/>
          </a:xfrm>
          <a:prstGeom prst="rect">
            <a:avLst/>
          </a:prstGeom>
        </p:spPr>
        <p:txBody>
          <a:bodyPr lIns="0" rIns="0" tIns="0" bIns="0">
            <a:normAutofit/>
          </a:bodyPr>
          <a:p>
            <a:endParaRPr b="0" lang="en-AU" sz="3200" spc="-1" strike="noStrike">
              <a:latin typeface="Arial"/>
            </a:endParaRPr>
          </a:p>
        </p:txBody>
      </p:sp>
      <p:sp>
        <p:nvSpPr>
          <p:cNvPr id="76" name="PlaceHolder 4"/>
          <p:cNvSpPr>
            <a:spLocks noGrp="1"/>
          </p:cNvSpPr>
          <p:nvPr>
            <p:ph type="body"/>
          </p:nvPr>
        </p:nvSpPr>
        <p:spPr>
          <a:xfrm>
            <a:off x="495000" y="3682080"/>
            <a:ext cx="89150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78" name="PlaceHolder 2"/>
          <p:cNvSpPr>
            <a:spLocks noGrp="1"/>
          </p:cNvSpPr>
          <p:nvPr>
            <p:ph type="body"/>
          </p:nvPr>
        </p:nvSpPr>
        <p:spPr>
          <a:xfrm>
            <a:off x="495000" y="1604520"/>
            <a:ext cx="8915040" cy="1896840"/>
          </a:xfrm>
          <a:prstGeom prst="rect">
            <a:avLst/>
          </a:prstGeom>
        </p:spPr>
        <p:txBody>
          <a:bodyPr lIns="0" rIns="0" tIns="0" bIns="0">
            <a:normAutofit/>
          </a:bodyPr>
          <a:p>
            <a:endParaRPr b="0" lang="en-AU" sz="3200" spc="-1" strike="noStrike">
              <a:latin typeface="Arial"/>
            </a:endParaRPr>
          </a:p>
        </p:txBody>
      </p:sp>
      <p:sp>
        <p:nvSpPr>
          <p:cNvPr id="79" name="PlaceHolder 3"/>
          <p:cNvSpPr>
            <a:spLocks noGrp="1"/>
          </p:cNvSpPr>
          <p:nvPr>
            <p:ph type="body"/>
          </p:nvPr>
        </p:nvSpPr>
        <p:spPr>
          <a:xfrm>
            <a:off x="495000" y="3682080"/>
            <a:ext cx="89150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81" name="PlaceHolder 2"/>
          <p:cNvSpPr>
            <a:spLocks noGrp="1"/>
          </p:cNvSpPr>
          <p:nvPr>
            <p:ph type="body"/>
          </p:nvPr>
        </p:nvSpPr>
        <p:spPr>
          <a:xfrm>
            <a:off x="495000" y="1604520"/>
            <a:ext cx="4350240" cy="1896840"/>
          </a:xfrm>
          <a:prstGeom prst="rect">
            <a:avLst/>
          </a:prstGeom>
        </p:spPr>
        <p:txBody>
          <a:bodyPr lIns="0" rIns="0" tIns="0" bIns="0">
            <a:normAutofit/>
          </a:bodyPr>
          <a:p>
            <a:endParaRPr b="0" lang="en-AU" sz="3200" spc="-1" strike="noStrike">
              <a:latin typeface="Arial"/>
            </a:endParaRPr>
          </a:p>
        </p:txBody>
      </p:sp>
      <p:sp>
        <p:nvSpPr>
          <p:cNvPr id="82" name="PlaceHolder 3"/>
          <p:cNvSpPr>
            <a:spLocks noGrp="1"/>
          </p:cNvSpPr>
          <p:nvPr>
            <p:ph type="body"/>
          </p:nvPr>
        </p:nvSpPr>
        <p:spPr>
          <a:xfrm>
            <a:off x="5063040" y="1604520"/>
            <a:ext cx="4350240" cy="1896840"/>
          </a:xfrm>
          <a:prstGeom prst="rect">
            <a:avLst/>
          </a:prstGeom>
        </p:spPr>
        <p:txBody>
          <a:bodyPr lIns="0" rIns="0" tIns="0" bIns="0">
            <a:normAutofit/>
          </a:bodyPr>
          <a:p>
            <a:endParaRPr b="0" lang="en-AU" sz="3200" spc="-1" strike="noStrike">
              <a:latin typeface="Arial"/>
            </a:endParaRPr>
          </a:p>
        </p:txBody>
      </p:sp>
      <p:sp>
        <p:nvSpPr>
          <p:cNvPr id="83" name="PlaceHolder 4"/>
          <p:cNvSpPr>
            <a:spLocks noGrp="1"/>
          </p:cNvSpPr>
          <p:nvPr>
            <p:ph type="body"/>
          </p:nvPr>
        </p:nvSpPr>
        <p:spPr>
          <a:xfrm>
            <a:off x="495000" y="3682080"/>
            <a:ext cx="4350240" cy="1896840"/>
          </a:xfrm>
          <a:prstGeom prst="rect">
            <a:avLst/>
          </a:prstGeom>
        </p:spPr>
        <p:txBody>
          <a:bodyPr lIns="0" rIns="0" tIns="0" bIns="0">
            <a:normAutofit/>
          </a:bodyPr>
          <a:p>
            <a:endParaRPr b="0" lang="en-AU" sz="3200" spc="-1" strike="noStrike">
              <a:latin typeface="Arial"/>
            </a:endParaRPr>
          </a:p>
        </p:txBody>
      </p:sp>
      <p:sp>
        <p:nvSpPr>
          <p:cNvPr id="84" name="PlaceHolder 5"/>
          <p:cNvSpPr>
            <a:spLocks noGrp="1"/>
          </p:cNvSpPr>
          <p:nvPr>
            <p:ph type="body"/>
          </p:nvPr>
        </p:nvSpPr>
        <p:spPr>
          <a:xfrm>
            <a:off x="5063040" y="3682080"/>
            <a:ext cx="43502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86" name="PlaceHolder 2"/>
          <p:cNvSpPr>
            <a:spLocks noGrp="1"/>
          </p:cNvSpPr>
          <p:nvPr>
            <p:ph type="body"/>
          </p:nvPr>
        </p:nvSpPr>
        <p:spPr>
          <a:xfrm>
            <a:off x="495000" y="1604520"/>
            <a:ext cx="2870280" cy="1896840"/>
          </a:xfrm>
          <a:prstGeom prst="rect">
            <a:avLst/>
          </a:prstGeom>
        </p:spPr>
        <p:txBody>
          <a:bodyPr lIns="0" rIns="0" tIns="0" bIns="0">
            <a:normAutofit/>
          </a:bodyPr>
          <a:p>
            <a:endParaRPr b="0" lang="en-AU" sz="3200" spc="-1" strike="noStrike">
              <a:latin typeface="Arial"/>
            </a:endParaRPr>
          </a:p>
        </p:txBody>
      </p:sp>
      <p:sp>
        <p:nvSpPr>
          <p:cNvPr id="87" name="PlaceHolder 3"/>
          <p:cNvSpPr>
            <a:spLocks noGrp="1"/>
          </p:cNvSpPr>
          <p:nvPr>
            <p:ph type="body"/>
          </p:nvPr>
        </p:nvSpPr>
        <p:spPr>
          <a:xfrm>
            <a:off x="3509280" y="1604520"/>
            <a:ext cx="2870280" cy="1896840"/>
          </a:xfrm>
          <a:prstGeom prst="rect">
            <a:avLst/>
          </a:prstGeom>
        </p:spPr>
        <p:txBody>
          <a:bodyPr lIns="0" rIns="0" tIns="0" bIns="0">
            <a:normAutofit/>
          </a:bodyPr>
          <a:p>
            <a:endParaRPr b="0" lang="en-AU" sz="3200" spc="-1" strike="noStrike">
              <a:latin typeface="Arial"/>
            </a:endParaRPr>
          </a:p>
        </p:txBody>
      </p:sp>
      <p:sp>
        <p:nvSpPr>
          <p:cNvPr id="88" name="PlaceHolder 4"/>
          <p:cNvSpPr>
            <a:spLocks noGrp="1"/>
          </p:cNvSpPr>
          <p:nvPr>
            <p:ph type="body"/>
          </p:nvPr>
        </p:nvSpPr>
        <p:spPr>
          <a:xfrm>
            <a:off x="6523200" y="1604520"/>
            <a:ext cx="2870280" cy="1896840"/>
          </a:xfrm>
          <a:prstGeom prst="rect">
            <a:avLst/>
          </a:prstGeom>
        </p:spPr>
        <p:txBody>
          <a:bodyPr lIns="0" rIns="0" tIns="0" bIns="0">
            <a:normAutofit/>
          </a:bodyPr>
          <a:p>
            <a:endParaRPr b="0" lang="en-AU" sz="3200" spc="-1" strike="noStrike">
              <a:latin typeface="Arial"/>
            </a:endParaRPr>
          </a:p>
        </p:txBody>
      </p:sp>
      <p:sp>
        <p:nvSpPr>
          <p:cNvPr id="89" name="PlaceHolder 5"/>
          <p:cNvSpPr>
            <a:spLocks noGrp="1"/>
          </p:cNvSpPr>
          <p:nvPr>
            <p:ph type="body"/>
          </p:nvPr>
        </p:nvSpPr>
        <p:spPr>
          <a:xfrm>
            <a:off x="495000" y="3682080"/>
            <a:ext cx="2870280" cy="1896840"/>
          </a:xfrm>
          <a:prstGeom prst="rect">
            <a:avLst/>
          </a:prstGeom>
        </p:spPr>
        <p:txBody>
          <a:bodyPr lIns="0" rIns="0" tIns="0" bIns="0">
            <a:normAutofit/>
          </a:bodyPr>
          <a:p>
            <a:endParaRPr b="0" lang="en-AU" sz="3200" spc="-1" strike="noStrike">
              <a:latin typeface="Arial"/>
            </a:endParaRPr>
          </a:p>
        </p:txBody>
      </p:sp>
      <p:sp>
        <p:nvSpPr>
          <p:cNvPr id="90" name="PlaceHolder 6"/>
          <p:cNvSpPr>
            <a:spLocks noGrp="1"/>
          </p:cNvSpPr>
          <p:nvPr>
            <p:ph type="body"/>
          </p:nvPr>
        </p:nvSpPr>
        <p:spPr>
          <a:xfrm>
            <a:off x="3509280" y="3682080"/>
            <a:ext cx="2870280" cy="1896840"/>
          </a:xfrm>
          <a:prstGeom prst="rect">
            <a:avLst/>
          </a:prstGeom>
        </p:spPr>
        <p:txBody>
          <a:bodyPr lIns="0" rIns="0" tIns="0" bIns="0">
            <a:normAutofit/>
          </a:bodyPr>
          <a:p>
            <a:endParaRPr b="0" lang="en-AU" sz="3200" spc="-1" strike="noStrike">
              <a:latin typeface="Arial"/>
            </a:endParaRPr>
          </a:p>
        </p:txBody>
      </p:sp>
      <p:sp>
        <p:nvSpPr>
          <p:cNvPr id="91" name="PlaceHolder 7"/>
          <p:cNvSpPr>
            <a:spLocks noGrp="1"/>
          </p:cNvSpPr>
          <p:nvPr>
            <p:ph type="body"/>
          </p:nvPr>
        </p:nvSpPr>
        <p:spPr>
          <a:xfrm>
            <a:off x="6523200" y="3682080"/>
            <a:ext cx="287028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9"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100" name="PlaceHolder 2"/>
          <p:cNvSpPr>
            <a:spLocks noGrp="1"/>
          </p:cNvSpPr>
          <p:nvPr>
            <p:ph type="subTitle"/>
          </p:nvPr>
        </p:nvSpPr>
        <p:spPr>
          <a:xfrm>
            <a:off x="495000" y="1604520"/>
            <a:ext cx="8915040" cy="3977280"/>
          </a:xfrm>
          <a:prstGeom prst="rect">
            <a:avLst/>
          </a:prstGeom>
        </p:spPr>
        <p:txBody>
          <a:bodyPr lIns="0" rIns="0" tIns="0" bIns="0" anchor="ctr"/>
          <a:p>
            <a:pPr algn="ctr"/>
            <a:endParaRPr b="0" lang="en-AU"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102" name="PlaceHolder 2"/>
          <p:cNvSpPr>
            <a:spLocks noGrp="1"/>
          </p:cNvSpPr>
          <p:nvPr>
            <p:ph type="body"/>
          </p:nvPr>
        </p:nvSpPr>
        <p:spPr>
          <a:xfrm>
            <a:off x="495000" y="1604520"/>
            <a:ext cx="8915040" cy="3977280"/>
          </a:xfrm>
          <a:prstGeom prst="rect">
            <a:avLst/>
          </a:prstGeom>
        </p:spPr>
        <p:txBody>
          <a:bodyPr lIns="0" rIns="0" tIns="0" bIns="0">
            <a:normAutofit/>
          </a:bodyPr>
          <a:p>
            <a:endParaRPr b="0" lang="en-AU"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104" name="PlaceHolder 2"/>
          <p:cNvSpPr>
            <a:spLocks noGrp="1"/>
          </p:cNvSpPr>
          <p:nvPr>
            <p:ph type="body"/>
          </p:nvPr>
        </p:nvSpPr>
        <p:spPr>
          <a:xfrm>
            <a:off x="495000" y="1604520"/>
            <a:ext cx="4350240" cy="3977280"/>
          </a:xfrm>
          <a:prstGeom prst="rect">
            <a:avLst/>
          </a:prstGeom>
        </p:spPr>
        <p:txBody>
          <a:bodyPr lIns="0" rIns="0" tIns="0" bIns="0">
            <a:normAutofit/>
          </a:bodyPr>
          <a:p>
            <a:endParaRPr b="0" lang="en-AU" sz="3200" spc="-1" strike="noStrike">
              <a:latin typeface="Arial"/>
            </a:endParaRPr>
          </a:p>
        </p:txBody>
      </p:sp>
      <p:sp>
        <p:nvSpPr>
          <p:cNvPr id="105" name="PlaceHolder 3"/>
          <p:cNvSpPr>
            <a:spLocks noGrp="1"/>
          </p:cNvSpPr>
          <p:nvPr>
            <p:ph type="body"/>
          </p:nvPr>
        </p:nvSpPr>
        <p:spPr>
          <a:xfrm>
            <a:off x="5063040" y="1604520"/>
            <a:ext cx="4350240" cy="3977280"/>
          </a:xfrm>
          <a:prstGeom prst="rect">
            <a:avLst/>
          </a:prstGeom>
        </p:spPr>
        <p:txBody>
          <a:bodyPr lIns="0" rIns="0" tIns="0" bIns="0">
            <a:normAutofit/>
          </a:bodyPr>
          <a:p>
            <a:endParaRPr b="0" lang="en-AU"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6"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16" name="PlaceHolder 2"/>
          <p:cNvSpPr>
            <a:spLocks noGrp="1"/>
          </p:cNvSpPr>
          <p:nvPr>
            <p:ph type="body"/>
          </p:nvPr>
        </p:nvSpPr>
        <p:spPr>
          <a:xfrm>
            <a:off x="495000" y="1604520"/>
            <a:ext cx="8915040" cy="3977280"/>
          </a:xfrm>
          <a:prstGeom prst="rect">
            <a:avLst/>
          </a:prstGeom>
        </p:spPr>
        <p:txBody>
          <a:bodyPr lIns="0" rIns="0" tIns="0" bIns="0">
            <a:normAutofit/>
          </a:bodyPr>
          <a:p>
            <a:endParaRPr b="0" lang="en-AU"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7" name="PlaceHolder 1"/>
          <p:cNvSpPr>
            <a:spLocks noGrp="1"/>
          </p:cNvSpPr>
          <p:nvPr>
            <p:ph type="subTitle"/>
          </p:nvPr>
        </p:nvSpPr>
        <p:spPr>
          <a:xfrm>
            <a:off x="495000" y="273600"/>
            <a:ext cx="8915040" cy="5307840"/>
          </a:xfrm>
          <a:prstGeom prst="rect">
            <a:avLst/>
          </a:prstGeom>
        </p:spPr>
        <p:txBody>
          <a:bodyPr lIns="0" rIns="0" tIns="0" bIns="0" anchor="ctr"/>
          <a:p>
            <a:pPr algn="ctr"/>
            <a:endParaRPr b="0" lang="en-AU"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109" name="PlaceHolder 2"/>
          <p:cNvSpPr>
            <a:spLocks noGrp="1"/>
          </p:cNvSpPr>
          <p:nvPr>
            <p:ph type="body"/>
          </p:nvPr>
        </p:nvSpPr>
        <p:spPr>
          <a:xfrm>
            <a:off x="495000" y="1604520"/>
            <a:ext cx="4350240" cy="1896840"/>
          </a:xfrm>
          <a:prstGeom prst="rect">
            <a:avLst/>
          </a:prstGeom>
        </p:spPr>
        <p:txBody>
          <a:bodyPr lIns="0" rIns="0" tIns="0" bIns="0">
            <a:normAutofit/>
          </a:bodyPr>
          <a:p>
            <a:endParaRPr b="0" lang="en-AU" sz="3200" spc="-1" strike="noStrike">
              <a:latin typeface="Arial"/>
            </a:endParaRPr>
          </a:p>
        </p:txBody>
      </p:sp>
      <p:sp>
        <p:nvSpPr>
          <p:cNvPr id="110" name="PlaceHolder 3"/>
          <p:cNvSpPr>
            <a:spLocks noGrp="1"/>
          </p:cNvSpPr>
          <p:nvPr>
            <p:ph type="body"/>
          </p:nvPr>
        </p:nvSpPr>
        <p:spPr>
          <a:xfrm>
            <a:off x="5063040" y="1604520"/>
            <a:ext cx="4350240" cy="3977280"/>
          </a:xfrm>
          <a:prstGeom prst="rect">
            <a:avLst/>
          </a:prstGeom>
        </p:spPr>
        <p:txBody>
          <a:bodyPr lIns="0" rIns="0" tIns="0" bIns="0">
            <a:normAutofit/>
          </a:bodyPr>
          <a:p>
            <a:endParaRPr b="0" lang="en-AU" sz="3200" spc="-1" strike="noStrike">
              <a:latin typeface="Arial"/>
            </a:endParaRPr>
          </a:p>
        </p:txBody>
      </p:sp>
      <p:sp>
        <p:nvSpPr>
          <p:cNvPr id="111" name="PlaceHolder 4"/>
          <p:cNvSpPr>
            <a:spLocks noGrp="1"/>
          </p:cNvSpPr>
          <p:nvPr>
            <p:ph type="body"/>
          </p:nvPr>
        </p:nvSpPr>
        <p:spPr>
          <a:xfrm>
            <a:off x="495000" y="3682080"/>
            <a:ext cx="43502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113" name="PlaceHolder 2"/>
          <p:cNvSpPr>
            <a:spLocks noGrp="1"/>
          </p:cNvSpPr>
          <p:nvPr>
            <p:ph type="body"/>
          </p:nvPr>
        </p:nvSpPr>
        <p:spPr>
          <a:xfrm>
            <a:off x="495000" y="1604520"/>
            <a:ext cx="4350240" cy="3977280"/>
          </a:xfrm>
          <a:prstGeom prst="rect">
            <a:avLst/>
          </a:prstGeom>
        </p:spPr>
        <p:txBody>
          <a:bodyPr lIns="0" rIns="0" tIns="0" bIns="0">
            <a:normAutofit/>
          </a:bodyPr>
          <a:p>
            <a:endParaRPr b="0" lang="en-AU" sz="3200" spc="-1" strike="noStrike">
              <a:latin typeface="Arial"/>
            </a:endParaRPr>
          </a:p>
        </p:txBody>
      </p:sp>
      <p:sp>
        <p:nvSpPr>
          <p:cNvPr id="114" name="PlaceHolder 3"/>
          <p:cNvSpPr>
            <a:spLocks noGrp="1"/>
          </p:cNvSpPr>
          <p:nvPr>
            <p:ph type="body"/>
          </p:nvPr>
        </p:nvSpPr>
        <p:spPr>
          <a:xfrm>
            <a:off x="5063040" y="1604520"/>
            <a:ext cx="4350240" cy="1896840"/>
          </a:xfrm>
          <a:prstGeom prst="rect">
            <a:avLst/>
          </a:prstGeom>
        </p:spPr>
        <p:txBody>
          <a:bodyPr lIns="0" rIns="0" tIns="0" bIns="0">
            <a:normAutofit/>
          </a:bodyPr>
          <a:p>
            <a:endParaRPr b="0" lang="en-AU" sz="3200" spc="-1" strike="noStrike">
              <a:latin typeface="Arial"/>
            </a:endParaRPr>
          </a:p>
        </p:txBody>
      </p:sp>
      <p:sp>
        <p:nvSpPr>
          <p:cNvPr id="115" name="PlaceHolder 4"/>
          <p:cNvSpPr>
            <a:spLocks noGrp="1"/>
          </p:cNvSpPr>
          <p:nvPr>
            <p:ph type="body"/>
          </p:nvPr>
        </p:nvSpPr>
        <p:spPr>
          <a:xfrm>
            <a:off x="5063040" y="3682080"/>
            <a:ext cx="43502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117" name="PlaceHolder 2"/>
          <p:cNvSpPr>
            <a:spLocks noGrp="1"/>
          </p:cNvSpPr>
          <p:nvPr>
            <p:ph type="body"/>
          </p:nvPr>
        </p:nvSpPr>
        <p:spPr>
          <a:xfrm>
            <a:off x="495000" y="1604520"/>
            <a:ext cx="4350240" cy="1896840"/>
          </a:xfrm>
          <a:prstGeom prst="rect">
            <a:avLst/>
          </a:prstGeom>
        </p:spPr>
        <p:txBody>
          <a:bodyPr lIns="0" rIns="0" tIns="0" bIns="0">
            <a:normAutofit/>
          </a:bodyPr>
          <a:p>
            <a:endParaRPr b="0" lang="en-AU" sz="3200" spc="-1" strike="noStrike">
              <a:latin typeface="Arial"/>
            </a:endParaRPr>
          </a:p>
        </p:txBody>
      </p:sp>
      <p:sp>
        <p:nvSpPr>
          <p:cNvPr id="118" name="PlaceHolder 3"/>
          <p:cNvSpPr>
            <a:spLocks noGrp="1"/>
          </p:cNvSpPr>
          <p:nvPr>
            <p:ph type="body"/>
          </p:nvPr>
        </p:nvSpPr>
        <p:spPr>
          <a:xfrm>
            <a:off x="5063040" y="1604520"/>
            <a:ext cx="4350240" cy="1896840"/>
          </a:xfrm>
          <a:prstGeom prst="rect">
            <a:avLst/>
          </a:prstGeom>
        </p:spPr>
        <p:txBody>
          <a:bodyPr lIns="0" rIns="0" tIns="0" bIns="0">
            <a:normAutofit/>
          </a:bodyPr>
          <a:p>
            <a:endParaRPr b="0" lang="en-AU" sz="3200" spc="-1" strike="noStrike">
              <a:latin typeface="Arial"/>
            </a:endParaRPr>
          </a:p>
        </p:txBody>
      </p:sp>
      <p:sp>
        <p:nvSpPr>
          <p:cNvPr id="119" name="PlaceHolder 4"/>
          <p:cNvSpPr>
            <a:spLocks noGrp="1"/>
          </p:cNvSpPr>
          <p:nvPr>
            <p:ph type="body"/>
          </p:nvPr>
        </p:nvSpPr>
        <p:spPr>
          <a:xfrm>
            <a:off x="495000" y="3682080"/>
            <a:ext cx="89150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121" name="PlaceHolder 2"/>
          <p:cNvSpPr>
            <a:spLocks noGrp="1"/>
          </p:cNvSpPr>
          <p:nvPr>
            <p:ph type="body"/>
          </p:nvPr>
        </p:nvSpPr>
        <p:spPr>
          <a:xfrm>
            <a:off x="495000" y="1604520"/>
            <a:ext cx="8915040" cy="1896840"/>
          </a:xfrm>
          <a:prstGeom prst="rect">
            <a:avLst/>
          </a:prstGeom>
        </p:spPr>
        <p:txBody>
          <a:bodyPr lIns="0" rIns="0" tIns="0" bIns="0">
            <a:normAutofit/>
          </a:bodyPr>
          <a:p>
            <a:endParaRPr b="0" lang="en-AU" sz="3200" spc="-1" strike="noStrike">
              <a:latin typeface="Arial"/>
            </a:endParaRPr>
          </a:p>
        </p:txBody>
      </p:sp>
      <p:sp>
        <p:nvSpPr>
          <p:cNvPr id="122" name="PlaceHolder 3"/>
          <p:cNvSpPr>
            <a:spLocks noGrp="1"/>
          </p:cNvSpPr>
          <p:nvPr>
            <p:ph type="body"/>
          </p:nvPr>
        </p:nvSpPr>
        <p:spPr>
          <a:xfrm>
            <a:off x="495000" y="3682080"/>
            <a:ext cx="89150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124" name="PlaceHolder 2"/>
          <p:cNvSpPr>
            <a:spLocks noGrp="1"/>
          </p:cNvSpPr>
          <p:nvPr>
            <p:ph type="body"/>
          </p:nvPr>
        </p:nvSpPr>
        <p:spPr>
          <a:xfrm>
            <a:off x="495000" y="1604520"/>
            <a:ext cx="4350240" cy="1896840"/>
          </a:xfrm>
          <a:prstGeom prst="rect">
            <a:avLst/>
          </a:prstGeom>
        </p:spPr>
        <p:txBody>
          <a:bodyPr lIns="0" rIns="0" tIns="0" bIns="0">
            <a:normAutofit/>
          </a:bodyPr>
          <a:p>
            <a:endParaRPr b="0" lang="en-AU" sz="3200" spc="-1" strike="noStrike">
              <a:latin typeface="Arial"/>
            </a:endParaRPr>
          </a:p>
        </p:txBody>
      </p:sp>
      <p:sp>
        <p:nvSpPr>
          <p:cNvPr id="125" name="PlaceHolder 3"/>
          <p:cNvSpPr>
            <a:spLocks noGrp="1"/>
          </p:cNvSpPr>
          <p:nvPr>
            <p:ph type="body"/>
          </p:nvPr>
        </p:nvSpPr>
        <p:spPr>
          <a:xfrm>
            <a:off x="5063040" y="1604520"/>
            <a:ext cx="4350240" cy="1896840"/>
          </a:xfrm>
          <a:prstGeom prst="rect">
            <a:avLst/>
          </a:prstGeom>
        </p:spPr>
        <p:txBody>
          <a:bodyPr lIns="0" rIns="0" tIns="0" bIns="0">
            <a:normAutofit/>
          </a:bodyPr>
          <a:p>
            <a:endParaRPr b="0" lang="en-AU" sz="3200" spc="-1" strike="noStrike">
              <a:latin typeface="Arial"/>
            </a:endParaRPr>
          </a:p>
        </p:txBody>
      </p:sp>
      <p:sp>
        <p:nvSpPr>
          <p:cNvPr id="126" name="PlaceHolder 4"/>
          <p:cNvSpPr>
            <a:spLocks noGrp="1"/>
          </p:cNvSpPr>
          <p:nvPr>
            <p:ph type="body"/>
          </p:nvPr>
        </p:nvSpPr>
        <p:spPr>
          <a:xfrm>
            <a:off x="495000" y="3682080"/>
            <a:ext cx="4350240" cy="1896840"/>
          </a:xfrm>
          <a:prstGeom prst="rect">
            <a:avLst/>
          </a:prstGeom>
        </p:spPr>
        <p:txBody>
          <a:bodyPr lIns="0" rIns="0" tIns="0" bIns="0">
            <a:normAutofit/>
          </a:bodyPr>
          <a:p>
            <a:endParaRPr b="0" lang="en-AU" sz="3200" spc="-1" strike="noStrike">
              <a:latin typeface="Arial"/>
            </a:endParaRPr>
          </a:p>
        </p:txBody>
      </p:sp>
      <p:sp>
        <p:nvSpPr>
          <p:cNvPr id="127" name="PlaceHolder 5"/>
          <p:cNvSpPr>
            <a:spLocks noGrp="1"/>
          </p:cNvSpPr>
          <p:nvPr>
            <p:ph type="body"/>
          </p:nvPr>
        </p:nvSpPr>
        <p:spPr>
          <a:xfrm>
            <a:off x="5063040" y="3682080"/>
            <a:ext cx="43502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129" name="PlaceHolder 2"/>
          <p:cNvSpPr>
            <a:spLocks noGrp="1"/>
          </p:cNvSpPr>
          <p:nvPr>
            <p:ph type="body"/>
          </p:nvPr>
        </p:nvSpPr>
        <p:spPr>
          <a:xfrm>
            <a:off x="495000" y="1604520"/>
            <a:ext cx="2870280" cy="1896840"/>
          </a:xfrm>
          <a:prstGeom prst="rect">
            <a:avLst/>
          </a:prstGeom>
        </p:spPr>
        <p:txBody>
          <a:bodyPr lIns="0" rIns="0" tIns="0" bIns="0">
            <a:normAutofit/>
          </a:bodyPr>
          <a:p>
            <a:endParaRPr b="0" lang="en-AU" sz="3200" spc="-1" strike="noStrike">
              <a:latin typeface="Arial"/>
            </a:endParaRPr>
          </a:p>
        </p:txBody>
      </p:sp>
      <p:sp>
        <p:nvSpPr>
          <p:cNvPr id="130" name="PlaceHolder 3"/>
          <p:cNvSpPr>
            <a:spLocks noGrp="1"/>
          </p:cNvSpPr>
          <p:nvPr>
            <p:ph type="body"/>
          </p:nvPr>
        </p:nvSpPr>
        <p:spPr>
          <a:xfrm>
            <a:off x="3509280" y="1604520"/>
            <a:ext cx="2870280" cy="1896840"/>
          </a:xfrm>
          <a:prstGeom prst="rect">
            <a:avLst/>
          </a:prstGeom>
        </p:spPr>
        <p:txBody>
          <a:bodyPr lIns="0" rIns="0" tIns="0" bIns="0">
            <a:normAutofit/>
          </a:bodyPr>
          <a:p>
            <a:endParaRPr b="0" lang="en-AU" sz="3200" spc="-1" strike="noStrike">
              <a:latin typeface="Arial"/>
            </a:endParaRPr>
          </a:p>
        </p:txBody>
      </p:sp>
      <p:sp>
        <p:nvSpPr>
          <p:cNvPr id="131" name="PlaceHolder 4"/>
          <p:cNvSpPr>
            <a:spLocks noGrp="1"/>
          </p:cNvSpPr>
          <p:nvPr>
            <p:ph type="body"/>
          </p:nvPr>
        </p:nvSpPr>
        <p:spPr>
          <a:xfrm>
            <a:off x="6523200" y="1604520"/>
            <a:ext cx="2870280" cy="1896840"/>
          </a:xfrm>
          <a:prstGeom prst="rect">
            <a:avLst/>
          </a:prstGeom>
        </p:spPr>
        <p:txBody>
          <a:bodyPr lIns="0" rIns="0" tIns="0" bIns="0">
            <a:normAutofit/>
          </a:bodyPr>
          <a:p>
            <a:endParaRPr b="0" lang="en-AU" sz="3200" spc="-1" strike="noStrike">
              <a:latin typeface="Arial"/>
            </a:endParaRPr>
          </a:p>
        </p:txBody>
      </p:sp>
      <p:sp>
        <p:nvSpPr>
          <p:cNvPr id="132" name="PlaceHolder 5"/>
          <p:cNvSpPr>
            <a:spLocks noGrp="1"/>
          </p:cNvSpPr>
          <p:nvPr>
            <p:ph type="body"/>
          </p:nvPr>
        </p:nvSpPr>
        <p:spPr>
          <a:xfrm>
            <a:off x="495000" y="3682080"/>
            <a:ext cx="2870280" cy="1896840"/>
          </a:xfrm>
          <a:prstGeom prst="rect">
            <a:avLst/>
          </a:prstGeom>
        </p:spPr>
        <p:txBody>
          <a:bodyPr lIns="0" rIns="0" tIns="0" bIns="0">
            <a:normAutofit/>
          </a:bodyPr>
          <a:p>
            <a:endParaRPr b="0" lang="en-AU" sz="3200" spc="-1" strike="noStrike">
              <a:latin typeface="Arial"/>
            </a:endParaRPr>
          </a:p>
        </p:txBody>
      </p:sp>
      <p:sp>
        <p:nvSpPr>
          <p:cNvPr id="133" name="PlaceHolder 6"/>
          <p:cNvSpPr>
            <a:spLocks noGrp="1"/>
          </p:cNvSpPr>
          <p:nvPr>
            <p:ph type="body"/>
          </p:nvPr>
        </p:nvSpPr>
        <p:spPr>
          <a:xfrm>
            <a:off x="3509280" y="3682080"/>
            <a:ext cx="2870280" cy="1896840"/>
          </a:xfrm>
          <a:prstGeom prst="rect">
            <a:avLst/>
          </a:prstGeom>
        </p:spPr>
        <p:txBody>
          <a:bodyPr lIns="0" rIns="0" tIns="0" bIns="0">
            <a:normAutofit/>
          </a:bodyPr>
          <a:p>
            <a:endParaRPr b="0" lang="en-AU" sz="3200" spc="-1" strike="noStrike">
              <a:latin typeface="Arial"/>
            </a:endParaRPr>
          </a:p>
        </p:txBody>
      </p:sp>
      <p:sp>
        <p:nvSpPr>
          <p:cNvPr id="134" name="PlaceHolder 7"/>
          <p:cNvSpPr>
            <a:spLocks noGrp="1"/>
          </p:cNvSpPr>
          <p:nvPr>
            <p:ph type="body"/>
          </p:nvPr>
        </p:nvSpPr>
        <p:spPr>
          <a:xfrm>
            <a:off x="6523200" y="3682080"/>
            <a:ext cx="287028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9"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150" name="PlaceHolder 2"/>
          <p:cNvSpPr>
            <a:spLocks noGrp="1"/>
          </p:cNvSpPr>
          <p:nvPr>
            <p:ph type="subTitle"/>
          </p:nvPr>
        </p:nvSpPr>
        <p:spPr>
          <a:xfrm>
            <a:off x="495000" y="1604520"/>
            <a:ext cx="8915040" cy="3977280"/>
          </a:xfrm>
          <a:prstGeom prst="rect">
            <a:avLst/>
          </a:prstGeom>
        </p:spPr>
        <p:txBody>
          <a:bodyPr lIns="0" rIns="0" tIns="0" bIns="0" anchor="ctr"/>
          <a:p>
            <a:pPr algn="ctr"/>
            <a:endParaRPr b="0" lang="en-AU"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152" name="PlaceHolder 2"/>
          <p:cNvSpPr>
            <a:spLocks noGrp="1"/>
          </p:cNvSpPr>
          <p:nvPr>
            <p:ph type="body"/>
          </p:nvPr>
        </p:nvSpPr>
        <p:spPr>
          <a:xfrm>
            <a:off x="495000" y="1604520"/>
            <a:ext cx="8915040" cy="3977280"/>
          </a:xfrm>
          <a:prstGeom prst="rect">
            <a:avLst/>
          </a:prstGeom>
        </p:spPr>
        <p:txBody>
          <a:bodyPr lIns="0" rIns="0" tIns="0" bIns="0">
            <a:normAutofit/>
          </a:bodyPr>
          <a:p>
            <a:endParaRPr b="0" lang="en-AU"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18" name="PlaceHolder 2"/>
          <p:cNvSpPr>
            <a:spLocks noGrp="1"/>
          </p:cNvSpPr>
          <p:nvPr>
            <p:ph type="body"/>
          </p:nvPr>
        </p:nvSpPr>
        <p:spPr>
          <a:xfrm>
            <a:off x="495000" y="1604520"/>
            <a:ext cx="4350240" cy="3977280"/>
          </a:xfrm>
          <a:prstGeom prst="rect">
            <a:avLst/>
          </a:prstGeom>
        </p:spPr>
        <p:txBody>
          <a:bodyPr lIns="0" rIns="0" tIns="0" bIns="0">
            <a:normAutofit/>
          </a:bodyPr>
          <a:p>
            <a:endParaRPr b="0" lang="en-AU" sz="3200" spc="-1" strike="noStrike">
              <a:latin typeface="Arial"/>
            </a:endParaRPr>
          </a:p>
        </p:txBody>
      </p:sp>
      <p:sp>
        <p:nvSpPr>
          <p:cNvPr id="19" name="PlaceHolder 3"/>
          <p:cNvSpPr>
            <a:spLocks noGrp="1"/>
          </p:cNvSpPr>
          <p:nvPr>
            <p:ph type="body"/>
          </p:nvPr>
        </p:nvSpPr>
        <p:spPr>
          <a:xfrm>
            <a:off x="5063040" y="1604520"/>
            <a:ext cx="4350240" cy="3977280"/>
          </a:xfrm>
          <a:prstGeom prst="rect">
            <a:avLst/>
          </a:prstGeom>
        </p:spPr>
        <p:txBody>
          <a:bodyPr lIns="0" rIns="0" tIns="0" bIns="0">
            <a:normAutofit/>
          </a:bodyPr>
          <a:p>
            <a:endParaRPr b="0" lang="en-AU"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154" name="PlaceHolder 2"/>
          <p:cNvSpPr>
            <a:spLocks noGrp="1"/>
          </p:cNvSpPr>
          <p:nvPr>
            <p:ph type="body"/>
          </p:nvPr>
        </p:nvSpPr>
        <p:spPr>
          <a:xfrm>
            <a:off x="495000" y="1604520"/>
            <a:ext cx="4350240" cy="3977280"/>
          </a:xfrm>
          <a:prstGeom prst="rect">
            <a:avLst/>
          </a:prstGeom>
        </p:spPr>
        <p:txBody>
          <a:bodyPr lIns="0" rIns="0" tIns="0" bIns="0">
            <a:normAutofit/>
          </a:bodyPr>
          <a:p>
            <a:endParaRPr b="0" lang="en-AU" sz="3200" spc="-1" strike="noStrike">
              <a:latin typeface="Arial"/>
            </a:endParaRPr>
          </a:p>
        </p:txBody>
      </p:sp>
      <p:sp>
        <p:nvSpPr>
          <p:cNvPr id="155" name="PlaceHolder 3"/>
          <p:cNvSpPr>
            <a:spLocks noGrp="1"/>
          </p:cNvSpPr>
          <p:nvPr>
            <p:ph type="body"/>
          </p:nvPr>
        </p:nvSpPr>
        <p:spPr>
          <a:xfrm>
            <a:off x="5063040" y="1604520"/>
            <a:ext cx="4350240" cy="3977280"/>
          </a:xfrm>
          <a:prstGeom prst="rect">
            <a:avLst/>
          </a:prstGeom>
        </p:spPr>
        <p:txBody>
          <a:bodyPr lIns="0" rIns="0" tIns="0" bIns="0">
            <a:normAutofit/>
          </a:bodyPr>
          <a:p>
            <a:endParaRPr b="0" lang="en-AU"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6"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7" name="PlaceHolder 1"/>
          <p:cNvSpPr>
            <a:spLocks noGrp="1"/>
          </p:cNvSpPr>
          <p:nvPr>
            <p:ph type="subTitle"/>
          </p:nvPr>
        </p:nvSpPr>
        <p:spPr>
          <a:xfrm>
            <a:off x="495000" y="273600"/>
            <a:ext cx="8915040" cy="5307840"/>
          </a:xfrm>
          <a:prstGeom prst="rect">
            <a:avLst/>
          </a:prstGeom>
        </p:spPr>
        <p:txBody>
          <a:bodyPr lIns="0" rIns="0" tIns="0" bIns="0" anchor="ctr"/>
          <a:p>
            <a:pPr algn="ctr"/>
            <a:endParaRPr b="0" lang="en-AU"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159" name="PlaceHolder 2"/>
          <p:cNvSpPr>
            <a:spLocks noGrp="1"/>
          </p:cNvSpPr>
          <p:nvPr>
            <p:ph type="body"/>
          </p:nvPr>
        </p:nvSpPr>
        <p:spPr>
          <a:xfrm>
            <a:off x="495000" y="1604520"/>
            <a:ext cx="4350240" cy="1896840"/>
          </a:xfrm>
          <a:prstGeom prst="rect">
            <a:avLst/>
          </a:prstGeom>
        </p:spPr>
        <p:txBody>
          <a:bodyPr lIns="0" rIns="0" tIns="0" bIns="0">
            <a:normAutofit/>
          </a:bodyPr>
          <a:p>
            <a:endParaRPr b="0" lang="en-AU" sz="3200" spc="-1" strike="noStrike">
              <a:latin typeface="Arial"/>
            </a:endParaRPr>
          </a:p>
        </p:txBody>
      </p:sp>
      <p:sp>
        <p:nvSpPr>
          <p:cNvPr id="160" name="PlaceHolder 3"/>
          <p:cNvSpPr>
            <a:spLocks noGrp="1"/>
          </p:cNvSpPr>
          <p:nvPr>
            <p:ph type="body"/>
          </p:nvPr>
        </p:nvSpPr>
        <p:spPr>
          <a:xfrm>
            <a:off x="5063040" y="1604520"/>
            <a:ext cx="4350240" cy="3977280"/>
          </a:xfrm>
          <a:prstGeom prst="rect">
            <a:avLst/>
          </a:prstGeom>
        </p:spPr>
        <p:txBody>
          <a:bodyPr lIns="0" rIns="0" tIns="0" bIns="0">
            <a:normAutofit/>
          </a:bodyPr>
          <a:p>
            <a:endParaRPr b="0" lang="en-AU" sz="3200" spc="-1" strike="noStrike">
              <a:latin typeface="Arial"/>
            </a:endParaRPr>
          </a:p>
        </p:txBody>
      </p:sp>
      <p:sp>
        <p:nvSpPr>
          <p:cNvPr id="161" name="PlaceHolder 4"/>
          <p:cNvSpPr>
            <a:spLocks noGrp="1"/>
          </p:cNvSpPr>
          <p:nvPr>
            <p:ph type="body"/>
          </p:nvPr>
        </p:nvSpPr>
        <p:spPr>
          <a:xfrm>
            <a:off x="495000" y="3682080"/>
            <a:ext cx="43502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163" name="PlaceHolder 2"/>
          <p:cNvSpPr>
            <a:spLocks noGrp="1"/>
          </p:cNvSpPr>
          <p:nvPr>
            <p:ph type="body"/>
          </p:nvPr>
        </p:nvSpPr>
        <p:spPr>
          <a:xfrm>
            <a:off x="495000" y="1604520"/>
            <a:ext cx="4350240" cy="3977280"/>
          </a:xfrm>
          <a:prstGeom prst="rect">
            <a:avLst/>
          </a:prstGeom>
        </p:spPr>
        <p:txBody>
          <a:bodyPr lIns="0" rIns="0" tIns="0" bIns="0">
            <a:normAutofit/>
          </a:bodyPr>
          <a:p>
            <a:endParaRPr b="0" lang="en-AU" sz="3200" spc="-1" strike="noStrike">
              <a:latin typeface="Arial"/>
            </a:endParaRPr>
          </a:p>
        </p:txBody>
      </p:sp>
      <p:sp>
        <p:nvSpPr>
          <p:cNvPr id="164" name="PlaceHolder 3"/>
          <p:cNvSpPr>
            <a:spLocks noGrp="1"/>
          </p:cNvSpPr>
          <p:nvPr>
            <p:ph type="body"/>
          </p:nvPr>
        </p:nvSpPr>
        <p:spPr>
          <a:xfrm>
            <a:off x="5063040" y="1604520"/>
            <a:ext cx="4350240" cy="1896840"/>
          </a:xfrm>
          <a:prstGeom prst="rect">
            <a:avLst/>
          </a:prstGeom>
        </p:spPr>
        <p:txBody>
          <a:bodyPr lIns="0" rIns="0" tIns="0" bIns="0">
            <a:normAutofit/>
          </a:bodyPr>
          <a:p>
            <a:endParaRPr b="0" lang="en-AU" sz="3200" spc="-1" strike="noStrike">
              <a:latin typeface="Arial"/>
            </a:endParaRPr>
          </a:p>
        </p:txBody>
      </p:sp>
      <p:sp>
        <p:nvSpPr>
          <p:cNvPr id="165" name="PlaceHolder 4"/>
          <p:cNvSpPr>
            <a:spLocks noGrp="1"/>
          </p:cNvSpPr>
          <p:nvPr>
            <p:ph type="body"/>
          </p:nvPr>
        </p:nvSpPr>
        <p:spPr>
          <a:xfrm>
            <a:off x="5063040" y="3682080"/>
            <a:ext cx="43502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167" name="PlaceHolder 2"/>
          <p:cNvSpPr>
            <a:spLocks noGrp="1"/>
          </p:cNvSpPr>
          <p:nvPr>
            <p:ph type="body"/>
          </p:nvPr>
        </p:nvSpPr>
        <p:spPr>
          <a:xfrm>
            <a:off x="495000" y="1604520"/>
            <a:ext cx="4350240" cy="1896840"/>
          </a:xfrm>
          <a:prstGeom prst="rect">
            <a:avLst/>
          </a:prstGeom>
        </p:spPr>
        <p:txBody>
          <a:bodyPr lIns="0" rIns="0" tIns="0" bIns="0">
            <a:normAutofit/>
          </a:bodyPr>
          <a:p>
            <a:endParaRPr b="0" lang="en-AU" sz="3200" spc="-1" strike="noStrike">
              <a:latin typeface="Arial"/>
            </a:endParaRPr>
          </a:p>
        </p:txBody>
      </p:sp>
      <p:sp>
        <p:nvSpPr>
          <p:cNvPr id="168" name="PlaceHolder 3"/>
          <p:cNvSpPr>
            <a:spLocks noGrp="1"/>
          </p:cNvSpPr>
          <p:nvPr>
            <p:ph type="body"/>
          </p:nvPr>
        </p:nvSpPr>
        <p:spPr>
          <a:xfrm>
            <a:off x="5063040" y="1604520"/>
            <a:ext cx="4350240" cy="1896840"/>
          </a:xfrm>
          <a:prstGeom prst="rect">
            <a:avLst/>
          </a:prstGeom>
        </p:spPr>
        <p:txBody>
          <a:bodyPr lIns="0" rIns="0" tIns="0" bIns="0">
            <a:normAutofit/>
          </a:bodyPr>
          <a:p>
            <a:endParaRPr b="0" lang="en-AU" sz="3200" spc="-1" strike="noStrike">
              <a:latin typeface="Arial"/>
            </a:endParaRPr>
          </a:p>
        </p:txBody>
      </p:sp>
      <p:sp>
        <p:nvSpPr>
          <p:cNvPr id="169" name="PlaceHolder 4"/>
          <p:cNvSpPr>
            <a:spLocks noGrp="1"/>
          </p:cNvSpPr>
          <p:nvPr>
            <p:ph type="body"/>
          </p:nvPr>
        </p:nvSpPr>
        <p:spPr>
          <a:xfrm>
            <a:off x="495000" y="3682080"/>
            <a:ext cx="89150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171" name="PlaceHolder 2"/>
          <p:cNvSpPr>
            <a:spLocks noGrp="1"/>
          </p:cNvSpPr>
          <p:nvPr>
            <p:ph type="body"/>
          </p:nvPr>
        </p:nvSpPr>
        <p:spPr>
          <a:xfrm>
            <a:off x="495000" y="1604520"/>
            <a:ext cx="8915040" cy="1896840"/>
          </a:xfrm>
          <a:prstGeom prst="rect">
            <a:avLst/>
          </a:prstGeom>
        </p:spPr>
        <p:txBody>
          <a:bodyPr lIns="0" rIns="0" tIns="0" bIns="0">
            <a:normAutofit/>
          </a:bodyPr>
          <a:p>
            <a:endParaRPr b="0" lang="en-AU" sz="3200" spc="-1" strike="noStrike">
              <a:latin typeface="Arial"/>
            </a:endParaRPr>
          </a:p>
        </p:txBody>
      </p:sp>
      <p:sp>
        <p:nvSpPr>
          <p:cNvPr id="172" name="PlaceHolder 3"/>
          <p:cNvSpPr>
            <a:spLocks noGrp="1"/>
          </p:cNvSpPr>
          <p:nvPr>
            <p:ph type="body"/>
          </p:nvPr>
        </p:nvSpPr>
        <p:spPr>
          <a:xfrm>
            <a:off x="495000" y="3682080"/>
            <a:ext cx="89150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174" name="PlaceHolder 2"/>
          <p:cNvSpPr>
            <a:spLocks noGrp="1"/>
          </p:cNvSpPr>
          <p:nvPr>
            <p:ph type="body"/>
          </p:nvPr>
        </p:nvSpPr>
        <p:spPr>
          <a:xfrm>
            <a:off x="495000" y="1604520"/>
            <a:ext cx="4350240" cy="1896840"/>
          </a:xfrm>
          <a:prstGeom prst="rect">
            <a:avLst/>
          </a:prstGeom>
        </p:spPr>
        <p:txBody>
          <a:bodyPr lIns="0" rIns="0" tIns="0" bIns="0">
            <a:normAutofit/>
          </a:bodyPr>
          <a:p>
            <a:endParaRPr b="0" lang="en-AU" sz="3200" spc="-1" strike="noStrike">
              <a:latin typeface="Arial"/>
            </a:endParaRPr>
          </a:p>
        </p:txBody>
      </p:sp>
      <p:sp>
        <p:nvSpPr>
          <p:cNvPr id="175" name="PlaceHolder 3"/>
          <p:cNvSpPr>
            <a:spLocks noGrp="1"/>
          </p:cNvSpPr>
          <p:nvPr>
            <p:ph type="body"/>
          </p:nvPr>
        </p:nvSpPr>
        <p:spPr>
          <a:xfrm>
            <a:off x="5063040" y="1604520"/>
            <a:ext cx="4350240" cy="1896840"/>
          </a:xfrm>
          <a:prstGeom prst="rect">
            <a:avLst/>
          </a:prstGeom>
        </p:spPr>
        <p:txBody>
          <a:bodyPr lIns="0" rIns="0" tIns="0" bIns="0">
            <a:normAutofit/>
          </a:bodyPr>
          <a:p>
            <a:endParaRPr b="0" lang="en-AU" sz="3200" spc="-1" strike="noStrike">
              <a:latin typeface="Arial"/>
            </a:endParaRPr>
          </a:p>
        </p:txBody>
      </p:sp>
      <p:sp>
        <p:nvSpPr>
          <p:cNvPr id="176" name="PlaceHolder 4"/>
          <p:cNvSpPr>
            <a:spLocks noGrp="1"/>
          </p:cNvSpPr>
          <p:nvPr>
            <p:ph type="body"/>
          </p:nvPr>
        </p:nvSpPr>
        <p:spPr>
          <a:xfrm>
            <a:off x="495000" y="3682080"/>
            <a:ext cx="4350240" cy="1896840"/>
          </a:xfrm>
          <a:prstGeom prst="rect">
            <a:avLst/>
          </a:prstGeom>
        </p:spPr>
        <p:txBody>
          <a:bodyPr lIns="0" rIns="0" tIns="0" bIns="0">
            <a:normAutofit/>
          </a:bodyPr>
          <a:p>
            <a:endParaRPr b="0" lang="en-AU" sz="3200" spc="-1" strike="noStrike">
              <a:latin typeface="Arial"/>
            </a:endParaRPr>
          </a:p>
        </p:txBody>
      </p:sp>
      <p:sp>
        <p:nvSpPr>
          <p:cNvPr id="177" name="PlaceHolder 5"/>
          <p:cNvSpPr>
            <a:spLocks noGrp="1"/>
          </p:cNvSpPr>
          <p:nvPr>
            <p:ph type="body"/>
          </p:nvPr>
        </p:nvSpPr>
        <p:spPr>
          <a:xfrm>
            <a:off x="5063040" y="3682080"/>
            <a:ext cx="43502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179" name="PlaceHolder 2"/>
          <p:cNvSpPr>
            <a:spLocks noGrp="1"/>
          </p:cNvSpPr>
          <p:nvPr>
            <p:ph type="body"/>
          </p:nvPr>
        </p:nvSpPr>
        <p:spPr>
          <a:xfrm>
            <a:off x="495000" y="1604520"/>
            <a:ext cx="2870280" cy="1896840"/>
          </a:xfrm>
          <a:prstGeom prst="rect">
            <a:avLst/>
          </a:prstGeom>
        </p:spPr>
        <p:txBody>
          <a:bodyPr lIns="0" rIns="0" tIns="0" bIns="0">
            <a:normAutofit/>
          </a:bodyPr>
          <a:p>
            <a:endParaRPr b="0" lang="en-AU" sz="3200" spc="-1" strike="noStrike">
              <a:latin typeface="Arial"/>
            </a:endParaRPr>
          </a:p>
        </p:txBody>
      </p:sp>
      <p:sp>
        <p:nvSpPr>
          <p:cNvPr id="180" name="PlaceHolder 3"/>
          <p:cNvSpPr>
            <a:spLocks noGrp="1"/>
          </p:cNvSpPr>
          <p:nvPr>
            <p:ph type="body"/>
          </p:nvPr>
        </p:nvSpPr>
        <p:spPr>
          <a:xfrm>
            <a:off x="3509280" y="1604520"/>
            <a:ext cx="2870280" cy="1896840"/>
          </a:xfrm>
          <a:prstGeom prst="rect">
            <a:avLst/>
          </a:prstGeom>
        </p:spPr>
        <p:txBody>
          <a:bodyPr lIns="0" rIns="0" tIns="0" bIns="0">
            <a:normAutofit/>
          </a:bodyPr>
          <a:p>
            <a:endParaRPr b="0" lang="en-AU" sz="3200" spc="-1" strike="noStrike">
              <a:latin typeface="Arial"/>
            </a:endParaRPr>
          </a:p>
        </p:txBody>
      </p:sp>
      <p:sp>
        <p:nvSpPr>
          <p:cNvPr id="181" name="PlaceHolder 4"/>
          <p:cNvSpPr>
            <a:spLocks noGrp="1"/>
          </p:cNvSpPr>
          <p:nvPr>
            <p:ph type="body"/>
          </p:nvPr>
        </p:nvSpPr>
        <p:spPr>
          <a:xfrm>
            <a:off x="6523200" y="1604520"/>
            <a:ext cx="2870280" cy="1896840"/>
          </a:xfrm>
          <a:prstGeom prst="rect">
            <a:avLst/>
          </a:prstGeom>
        </p:spPr>
        <p:txBody>
          <a:bodyPr lIns="0" rIns="0" tIns="0" bIns="0">
            <a:normAutofit/>
          </a:bodyPr>
          <a:p>
            <a:endParaRPr b="0" lang="en-AU" sz="3200" spc="-1" strike="noStrike">
              <a:latin typeface="Arial"/>
            </a:endParaRPr>
          </a:p>
        </p:txBody>
      </p:sp>
      <p:sp>
        <p:nvSpPr>
          <p:cNvPr id="182" name="PlaceHolder 5"/>
          <p:cNvSpPr>
            <a:spLocks noGrp="1"/>
          </p:cNvSpPr>
          <p:nvPr>
            <p:ph type="body"/>
          </p:nvPr>
        </p:nvSpPr>
        <p:spPr>
          <a:xfrm>
            <a:off x="495000" y="3682080"/>
            <a:ext cx="2870280" cy="1896840"/>
          </a:xfrm>
          <a:prstGeom prst="rect">
            <a:avLst/>
          </a:prstGeom>
        </p:spPr>
        <p:txBody>
          <a:bodyPr lIns="0" rIns="0" tIns="0" bIns="0">
            <a:normAutofit/>
          </a:bodyPr>
          <a:p>
            <a:endParaRPr b="0" lang="en-AU" sz="3200" spc="-1" strike="noStrike">
              <a:latin typeface="Arial"/>
            </a:endParaRPr>
          </a:p>
        </p:txBody>
      </p:sp>
      <p:sp>
        <p:nvSpPr>
          <p:cNvPr id="183" name="PlaceHolder 6"/>
          <p:cNvSpPr>
            <a:spLocks noGrp="1"/>
          </p:cNvSpPr>
          <p:nvPr>
            <p:ph type="body"/>
          </p:nvPr>
        </p:nvSpPr>
        <p:spPr>
          <a:xfrm>
            <a:off x="3509280" y="3682080"/>
            <a:ext cx="2870280" cy="1896840"/>
          </a:xfrm>
          <a:prstGeom prst="rect">
            <a:avLst/>
          </a:prstGeom>
        </p:spPr>
        <p:txBody>
          <a:bodyPr lIns="0" rIns="0" tIns="0" bIns="0">
            <a:normAutofit/>
          </a:bodyPr>
          <a:p>
            <a:endParaRPr b="0" lang="en-AU" sz="3200" spc="-1" strike="noStrike">
              <a:latin typeface="Arial"/>
            </a:endParaRPr>
          </a:p>
        </p:txBody>
      </p:sp>
      <p:sp>
        <p:nvSpPr>
          <p:cNvPr id="184" name="PlaceHolder 7"/>
          <p:cNvSpPr>
            <a:spLocks noGrp="1"/>
          </p:cNvSpPr>
          <p:nvPr>
            <p:ph type="body"/>
          </p:nvPr>
        </p:nvSpPr>
        <p:spPr>
          <a:xfrm>
            <a:off x="6523200" y="3682080"/>
            <a:ext cx="287028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2"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193" name="PlaceHolder 2"/>
          <p:cNvSpPr>
            <a:spLocks noGrp="1"/>
          </p:cNvSpPr>
          <p:nvPr>
            <p:ph type="subTitle"/>
          </p:nvPr>
        </p:nvSpPr>
        <p:spPr>
          <a:xfrm>
            <a:off x="495000" y="1604520"/>
            <a:ext cx="8915040" cy="3977280"/>
          </a:xfrm>
          <a:prstGeom prst="rect">
            <a:avLst/>
          </a:prstGeom>
        </p:spPr>
        <p:txBody>
          <a:bodyPr lIns="0" rIns="0" tIns="0" bIns="0" anchor="ctr"/>
          <a:p>
            <a:pPr algn="ctr"/>
            <a:endParaRPr b="0" lang="en-AU"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195" name="PlaceHolder 2"/>
          <p:cNvSpPr>
            <a:spLocks noGrp="1"/>
          </p:cNvSpPr>
          <p:nvPr>
            <p:ph type="body"/>
          </p:nvPr>
        </p:nvSpPr>
        <p:spPr>
          <a:xfrm>
            <a:off x="495000" y="1604520"/>
            <a:ext cx="8915040" cy="3977280"/>
          </a:xfrm>
          <a:prstGeom prst="rect">
            <a:avLst/>
          </a:prstGeom>
        </p:spPr>
        <p:txBody>
          <a:bodyPr lIns="0" rIns="0" tIns="0" bIns="0">
            <a:normAutofit/>
          </a:bodyPr>
          <a:p>
            <a:endParaRPr b="0" lang="en-AU"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197" name="PlaceHolder 2"/>
          <p:cNvSpPr>
            <a:spLocks noGrp="1"/>
          </p:cNvSpPr>
          <p:nvPr>
            <p:ph type="body"/>
          </p:nvPr>
        </p:nvSpPr>
        <p:spPr>
          <a:xfrm>
            <a:off x="495000" y="1604520"/>
            <a:ext cx="4350240" cy="3977280"/>
          </a:xfrm>
          <a:prstGeom prst="rect">
            <a:avLst/>
          </a:prstGeom>
        </p:spPr>
        <p:txBody>
          <a:bodyPr lIns="0" rIns="0" tIns="0" bIns="0">
            <a:normAutofit/>
          </a:bodyPr>
          <a:p>
            <a:endParaRPr b="0" lang="en-AU" sz="3200" spc="-1" strike="noStrike">
              <a:latin typeface="Arial"/>
            </a:endParaRPr>
          </a:p>
        </p:txBody>
      </p:sp>
      <p:sp>
        <p:nvSpPr>
          <p:cNvPr id="198" name="PlaceHolder 3"/>
          <p:cNvSpPr>
            <a:spLocks noGrp="1"/>
          </p:cNvSpPr>
          <p:nvPr>
            <p:ph type="body"/>
          </p:nvPr>
        </p:nvSpPr>
        <p:spPr>
          <a:xfrm>
            <a:off x="5063040" y="1604520"/>
            <a:ext cx="4350240" cy="3977280"/>
          </a:xfrm>
          <a:prstGeom prst="rect">
            <a:avLst/>
          </a:prstGeom>
        </p:spPr>
        <p:txBody>
          <a:bodyPr lIns="0" rIns="0" tIns="0" bIns="0">
            <a:normAutofit/>
          </a:bodyPr>
          <a:p>
            <a:endParaRPr b="0" lang="en-AU"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9"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0" name="PlaceHolder 1"/>
          <p:cNvSpPr>
            <a:spLocks noGrp="1"/>
          </p:cNvSpPr>
          <p:nvPr>
            <p:ph type="subTitle"/>
          </p:nvPr>
        </p:nvSpPr>
        <p:spPr>
          <a:xfrm>
            <a:off x="495000" y="273600"/>
            <a:ext cx="8915040" cy="5307840"/>
          </a:xfrm>
          <a:prstGeom prst="rect">
            <a:avLst/>
          </a:prstGeom>
        </p:spPr>
        <p:txBody>
          <a:bodyPr lIns="0" rIns="0" tIns="0" bIns="0" anchor="ctr"/>
          <a:p>
            <a:pPr algn="ctr"/>
            <a:endParaRPr b="0" lang="en-AU"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202" name="PlaceHolder 2"/>
          <p:cNvSpPr>
            <a:spLocks noGrp="1"/>
          </p:cNvSpPr>
          <p:nvPr>
            <p:ph type="body"/>
          </p:nvPr>
        </p:nvSpPr>
        <p:spPr>
          <a:xfrm>
            <a:off x="495000" y="1604520"/>
            <a:ext cx="4350240" cy="1896840"/>
          </a:xfrm>
          <a:prstGeom prst="rect">
            <a:avLst/>
          </a:prstGeom>
        </p:spPr>
        <p:txBody>
          <a:bodyPr lIns="0" rIns="0" tIns="0" bIns="0">
            <a:normAutofit/>
          </a:bodyPr>
          <a:p>
            <a:endParaRPr b="0" lang="en-AU" sz="3200" spc="-1" strike="noStrike">
              <a:latin typeface="Arial"/>
            </a:endParaRPr>
          </a:p>
        </p:txBody>
      </p:sp>
      <p:sp>
        <p:nvSpPr>
          <p:cNvPr id="203" name="PlaceHolder 3"/>
          <p:cNvSpPr>
            <a:spLocks noGrp="1"/>
          </p:cNvSpPr>
          <p:nvPr>
            <p:ph type="body"/>
          </p:nvPr>
        </p:nvSpPr>
        <p:spPr>
          <a:xfrm>
            <a:off x="5063040" y="1604520"/>
            <a:ext cx="4350240" cy="3977280"/>
          </a:xfrm>
          <a:prstGeom prst="rect">
            <a:avLst/>
          </a:prstGeom>
        </p:spPr>
        <p:txBody>
          <a:bodyPr lIns="0" rIns="0" tIns="0" bIns="0">
            <a:normAutofit/>
          </a:bodyPr>
          <a:p>
            <a:endParaRPr b="0" lang="en-AU" sz="3200" spc="-1" strike="noStrike">
              <a:latin typeface="Arial"/>
            </a:endParaRPr>
          </a:p>
        </p:txBody>
      </p:sp>
      <p:sp>
        <p:nvSpPr>
          <p:cNvPr id="204" name="PlaceHolder 4"/>
          <p:cNvSpPr>
            <a:spLocks noGrp="1"/>
          </p:cNvSpPr>
          <p:nvPr>
            <p:ph type="body"/>
          </p:nvPr>
        </p:nvSpPr>
        <p:spPr>
          <a:xfrm>
            <a:off x="495000" y="3682080"/>
            <a:ext cx="43502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206" name="PlaceHolder 2"/>
          <p:cNvSpPr>
            <a:spLocks noGrp="1"/>
          </p:cNvSpPr>
          <p:nvPr>
            <p:ph type="body"/>
          </p:nvPr>
        </p:nvSpPr>
        <p:spPr>
          <a:xfrm>
            <a:off x="495000" y="1604520"/>
            <a:ext cx="4350240" cy="3977280"/>
          </a:xfrm>
          <a:prstGeom prst="rect">
            <a:avLst/>
          </a:prstGeom>
        </p:spPr>
        <p:txBody>
          <a:bodyPr lIns="0" rIns="0" tIns="0" bIns="0">
            <a:normAutofit/>
          </a:bodyPr>
          <a:p>
            <a:endParaRPr b="0" lang="en-AU" sz="3200" spc="-1" strike="noStrike">
              <a:latin typeface="Arial"/>
            </a:endParaRPr>
          </a:p>
        </p:txBody>
      </p:sp>
      <p:sp>
        <p:nvSpPr>
          <p:cNvPr id="207" name="PlaceHolder 3"/>
          <p:cNvSpPr>
            <a:spLocks noGrp="1"/>
          </p:cNvSpPr>
          <p:nvPr>
            <p:ph type="body"/>
          </p:nvPr>
        </p:nvSpPr>
        <p:spPr>
          <a:xfrm>
            <a:off x="5063040" y="1604520"/>
            <a:ext cx="4350240" cy="1896840"/>
          </a:xfrm>
          <a:prstGeom prst="rect">
            <a:avLst/>
          </a:prstGeom>
        </p:spPr>
        <p:txBody>
          <a:bodyPr lIns="0" rIns="0" tIns="0" bIns="0">
            <a:normAutofit/>
          </a:bodyPr>
          <a:p>
            <a:endParaRPr b="0" lang="en-AU" sz="3200" spc="-1" strike="noStrike">
              <a:latin typeface="Arial"/>
            </a:endParaRPr>
          </a:p>
        </p:txBody>
      </p:sp>
      <p:sp>
        <p:nvSpPr>
          <p:cNvPr id="208" name="PlaceHolder 4"/>
          <p:cNvSpPr>
            <a:spLocks noGrp="1"/>
          </p:cNvSpPr>
          <p:nvPr>
            <p:ph type="body"/>
          </p:nvPr>
        </p:nvSpPr>
        <p:spPr>
          <a:xfrm>
            <a:off x="5063040" y="3682080"/>
            <a:ext cx="43502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210" name="PlaceHolder 2"/>
          <p:cNvSpPr>
            <a:spLocks noGrp="1"/>
          </p:cNvSpPr>
          <p:nvPr>
            <p:ph type="body"/>
          </p:nvPr>
        </p:nvSpPr>
        <p:spPr>
          <a:xfrm>
            <a:off x="495000" y="1604520"/>
            <a:ext cx="4350240" cy="1896840"/>
          </a:xfrm>
          <a:prstGeom prst="rect">
            <a:avLst/>
          </a:prstGeom>
        </p:spPr>
        <p:txBody>
          <a:bodyPr lIns="0" rIns="0" tIns="0" bIns="0">
            <a:normAutofit/>
          </a:bodyPr>
          <a:p>
            <a:endParaRPr b="0" lang="en-AU" sz="3200" spc="-1" strike="noStrike">
              <a:latin typeface="Arial"/>
            </a:endParaRPr>
          </a:p>
        </p:txBody>
      </p:sp>
      <p:sp>
        <p:nvSpPr>
          <p:cNvPr id="211" name="PlaceHolder 3"/>
          <p:cNvSpPr>
            <a:spLocks noGrp="1"/>
          </p:cNvSpPr>
          <p:nvPr>
            <p:ph type="body"/>
          </p:nvPr>
        </p:nvSpPr>
        <p:spPr>
          <a:xfrm>
            <a:off x="5063040" y="1604520"/>
            <a:ext cx="4350240" cy="1896840"/>
          </a:xfrm>
          <a:prstGeom prst="rect">
            <a:avLst/>
          </a:prstGeom>
        </p:spPr>
        <p:txBody>
          <a:bodyPr lIns="0" rIns="0" tIns="0" bIns="0">
            <a:normAutofit/>
          </a:bodyPr>
          <a:p>
            <a:endParaRPr b="0" lang="en-AU" sz="3200" spc="-1" strike="noStrike">
              <a:latin typeface="Arial"/>
            </a:endParaRPr>
          </a:p>
        </p:txBody>
      </p:sp>
      <p:sp>
        <p:nvSpPr>
          <p:cNvPr id="212" name="PlaceHolder 4"/>
          <p:cNvSpPr>
            <a:spLocks noGrp="1"/>
          </p:cNvSpPr>
          <p:nvPr>
            <p:ph type="body"/>
          </p:nvPr>
        </p:nvSpPr>
        <p:spPr>
          <a:xfrm>
            <a:off x="495000" y="3682080"/>
            <a:ext cx="89150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214" name="PlaceHolder 2"/>
          <p:cNvSpPr>
            <a:spLocks noGrp="1"/>
          </p:cNvSpPr>
          <p:nvPr>
            <p:ph type="body"/>
          </p:nvPr>
        </p:nvSpPr>
        <p:spPr>
          <a:xfrm>
            <a:off x="495000" y="1604520"/>
            <a:ext cx="8915040" cy="1896840"/>
          </a:xfrm>
          <a:prstGeom prst="rect">
            <a:avLst/>
          </a:prstGeom>
        </p:spPr>
        <p:txBody>
          <a:bodyPr lIns="0" rIns="0" tIns="0" bIns="0">
            <a:normAutofit/>
          </a:bodyPr>
          <a:p>
            <a:endParaRPr b="0" lang="en-AU" sz="3200" spc="-1" strike="noStrike">
              <a:latin typeface="Arial"/>
            </a:endParaRPr>
          </a:p>
        </p:txBody>
      </p:sp>
      <p:sp>
        <p:nvSpPr>
          <p:cNvPr id="215" name="PlaceHolder 3"/>
          <p:cNvSpPr>
            <a:spLocks noGrp="1"/>
          </p:cNvSpPr>
          <p:nvPr>
            <p:ph type="body"/>
          </p:nvPr>
        </p:nvSpPr>
        <p:spPr>
          <a:xfrm>
            <a:off x="495000" y="3682080"/>
            <a:ext cx="89150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217" name="PlaceHolder 2"/>
          <p:cNvSpPr>
            <a:spLocks noGrp="1"/>
          </p:cNvSpPr>
          <p:nvPr>
            <p:ph type="body"/>
          </p:nvPr>
        </p:nvSpPr>
        <p:spPr>
          <a:xfrm>
            <a:off x="495000" y="1604520"/>
            <a:ext cx="4350240" cy="1896840"/>
          </a:xfrm>
          <a:prstGeom prst="rect">
            <a:avLst/>
          </a:prstGeom>
        </p:spPr>
        <p:txBody>
          <a:bodyPr lIns="0" rIns="0" tIns="0" bIns="0">
            <a:normAutofit/>
          </a:bodyPr>
          <a:p>
            <a:endParaRPr b="0" lang="en-AU" sz="3200" spc="-1" strike="noStrike">
              <a:latin typeface="Arial"/>
            </a:endParaRPr>
          </a:p>
        </p:txBody>
      </p:sp>
      <p:sp>
        <p:nvSpPr>
          <p:cNvPr id="218" name="PlaceHolder 3"/>
          <p:cNvSpPr>
            <a:spLocks noGrp="1"/>
          </p:cNvSpPr>
          <p:nvPr>
            <p:ph type="body"/>
          </p:nvPr>
        </p:nvSpPr>
        <p:spPr>
          <a:xfrm>
            <a:off x="5063040" y="1604520"/>
            <a:ext cx="4350240" cy="1896840"/>
          </a:xfrm>
          <a:prstGeom prst="rect">
            <a:avLst/>
          </a:prstGeom>
        </p:spPr>
        <p:txBody>
          <a:bodyPr lIns="0" rIns="0" tIns="0" bIns="0">
            <a:normAutofit/>
          </a:bodyPr>
          <a:p>
            <a:endParaRPr b="0" lang="en-AU" sz="3200" spc="-1" strike="noStrike">
              <a:latin typeface="Arial"/>
            </a:endParaRPr>
          </a:p>
        </p:txBody>
      </p:sp>
      <p:sp>
        <p:nvSpPr>
          <p:cNvPr id="219" name="PlaceHolder 4"/>
          <p:cNvSpPr>
            <a:spLocks noGrp="1"/>
          </p:cNvSpPr>
          <p:nvPr>
            <p:ph type="body"/>
          </p:nvPr>
        </p:nvSpPr>
        <p:spPr>
          <a:xfrm>
            <a:off x="495000" y="3682080"/>
            <a:ext cx="4350240" cy="1896840"/>
          </a:xfrm>
          <a:prstGeom prst="rect">
            <a:avLst/>
          </a:prstGeom>
        </p:spPr>
        <p:txBody>
          <a:bodyPr lIns="0" rIns="0" tIns="0" bIns="0">
            <a:normAutofit/>
          </a:bodyPr>
          <a:p>
            <a:endParaRPr b="0" lang="en-AU" sz="3200" spc="-1" strike="noStrike">
              <a:latin typeface="Arial"/>
            </a:endParaRPr>
          </a:p>
        </p:txBody>
      </p:sp>
      <p:sp>
        <p:nvSpPr>
          <p:cNvPr id="220" name="PlaceHolder 5"/>
          <p:cNvSpPr>
            <a:spLocks noGrp="1"/>
          </p:cNvSpPr>
          <p:nvPr>
            <p:ph type="body"/>
          </p:nvPr>
        </p:nvSpPr>
        <p:spPr>
          <a:xfrm>
            <a:off x="5063040" y="3682080"/>
            <a:ext cx="43502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 name="PlaceHolder 1"/>
          <p:cNvSpPr>
            <a:spLocks noGrp="1"/>
          </p:cNvSpPr>
          <p:nvPr>
            <p:ph type="subTitle"/>
          </p:nvPr>
        </p:nvSpPr>
        <p:spPr>
          <a:xfrm>
            <a:off x="495000" y="273600"/>
            <a:ext cx="8915040" cy="5307840"/>
          </a:xfrm>
          <a:prstGeom prst="rect">
            <a:avLst/>
          </a:prstGeom>
        </p:spPr>
        <p:txBody>
          <a:bodyPr lIns="0" rIns="0" tIns="0" bIns="0" anchor="ctr"/>
          <a:p>
            <a:pPr algn="ctr"/>
            <a:endParaRPr b="0" lang="en-AU"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222" name="PlaceHolder 2"/>
          <p:cNvSpPr>
            <a:spLocks noGrp="1"/>
          </p:cNvSpPr>
          <p:nvPr>
            <p:ph type="body"/>
          </p:nvPr>
        </p:nvSpPr>
        <p:spPr>
          <a:xfrm>
            <a:off x="495000" y="1604520"/>
            <a:ext cx="2870280" cy="1896840"/>
          </a:xfrm>
          <a:prstGeom prst="rect">
            <a:avLst/>
          </a:prstGeom>
        </p:spPr>
        <p:txBody>
          <a:bodyPr lIns="0" rIns="0" tIns="0" bIns="0">
            <a:normAutofit/>
          </a:bodyPr>
          <a:p>
            <a:endParaRPr b="0" lang="en-AU" sz="3200" spc="-1" strike="noStrike">
              <a:latin typeface="Arial"/>
            </a:endParaRPr>
          </a:p>
        </p:txBody>
      </p:sp>
      <p:sp>
        <p:nvSpPr>
          <p:cNvPr id="223" name="PlaceHolder 3"/>
          <p:cNvSpPr>
            <a:spLocks noGrp="1"/>
          </p:cNvSpPr>
          <p:nvPr>
            <p:ph type="body"/>
          </p:nvPr>
        </p:nvSpPr>
        <p:spPr>
          <a:xfrm>
            <a:off x="3509280" y="1604520"/>
            <a:ext cx="2870280" cy="1896840"/>
          </a:xfrm>
          <a:prstGeom prst="rect">
            <a:avLst/>
          </a:prstGeom>
        </p:spPr>
        <p:txBody>
          <a:bodyPr lIns="0" rIns="0" tIns="0" bIns="0">
            <a:normAutofit/>
          </a:bodyPr>
          <a:p>
            <a:endParaRPr b="0" lang="en-AU" sz="3200" spc="-1" strike="noStrike">
              <a:latin typeface="Arial"/>
            </a:endParaRPr>
          </a:p>
        </p:txBody>
      </p:sp>
      <p:sp>
        <p:nvSpPr>
          <p:cNvPr id="224" name="PlaceHolder 4"/>
          <p:cNvSpPr>
            <a:spLocks noGrp="1"/>
          </p:cNvSpPr>
          <p:nvPr>
            <p:ph type="body"/>
          </p:nvPr>
        </p:nvSpPr>
        <p:spPr>
          <a:xfrm>
            <a:off x="6523200" y="1604520"/>
            <a:ext cx="2870280" cy="1896840"/>
          </a:xfrm>
          <a:prstGeom prst="rect">
            <a:avLst/>
          </a:prstGeom>
        </p:spPr>
        <p:txBody>
          <a:bodyPr lIns="0" rIns="0" tIns="0" bIns="0">
            <a:normAutofit/>
          </a:bodyPr>
          <a:p>
            <a:endParaRPr b="0" lang="en-AU" sz="3200" spc="-1" strike="noStrike">
              <a:latin typeface="Arial"/>
            </a:endParaRPr>
          </a:p>
        </p:txBody>
      </p:sp>
      <p:sp>
        <p:nvSpPr>
          <p:cNvPr id="225" name="PlaceHolder 5"/>
          <p:cNvSpPr>
            <a:spLocks noGrp="1"/>
          </p:cNvSpPr>
          <p:nvPr>
            <p:ph type="body"/>
          </p:nvPr>
        </p:nvSpPr>
        <p:spPr>
          <a:xfrm>
            <a:off x="495000" y="3682080"/>
            <a:ext cx="2870280" cy="1896840"/>
          </a:xfrm>
          <a:prstGeom prst="rect">
            <a:avLst/>
          </a:prstGeom>
        </p:spPr>
        <p:txBody>
          <a:bodyPr lIns="0" rIns="0" tIns="0" bIns="0">
            <a:normAutofit/>
          </a:bodyPr>
          <a:p>
            <a:endParaRPr b="0" lang="en-AU" sz="3200" spc="-1" strike="noStrike">
              <a:latin typeface="Arial"/>
            </a:endParaRPr>
          </a:p>
        </p:txBody>
      </p:sp>
      <p:sp>
        <p:nvSpPr>
          <p:cNvPr id="226" name="PlaceHolder 6"/>
          <p:cNvSpPr>
            <a:spLocks noGrp="1"/>
          </p:cNvSpPr>
          <p:nvPr>
            <p:ph type="body"/>
          </p:nvPr>
        </p:nvSpPr>
        <p:spPr>
          <a:xfrm>
            <a:off x="3509280" y="3682080"/>
            <a:ext cx="2870280" cy="1896840"/>
          </a:xfrm>
          <a:prstGeom prst="rect">
            <a:avLst/>
          </a:prstGeom>
        </p:spPr>
        <p:txBody>
          <a:bodyPr lIns="0" rIns="0" tIns="0" bIns="0">
            <a:normAutofit/>
          </a:bodyPr>
          <a:p>
            <a:endParaRPr b="0" lang="en-AU" sz="3200" spc="-1" strike="noStrike">
              <a:latin typeface="Arial"/>
            </a:endParaRPr>
          </a:p>
        </p:txBody>
      </p:sp>
      <p:sp>
        <p:nvSpPr>
          <p:cNvPr id="227" name="PlaceHolder 7"/>
          <p:cNvSpPr>
            <a:spLocks noGrp="1"/>
          </p:cNvSpPr>
          <p:nvPr>
            <p:ph type="body"/>
          </p:nvPr>
        </p:nvSpPr>
        <p:spPr>
          <a:xfrm>
            <a:off x="6523200" y="3682080"/>
            <a:ext cx="287028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5"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236" name="PlaceHolder 2"/>
          <p:cNvSpPr>
            <a:spLocks noGrp="1"/>
          </p:cNvSpPr>
          <p:nvPr>
            <p:ph type="subTitle"/>
          </p:nvPr>
        </p:nvSpPr>
        <p:spPr>
          <a:xfrm>
            <a:off x="495000" y="1604520"/>
            <a:ext cx="8915040" cy="3977280"/>
          </a:xfrm>
          <a:prstGeom prst="rect">
            <a:avLst/>
          </a:prstGeom>
        </p:spPr>
        <p:txBody>
          <a:bodyPr lIns="0" rIns="0" tIns="0" bIns="0" anchor="ctr"/>
          <a:p>
            <a:pPr algn="ctr"/>
            <a:endParaRPr b="0" lang="en-AU"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238" name="PlaceHolder 2"/>
          <p:cNvSpPr>
            <a:spLocks noGrp="1"/>
          </p:cNvSpPr>
          <p:nvPr>
            <p:ph type="body"/>
          </p:nvPr>
        </p:nvSpPr>
        <p:spPr>
          <a:xfrm>
            <a:off x="495000" y="1604520"/>
            <a:ext cx="8915040" cy="3977280"/>
          </a:xfrm>
          <a:prstGeom prst="rect">
            <a:avLst/>
          </a:prstGeom>
        </p:spPr>
        <p:txBody>
          <a:bodyPr lIns="0" rIns="0" tIns="0" bIns="0">
            <a:normAutofit/>
          </a:bodyPr>
          <a:p>
            <a:endParaRPr b="0" lang="en-AU"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240" name="PlaceHolder 2"/>
          <p:cNvSpPr>
            <a:spLocks noGrp="1"/>
          </p:cNvSpPr>
          <p:nvPr>
            <p:ph type="body"/>
          </p:nvPr>
        </p:nvSpPr>
        <p:spPr>
          <a:xfrm>
            <a:off x="495000" y="1604520"/>
            <a:ext cx="4350240" cy="3977280"/>
          </a:xfrm>
          <a:prstGeom prst="rect">
            <a:avLst/>
          </a:prstGeom>
        </p:spPr>
        <p:txBody>
          <a:bodyPr lIns="0" rIns="0" tIns="0" bIns="0">
            <a:normAutofit/>
          </a:bodyPr>
          <a:p>
            <a:endParaRPr b="0" lang="en-AU" sz="3200" spc="-1" strike="noStrike">
              <a:latin typeface="Arial"/>
            </a:endParaRPr>
          </a:p>
        </p:txBody>
      </p:sp>
      <p:sp>
        <p:nvSpPr>
          <p:cNvPr id="241" name="PlaceHolder 3"/>
          <p:cNvSpPr>
            <a:spLocks noGrp="1"/>
          </p:cNvSpPr>
          <p:nvPr>
            <p:ph type="body"/>
          </p:nvPr>
        </p:nvSpPr>
        <p:spPr>
          <a:xfrm>
            <a:off x="5063040" y="1604520"/>
            <a:ext cx="4350240" cy="3977280"/>
          </a:xfrm>
          <a:prstGeom prst="rect">
            <a:avLst/>
          </a:prstGeom>
        </p:spPr>
        <p:txBody>
          <a:bodyPr lIns="0" rIns="0" tIns="0" bIns="0">
            <a:normAutofit/>
          </a:bodyPr>
          <a:p>
            <a:endParaRPr b="0" lang="en-AU"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2"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3" name="PlaceHolder 1"/>
          <p:cNvSpPr>
            <a:spLocks noGrp="1"/>
          </p:cNvSpPr>
          <p:nvPr>
            <p:ph type="subTitle"/>
          </p:nvPr>
        </p:nvSpPr>
        <p:spPr>
          <a:xfrm>
            <a:off x="495000" y="273600"/>
            <a:ext cx="8915040" cy="5307840"/>
          </a:xfrm>
          <a:prstGeom prst="rect">
            <a:avLst/>
          </a:prstGeom>
        </p:spPr>
        <p:txBody>
          <a:bodyPr lIns="0" rIns="0" tIns="0" bIns="0" anchor="ctr"/>
          <a:p>
            <a:pPr algn="ctr"/>
            <a:endParaRPr b="0" lang="en-AU"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245" name="PlaceHolder 2"/>
          <p:cNvSpPr>
            <a:spLocks noGrp="1"/>
          </p:cNvSpPr>
          <p:nvPr>
            <p:ph type="body"/>
          </p:nvPr>
        </p:nvSpPr>
        <p:spPr>
          <a:xfrm>
            <a:off x="495000" y="1604520"/>
            <a:ext cx="4350240" cy="1896840"/>
          </a:xfrm>
          <a:prstGeom prst="rect">
            <a:avLst/>
          </a:prstGeom>
        </p:spPr>
        <p:txBody>
          <a:bodyPr lIns="0" rIns="0" tIns="0" bIns="0">
            <a:normAutofit/>
          </a:bodyPr>
          <a:p>
            <a:endParaRPr b="0" lang="en-AU" sz="3200" spc="-1" strike="noStrike">
              <a:latin typeface="Arial"/>
            </a:endParaRPr>
          </a:p>
        </p:txBody>
      </p:sp>
      <p:sp>
        <p:nvSpPr>
          <p:cNvPr id="246" name="PlaceHolder 3"/>
          <p:cNvSpPr>
            <a:spLocks noGrp="1"/>
          </p:cNvSpPr>
          <p:nvPr>
            <p:ph type="body"/>
          </p:nvPr>
        </p:nvSpPr>
        <p:spPr>
          <a:xfrm>
            <a:off x="5063040" y="1604520"/>
            <a:ext cx="4350240" cy="3977280"/>
          </a:xfrm>
          <a:prstGeom prst="rect">
            <a:avLst/>
          </a:prstGeom>
        </p:spPr>
        <p:txBody>
          <a:bodyPr lIns="0" rIns="0" tIns="0" bIns="0">
            <a:normAutofit/>
          </a:bodyPr>
          <a:p>
            <a:endParaRPr b="0" lang="en-AU" sz="3200" spc="-1" strike="noStrike">
              <a:latin typeface="Arial"/>
            </a:endParaRPr>
          </a:p>
        </p:txBody>
      </p:sp>
      <p:sp>
        <p:nvSpPr>
          <p:cNvPr id="247" name="PlaceHolder 4"/>
          <p:cNvSpPr>
            <a:spLocks noGrp="1"/>
          </p:cNvSpPr>
          <p:nvPr>
            <p:ph type="body"/>
          </p:nvPr>
        </p:nvSpPr>
        <p:spPr>
          <a:xfrm>
            <a:off x="495000" y="3682080"/>
            <a:ext cx="43502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249" name="PlaceHolder 2"/>
          <p:cNvSpPr>
            <a:spLocks noGrp="1"/>
          </p:cNvSpPr>
          <p:nvPr>
            <p:ph type="body"/>
          </p:nvPr>
        </p:nvSpPr>
        <p:spPr>
          <a:xfrm>
            <a:off x="495000" y="1604520"/>
            <a:ext cx="4350240" cy="3977280"/>
          </a:xfrm>
          <a:prstGeom prst="rect">
            <a:avLst/>
          </a:prstGeom>
        </p:spPr>
        <p:txBody>
          <a:bodyPr lIns="0" rIns="0" tIns="0" bIns="0">
            <a:normAutofit/>
          </a:bodyPr>
          <a:p>
            <a:endParaRPr b="0" lang="en-AU" sz="3200" spc="-1" strike="noStrike">
              <a:latin typeface="Arial"/>
            </a:endParaRPr>
          </a:p>
        </p:txBody>
      </p:sp>
      <p:sp>
        <p:nvSpPr>
          <p:cNvPr id="250" name="PlaceHolder 3"/>
          <p:cNvSpPr>
            <a:spLocks noGrp="1"/>
          </p:cNvSpPr>
          <p:nvPr>
            <p:ph type="body"/>
          </p:nvPr>
        </p:nvSpPr>
        <p:spPr>
          <a:xfrm>
            <a:off x="5063040" y="1604520"/>
            <a:ext cx="4350240" cy="1896840"/>
          </a:xfrm>
          <a:prstGeom prst="rect">
            <a:avLst/>
          </a:prstGeom>
        </p:spPr>
        <p:txBody>
          <a:bodyPr lIns="0" rIns="0" tIns="0" bIns="0">
            <a:normAutofit/>
          </a:bodyPr>
          <a:p>
            <a:endParaRPr b="0" lang="en-AU" sz="3200" spc="-1" strike="noStrike">
              <a:latin typeface="Arial"/>
            </a:endParaRPr>
          </a:p>
        </p:txBody>
      </p:sp>
      <p:sp>
        <p:nvSpPr>
          <p:cNvPr id="251" name="PlaceHolder 4"/>
          <p:cNvSpPr>
            <a:spLocks noGrp="1"/>
          </p:cNvSpPr>
          <p:nvPr>
            <p:ph type="body"/>
          </p:nvPr>
        </p:nvSpPr>
        <p:spPr>
          <a:xfrm>
            <a:off x="5063040" y="3682080"/>
            <a:ext cx="43502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253" name="PlaceHolder 2"/>
          <p:cNvSpPr>
            <a:spLocks noGrp="1"/>
          </p:cNvSpPr>
          <p:nvPr>
            <p:ph type="body"/>
          </p:nvPr>
        </p:nvSpPr>
        <p:spPr>
          <a:xfrm>
            <a:off x="495000" y="1604520"/>
            <a:ext cx="4350240" cy="1896840"/>
          </a:xfrm>
          <a:prstGeom prst="rect">
            <a:avLst/>
          </a:prstGeom>
        </p:spPr>
        <p:txBody>
          <a:bodyPr lIns="0" rIns="0" tIns="0" bIns="0">
            <a:normAutofit/>
          </a:bodyPr>
          <a:p>
            <a:endParaRPr b="0" lang="en-AU" sz="3200" spc="-1" strike="noStrike">
              <a:latin typeface="Arial"/>
            </a:endParaRPr>
          </a:p>
        </p:txBody>
      </p:sp>
      <p:sp>
        <p:nvSpPr>
          <p:cNvPr id="254" name="PlaceHolder 3"/>
          <p:cNvSpPr>
            <a:spLocks noGrp="1"/>
          </p:cNvSpPr>
          <p:nvPr>
            <p:ph type="body"/>
          </p:nvPr>
        </p:nvSpPr>
        <p:spPr>
          <a:xfrm>
            <a:off x="5063040" y="1604520"/>
            <a:ext cx="4350240" cy="1896840"/>
          </a:xfrm>
          <a:prstGeom prst="rect">
            <a:avLst/>
          </a:prstGeom>
        </p:spPr>
        <p:txBody>
          <a:bodyPr lIns="0" rIns="0" tIns="0" bIns="0">
            <a:normAutofit/>
          </a:bodyPr>
          <a:p>
            <a:endParaRPr b="0" lang="en-AU" sz="3200" spc="-1" strike="noStrike">
              <a:latin typeface="Arial"/>
            </a:endParaRPr>
          </a:p>
        </p:txBody>
      </p:sp>
      <p:sp>
        <p:nvSpPr>
          <p:cNvPr id="255" name="PlaceHolder 4"/>
          <p:cNvSpPr>
            <a:spLocks noGrp="1"/>
          </p:cNvSpPr>
          <p:nvPr>
            <p:ph type="body"/>
          </p:nvPr>
        </p:nvSpPr>
        <p:spPr>
          <a:xfrm>
            <a:off x="495000" y="3682080"/>
            <a:ext cx="89150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23" name="PlaceHolder 2"/>
          <p:cNvSpPr>
            <a:spLocks noGrp="1"/>
          </p:cNvSpPr>
          <p:nvPr>
            <p:ph type="body"/>
          </p:nvPr>
        </p:nvSpPr>
        <p:spPr>
          <a:xfrm>
            <a:off x="495000" y="1604520"/>
            <a:ext cx="4350240" cy="1896840"/>
          </a:xfrm>
          <a:prstGeom prst="rect">
            <a:avLst/>
          </a:prstGeom>
        </p:spPr>
        <p:txBody>
          <a:bodyPr lIns="0" rIns="0" tIns="0" bIns="0">
            <a:normAutofit/>
          </a:bodyPr>
          <a:p>
            <a:endParaRPr b="0" lang="en-AU" sz="3200" spc="-1" strike="noStrike">
              <a:latin typeface="Arial"/>
            </a:endParaRPr>
          </a:p>
        </p:txBody>
      </p:sp>
      <p:sp>
        <p:nvSpPr>
          <p:cNvPr id="24" name="PlaceHolder 3"/>
          <p:cNvSpPr>
            <a:spLocks noGrp="1"/>
          </p:cNvSpPr>
          <p:nvPr>
            <p:ph type="body"/>
          </p:nvPr>
        </p:nvSpPr>
        <p:spPr>
          <a:xfrm>
            <a:off x="5063040" y="1604520"/>
            <a:ext cx="4350240" cy="3977280"/>
          </a:xfrm>
          <a:prstGeom prst="rect">
            <a:avLst/>
          </a:prstGeom>
        </p:spPr>
        <p:txBody>
          <a:bodyPr lIns="0" rIns="0" tIns="0" bIns="0">
            <a:normAutofit/>
          </a:bodyPr>
          <a:p>
            <a:endParaRPr b="0" lang="en-AU" sz="3200" spc="-1" strike="noStrike">
              <a:latin typeface="Arial"/>
            </a:endParaRPr>
          </a:p>
        </p:txBody>
      </p:sp>
      <p:sp>
        <p:nvSpPr>
          <p:cNvPr id="25" name="PlaceHolder 4"/>
          <p:cNvSpPr>
            <a:spLocks noGrp="1"/>
          </p:cNvSpPr>
          <p:nvPr>
            <p:ph type="body"/>
          </p:nvPr>
        </p:nvSpPr>
        <p:spPr>
          <a:xfrm>
            <a:off x="495000" y="3682080"/>
            <a:ext cx="43502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257" name="PlaceHolder 2"/>
          <p:cNvSpPr>
            <a:spLocks noGrp="1"/>
          </p:cNvSpPr>
          <p:nvPr>
            <p:ph type="body"/>
          </p:nvPr>
        </p:nvSpPr>
        <p:spPr>
          <a:xfrm>
            <a:off x="495000" y="1604520"/>
            <a:ext cx="8915040" cy="1896840"/>
          </a:xfrm>
          <a:prstGeom prst="rect">
            <a:avLst/>
          </a:prstGeom>
        </p:spPr>
        <p:txBody>
          <a:bodyPr lIns="0" rIns="0" tIns="0" bIns="0">
            <a:normAutofit/>
          </a:bodyPr>
          <a:p>
            <a:endParaRPr b="0" lang="en-AU" sz="3200" spc="-1" strike="noStrike">
              <a:latin typeface="Arial"/>
            </a:endParaRPr>
          </a:p>
        </p:txBody>
      </p:sp>
      <p:sp>
        <p:nvSpPr>
          <p:cNvPr id="258" name="PlaceHolder 3"/>
          <p:cNvSpPr>
            <a:spLocks noGrp="1"/>
          </p:cNvSpPr>
          <p:nvPr>
            <p:ph type="body"/>
          </p:nvPr>
        </p:nvSpPr>
        <p:spPr>
          <a:xfrm>
            <a:off x="495000" y="3682080"/>
            <a:ext cx="89150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260" name="PlaceHolder 2"/>
          <p:cNvSpPr>
            <a:spLocks noGrp="1"/>
          </p:cNvSpPr>
          <p:nvPr>
            <p:ph type="body"/>
          </p:nvPr>
        </p:nvSpPr>
        <p:spPr>
          <a:xfrm>
            <a:off x="495000" y="1604520"/>
            <a:ext cx="4350240" cy="1896840"/>
          </a:xfrm>
          <a:prstGeom prst="rect">
            <a:avLst/>
          </a:prstGeom>
        </p:spPr>
        <p:txBody>
          <a:bodyPr lIns="0" rIns="0" tIns="0" bIns="0">
            <a:normAutofit/>
          </a:bodyPr>
          <a:p>
            <a:endParaRPr b="0" lang="en-AU" sz="3200" spc="-1" strike="noStrike">
              <a:latin typeface="Arial"/>
            </a:endParaRPr>
          </a:p>
        </p:txBody>
      </p:sp>
      <p:sp>
        <p:nvSpPr>
          <p:cNvPr id="261" name="PlaceHolder 3"/>
          <p:cNvSpPr>
            <a:spLocks noGrp="1"/>
          </p:cNvSpPr>
          <p:nvPr>
            <p:ph type="body"/>
          </p:nvPr>
        </p:nvSpPr>
        <p:spPr>
          <a:xfrm>
            <a:off x="5063040" y="1604520"/>
            <a:ext cx="4350240" cy="1896840"/>
          </a:xfrm>
          <a:prstGeom prst="rect">
            <a:avLst/>
          </a:prstGeom>
        </p:spPr>
        <p:txBody>
          <a:bodyPr lIns="0" rIns="0" tIns="0" bIns="0">
            <a:normAutofit/>
          </a:bodyPr>
          <a:p>
            <a:endParaRPr b="0" lang="en-AU" sz="3200" spc="-1" strike="noStrike">
              <a:latin typeface="Arial"/>
            </a:endParaRPr>
          </a:p>
        </p:txBody>
      </p:sp>
      <p:sp>
        <p:nvSpPr>
          <p:cNvPr id="262" name="PlaceHolder 4"/>
          <p:cNvSpPr>
            <a:spLocks noGrp="1"/>
          </p:cNvSpPr>
          <p:nvPr>
            <p:ph type="body"/>
          </p:nvPr>
        </p:nvSpPr>
        <p:spPr>
          <a:xfrm>
            <a:off x="495000" y="3682080"/>
            <a:ext cx="4350240" cy="1896840"/>
          </a:xfrm>
          <a:prstGeom prst="rect">
            <a:avLst/>
          </a:prstGeom>
        </p:spPr>
        <p:txBody>
          <a:bodyPr lIns="0" rIns="0" tIns="0" bIns="0">
            <a:normAutofit/>
          </a:bodyPr>
          <a:p>
            <a:endParaRPr b="0" lang="en-AU" sz="3200" spc="-1" strike="noStrike">
              <a:latin typeface="Arial"/>
            </a:endParaRPr>
          </a:p>
        </p:txBody>
      </p:sp>
      <p:sp>
        <p:nvSpPr>
          <p:cNvPr id="263" name="PlaceHolder 5"/>
          <p:cNvSpPr>
            <a:spLocks noGrp="1"/>
          </p:cNvSpPr>
          <p:nvPr>
            <p:ph type="body"/>
          </p:nvPr>
        </p:nvSpPr>
        <p:spPr>
          <a:xfrm>
            <a:off x="5063040" y="3682080"/>
            <a:ext cx="43502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265" name="PlaceHolder 2"/>
          <p:cNvSpPr>
            <a:spLocks noGrp="1"/>
          </p:cNvSpPr>
          <p:nvPr>
            <p:ph type="body"/>
          </p:nvPr>
        </p:nvSpPr>
        <p:spPr>
          <a:xfrm>
            <a:off x="495000" y="1604520"/>
            <a:ext cx="2870280" cy="1896840"/>
          </a:xfrm>
          <a:prstGeom prst="rect">
            <a:avLst/>
          </a:prstGeom>
        </p:spPr>
        <p:txBody>
          <a:bodyPr lIns="0" rIns="0" tIns="0" bIns="0">
            <a:normAutofit/>
          </a:bodyPr>
          <a:p>
            <a:endParaRPr b="0" lang="en-AU" sz="3200" spc="-1" strike="noStrike">
              <a:latin typeface="Arial"/>
            </a:endParaRPr>
          </a:p>
        </p:txBody>
      </p:sp>
      <p:sp>
        <p:nvSpPr>
          <p:cNvPr id="266" name="PlaceHolder 3"/>
          <p:cNvSpPr>
            <a:spLocks noGrp="1"/>
          </p:cNvSpPr>
          <p:nvPr>
            <p:ph type="body"/>
          </p:nvPr>
        </p:nvSpPr>
        <p:spPr>
          <a:xfrm>
            <a:off x="3509280" y="1604520"/>
            <a:ext cx="2870280" cy="1896840"/>
          </a:xfrm>
          <a:prstGeom prst="rect">
            <a:avLst/>
          </a:prstGeom>
        </p:spPr>
        <p:txBody>
          <a:bodyPr lIns="0" rIns="0" tIns="0" bIns="0">
            <a:normAutofit/>
          </a:bodyPr>
          <a:p>
            <a:endParaRPr b="0" lang="en-AU" sz="3200" spc="-1" strike="noStrike">
              <a:latin typeface="Arial"/>
            </a:endParaRPr>
          </a:p>
        </p:txBody>
      </p:sp>
      <p:sp>
        <p:nvSpPr>
          <p:cNvPr id="267" name="PlaceHolder 4"/>
          <p:cNvSpPr>
            <a:spLocks noGrp="1"/>
          </p:cNvSpPr>
          <p:nvPr>
            <p:ph type="body"/>
          </p:nvPr>
        </p:nvSpPr>
        <p:spPr>
          <a:xfrm>
            <a:off x="6523200" y="1604520"/>
            <a:ext cx="2870280" cy="1896840"/>
          </a:xfrm>
          <a:prstGeom prst="rect">
            <a:avLst/>
          </a:prstGeom>
        </p:spPr>
        <p:txBody>
          <a:bodyPr lIns="0" rIns="0" tIns="0" bIns="0">
            <a:normAutofit/>
          </a:bodyPr>
          <a:p>
            <a:endParaRPr b="0" lang="en-AU" sz="3200" spc="-1" strike="noStrike">
              <a:latin typeface="Arial"/>
            </a:endParaRPr>
          </a:p>
        </p:txBody>
      </p:sp>
      <p:sp>
        <p:nvSpPr>
          <p:cNvPr id="268" name="PlaceHolder 5"/>
          <p:cNvSpPr>
            <a:spLocks noGrp="1"/>
          </p:cNvSpPr>
          <p:nvPr>
            <p:ph type="body"/>
          </p:nvPr>
        </p:nvSpPr>
        <p:spPr>
          <a:xfrm>
            <a:off x="495000" y="3682080"/>
            <a:ext cx="2870280" cy="1896840"/>
          </a:xfrm>
          <a:prstGeom prst="rect">
            <a:avLst/>
          </a:prstGeom>
        </p:spPr>
        <p:txBody>
          <a:bodyPr lIns="0" rIns="0" tIns="0" bIns="0">
            <a:normAutofit/>
          </a:bodyPr>
          <a:p>
            <a:endParaRPr b="0" lang="en-AU" sz="3200" spc="-1" strike="noStrike">
              <a:latin typeface="Arial"/>
            </a:endParaRPr>
          </a:p>
        </p:txBody>
      </p:sp>
      <p:sp>
        <p:nvSpPr>
          <p:cNvPr id="269" name="PlaceHolder 6"/>
          <p:cNvSpPr>
            <a:spLocks noGrp="1"/>
          </p:cNvSpPr>
          <p:nvPr>
            <p:ph type="body"/>
          </p:nvPr>
        </p:nvSpPr>
        <p:spPr>
          <a:xfrm>
            <a:off x="3509280" y="3682080"/>
            <a:ext cx="2870280" cy="1896840"/>
          </a:xfrm>
          <a:prstGeom prst="rect">
            <a:avLst/>
          </a:prstGeom>
        </p:spPr>
        <p:txBody>
          <a:bodyPr lIns="0" rIns="0" tIns="0" bIns="0">
            <a:normAutofit/>
          </a:bodyPr>
          <a:p>
            <a:endParaRPr b="0" lang="en-AU" sz="3200" spc="-1" strike="noStrike">
              <a:latin typeface="Arial"/>
            </a:endParaRPr>
          </a:p>
        </p:txBody>
      </p:sp>
      <p:sp>
        <p:nvSpPr>
          <p:cNvPr id="270" name="PlaceHolder 7"/>
          <p:cNvSpPr>
            <a:spLocks noGrp="1"/>
          </p:cNvSpPr>
          <p:nvPr>
            <p:ph type="body"/>
          </p:nvPr>
        </p:nvSpPr>
        <p:spPr>
          <a:xfrm>
            <a:off x="6523200" y="3682080"/>
            <a:ext cx="287028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8"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279" name="PlaceHolder 2"/>
          <p:cNvSpPr>
            <a:spLocks noGrp="1"/>
          </p:cNvSpPr>
          <p:nvPr>
            <p:ph type="subTitle"/>
          </p:nvPr>
        </p:nvSpPr>
        <p:spPr>
          <a:xfrm>
            <a:off x="495000" y="1604520"/>
            <a:ext cx="8915040" cy="3977280"/>
          </a:xfrm>
          <a:prstGeom prst="rect">
            <a:avLst/>
          </a:prstGeom>
        </p:spPr>
        <p:txBody>
          <a:bodyPr lIns="0" rIns="0" tIns="0" bIns="0" anchor="ctr"/>
          <a:p>
            <a:pPr algn="ctr"/>
            <a:endParaRPr b="0" lang="en-AU"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80"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281" name="PlaceHolder 2"/>
          <p:cNvSpPr>
            <a:spLocks noGrp="1"/>
          </p:cNvSpPr>
          <p:nvPr>
            <p:ph type="body"/>
          </p:nvPr>
        </p:nvSpPr>
        <p:spPr>
          <a:xfrm>
            <a:off x="495000" y="1604520"/>
            <a:ext cx="8915040" cy="3977280"/>
          </a:xfrm>
          <a:prstGeom prst="rect">
            <a:avLst/>
          </a:prstGeom>
        </p:spPr>
        <p:txBody>
          <a:bodyPr lIns="0" rIns="0" tIns="0" bIns="0">
            <a:normAutofit/>
          </a:bodyPr>
          <a:p>
            <a:endParaRPr b="0" lang="en-AU"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82"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283" name="PlaceHolder 2"/>
          <p:cNvSpPr>
            <a:spLocks noGrp="1"/>
          </p:cNvSpPr>
          <p:nvPr>
            <p:ph type="body"/>
          </p:nvPr>
        </p:nvSpPr>
        <p:spPr>
          <a:xfrm>
            <a:off x="495000" y="1604520"/>
            <a:ext cx="4350240" cy="3977280"/>
          </a:xfrm>
          <a:prstGeom prst="rect">
            <a:avLst/>
          </a:prstGeom>
        </p:spPr>
        <p:txBody>
          <a:bodyPr lIns="0" rIns="0" tIns="0" bIns="0">
            <a:normAutofit/>
          </a:bodyPr>
          <a:p>
            <a:endParaRPr b="0" lang="en-AU" sz="3200" spc="-1" strike="noStrike">
              <a:latin typeface="Arial"/>
            </a:endParaRPr>
          </a:p>
        </p:txBody>
      </p:sp>
      <p:sp>
        <p:nvSpPr>
          <p:cNvPr id="284" name="PlaceHolder 3"/>
          <p:cNvSpPr>
            <a:spLocks noGrp="1"/>
          </p:cNvSpPr>
          <p:nvPr>
            <p:ph type="body"/>
          </p:nvPr>
        </p:nvSpPr>
        <p:spPr>
          <a:xfrm>
            <a:off x="5063040" y="1604520"/>
            <a:ext cx="4350240" cy="3977280"/>
          </a:xfrm>
          <a:prstGeom prst="rect">
            <a:avLst/>
          </a:prstGeom>
        </p:spPr>
        <p:txBody>
          <a:bodyPr lIns="0" rIns="0" tIns="0" bIns="0">
            <a:normAutofit/>
          </a:bodyPr>
          <a:p>
            <a:endParaRPr b="0" lang="en-AU"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85"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86" name="PlaceHolder 1"/>
          <p:cNvSpPr>
            <a:spLocks noGrp="1"/>
          </p:cNvSpPr>
          <p:nvPr>
            <p:ph type="subTitle"/>
          </p:nvPr>
        </p:nvSpPr>
        <p:spPr>
          <a:xfrm>
            <a:off x="495000" y="273600"/>
            <a:ext cx="8915040" cy="5307840"/>
          </a:xfrm>
          <a:prstGeom prst="rect">
            <a:avLst/>
          </a:prstGeom>
        </p:spPr>
        <p:txBody>
          <a:bodyPr lIns="0" rIns="0" tIns="0" bIns="0" anchor="ctr"/>
          <a:p>
            <a:pPr algn="ctr"/>
            <a:endParaRPr b="0" lang="en-AU"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87"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288" name="PlaceHolder 2"/>
          <p:cNvSpPr>
            <a:spLocks noGrp="1"/>
          </p:cNvSpPr>
          <p:nvPr>
            <p:ph type="body"/>
          </p:nvPr>
        </p:nvSpPr>
        <p:spPr>
          <a:xfrm>
            <a:off x="495000" y="1604520"/>
            <a:ext cx="4350240" cy="1896840"/>
          </a:xfrm>
          <a:prstGeom prst="rect">
            <a:avLst/>
          </a:prstGeom>
        </p:spPr>
        <p:txBody>
          <a:bodyPr lIns="0" rIns="0" tIns="0" bIns="0">
            <a:normAutofit/>
          </a:bodyPr>
          <a:p>
            <a:endParaRPr b="0" lang="en-AU" sz="3200" spc="-1" strike="noStrike">
              <a:latin typeface="Arial"/>
            </a:endParaRPr>
          </a:p>
        </p:txBody>
      </p:sp>
      <p:sp>
        <p:nvSpPr>
          <p:cNvPr id="289" name="PlaceHolder 3"/>
          <p:cNvSpPr>
            <a:spLocks noGrp="1"/>
          </p:cNvSpPr>
          <p:nvPr>
            <p:ph type="body"/>
          </p:nvPr>
        </p:nvSpPr>
        <p:spPr>
          <a:xfrm>
            <a:off x="5063040" y="1604520"/>
            <a:ext cx="4350240" cy="3977280"/>
          </a:xfrm>
          <a:prstGeom prst="rect">
            <a:avLst/>
          </a:prstGeom>
        </p:spPr>
        <p:txBody>
          <a:bodyPr lIns="0" rIns="0" tIns="0" bIns="0">
            <a:normAutofit/>
          </a:bodyPr>
          <a:p>
            <a:endParaRPr b="0" lang="en-AU" sz="3200" spc="-1" strike="noStrike">
              <a:latin typeface="Arial"/>
            </a:endParaRPr>
          </a:p>
        </p:txBody>
      </p:sp>
      <p:sp>
        <p:nvSpPr>
          <p:cNvPr id="290" name="PlaceHolder 4"/>
          <p:cNvSpPr>
            <a:spLocks noGrp="1"/>
          </p:cNvSpPr>
          <p:nvPr>
            <p:ph type="body"/>
          </p:nvPr>
        </p:nvSpPr>
        <p:spPr>
          <a:xfrm>
            <a:off x="495000" y="3682080"/>
            <a:ext cx="43502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27" name="PlaceHolder 2"/>
          <p:cNvSpPr>
            <a:spLocks noGrp="1"/>
          </p:cNvSpPr>
          <p:nvPr>
            <p:ph type="body"/>
          </p:nvPr>
        </p:nvSpPr>
        <p:spPr>
          <a:xfrm>
            <a:off x="495000" y="1604520"/>
            <a:ext cx="4350240" cy="3977280"/>
          </a:xfrm>
          <a:prstGeom prst="rect">
            <a:avLst/>
          </a:prstGeom>
        </p:spPr>
        <p:txBody>
          <a:bodyPr lIns="0" rIns="0" tIns="0" bIns="0">
            <a:normAutofit/>
          </a:bodyPr>
          <a:p>
            <a:endParaRPr b="0" lang="en-AU" sz="3200" spc="-1" strike="noStrike">
              <a:latin typeface="Arial"/>
            </a:endParaRPr>
          </a:p>
        </p:txBody>
      </p:sp>
      <p:sp>
        <p:nvSpPr>
          <p:cNvPr id="28" name="PlaceHolder 3"/>
          <p:cNvSpPr>
            <a:spLocks noGrp="1"/>
          </p:cNvSpPr>
          <p:nvPr>
            <p:ph type="body"/>
          </p:nvPr>
        </p:nvSpPr>
        <p:spPr>
          <a:xfrm>
            <a:off x="5063040" y="1604520"/>
            <a:ext cx="4350240" cy="1896840"/>
          </a:xfrm>
          <a:prstGeom prst="rect">
            <a:avLst/>
          </a:prstGeom>
        </p:spPr>
        <p:txBody>
          <a:bodyPr lIns="0" rIns="0" tIns="0" bIns="0">
            <a:normAutofit/>
          </a:bodyPr>
          <a:p>
            <a:endParaRPr b="0" lang="en-AU" sz="3200" spc="-1" strike="noStrike">
              <a:latin typeface="Arial"/>
            </a:endParaRPr>
          </a:p>
        </p:txBody>
      </p:sp>
      <p:sp>
        <p:nvSpPr>
          <p:cNvPr id="29" name="PlaceHolder 4"/>
          <p:cNvSpPr>
            <a:spLocks noGrp="1"/>
          </p:cNvSpPr>
          <p:nvPr>
            <p:ph type="body"/>
          </p:nvPr>
        </p:nvSpPr>
        <p:spPr>
          <a:xfrm>
            <a:off x="5063040" y="3682080"/>
            <a:ext cx="43502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292" name="PlaceHolder 2"/>
          <p:cNvSpPr>
            <a:spLocks noGrp="1"/>
          </p:cNvSpPr>
          <p:nvPr>
            <p:ph type="body"/>
          </p:nvPr>
        </p:nvSpPr>
        <p:spPr>
          <a:xfrm>
            <a:off x="495000" y="1604520"/>
            <a:ext cx="4350240" cy="3977280"/>
          </a:xfrm>
          <a:prstGeom prst="rect">
            <a:avLst/>
          </a:prstGeom>
        </p:spPr>
        <p:txBody>
          <a:bodyPr lIns="0" rIns="0" tIns="0" bIns="0">
            <a:normAutofit/>
          </a:bodyPr>
          <a:p>
            <a:endParaRPr b="0" lang="en-AU" sz="3200" spc="-1" strike="noStrike">
              <a:latin typeface="Arial"/>
            </a:endParaRPr>
          </a:p>
        </p:txBody>
      </p:sp>
      <p:sp>
        <p:nvSpPr>
          <p:cNvPr id="293" name="PlaceHolder 3"/>
          <p:cNvSpPr>
            <a:spLocks noGrp="1"/>
          </p:cNvSpPr>
          <p:nvPr>
            <p:ph type="body"/>
          </p:nvPr>
        </p:nvSpPr>
        <p:spPr>
          <a:xfrm>
            <a:off x="5063040" y="1604520"/>
            <a:ext cx="4350240" cy="1896840"/>
          </a:xfrm>
          <a:prstGeom prst="rect">
            <a:avLst/>
          </a:prstGeom>
        </p:spPr>
        <p:txBody>
          <a:bodyPr lIns="0" rIns="0" tIns="0" bIns="0">
            <a:normAutofit/>
          </a:bodyPr>
          <a:p>
            <a:endParaRPr b="0" lang="en-AU" sz="3200" spc="-1" strike="noStrike">
              <a:latin typeface="Arial"/>
            </a:endParaRPr>
          </a:p>
        </p:txBody>
      </p:sp>
      <p:sp>
        <p:nvSpPr>
          <p:cNvPr id="294" name="PlaceHolder 4"/>
          <p:cNvSpPr>
            <a:spLocks noGrp="1"/>
          </p:cNvSpPr>
          <p:nvPr>
            <p:ph type="body"/>
          </p:nvPr>
        </p:nvSpPr>
        <p:spPr>
          <a:xfrm>
            <a:off x="5063040" y="3682080"/>
            <a:ext cx="43502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5"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296" name="PlaceHolder 2"/>
          <p:cNvSpPr>
            <a:spLocks noGrp="1"/>
          </p:cNvSpPr>
          <p:nvPr>
            <p:ph type="body"/>
          </p:nvPr>
        </p:nvSpPr>
        <p:spPr>
          <a:xfrm>
            <a:off x="495000" y="1604520"/>
            <a:ext cx="4350240" cy="1896840"/>
          </a:xfrm>
          <a:prstGeom prst="rect">
            <a:avLst/>
          </a:prstGeom>
        </p:spPr>
        <p:txBody>
          <a:bodyPr lIns="0" rIns="0" tIns="0" bIns="0">
            <a:normAutofit/>
          </a:bodyPr>
          <a:p>
            <a:endParaRPr b="0" lang="en-AU" sz="3200" spc="-1" strike="noStrike">
              <a:latin typeface="Arial"/>
            </a:endParaRPr>
          </a:p>
        </p:txBody>
      </p:sp>
      <p:sp>
        <p:nvSpPr>
          <p:cNvPr id="297" name="PlaceHolder 3"/>
          <p:cNvSpPr>
            <a:spLocks noGrp="1"/>
          </p:cNvSpPr>
          <p:nvPr>
            <p:ph type="body"/>
          </p:nvPr>
        </p:nvSpPr>
        <p:spPr>
          <a:xfrm>
            <a:off x="5063040" y="1604520"/>
            <a:ext cx="4350240" cy="1896840"/>
          </a:xfrm>
          <a:prstGeom prst="rect">
            <a:avLst/>
          </a:prstGeom>
        </p:spPr>
        <p:txBody>
          <a:bodyPr lIns="0" rIns="0" tIns="0" bIns="0">
            <a:normAutofit/>
          </a:bodyPr>
          <a:p>
            <a:endParaRPr b="0" lang="en-AU" sz="3200" spc="-1" strike="noStrike">
              <a:latin typeface="Arial"/>
            </a:endParaRPr>
          </a:p>
        </p:txBody>
      </p:sp>
      <p:sp>
        <p:nvSpPr>
          <p:cNvPr id="298" name="PlaceHolder 4"/>
          <p:cNvSpPr>
            <a:spLocks noGrp="1"/>
          </p:cNvSpPr>
          <p:nvPr>
            <p:ph type="body"/>
          </p:nvPr>
        </p:nvSpPr>
        <p:spPr>
          <a:xfrm>
            <a:off x="495000" y="3682080"/>
            <a:ext cx="89150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9"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300" name="PlaceHolder 2"/>
          <p:cNvSpPr>
            <a:spLocks noGrp="1"/>
          </p:cNvSpPr>
          <p:nvPr>
            <p:ph type="body"/>
          </p:nvPr>
        </p:nvSpPr>
        <p:spPr>
          <a:xfrm>
            <a:off x="495000" y="1604520"/>
            <a:ext cx="8915040" cy="1896840"/>
          </a:xfrm>
          <a:prstGeom prst="rect">
            <a:avLst/>
          </a:prstGeom>
        </p:spPr>
        <p:txBody>
          <a:bodyPr lIns="0" rIns="0" tIns="0" bIns="0">
            <a:normAutofit/>
          </a:bodyPr>
          <a:p>
            <a:endParaRPr b="0" lang="en-AU" sz="3200" spc="-1" strike="noStrike">
              <a:latin typeface="Arial"/>
            </a:endParaRPr>
          </a:p>
        </p:txBody>
      </p:sp>
      <p:sp>
        <p:nvSpPr>
          <p:cNvPr id="301" name="PlaceHolder 3"/>
          <p:cNvSpPr>
            <a:spLocks noGrp="1"/>
          </p:cNvSpPr>
          <p:nvPr>
            <p:ph type="body"/>
          </p:nvPr>
        </p:nvSpPr>
        <p:spPr>
          <a:xfrm>
            <a:off x="495000" y="3682080"/>
            <a:ext cx="89150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2"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303" name="PlaceHolder 2"/>
          <p:cNvSpPr>
            <a:spLocks noGrp="1"/>
          </p:cNvSpPr>
          <p:nvPr>
            <p:ph type="body"/>
          </p:nvPr>
        </p:nvSpPr>
        <p:spPr>
          <a:xfrm>
            <a:off x="495000" y="1604520"/>
            <a:ext cx="4350240" cy="1896840"/>
          </a:xfrm>
          <a:prstGeom prst="rect">
            <a:avLst/>
          </a:prstGeom>
        </p:spPr>
        <p:txBody>
          <a:bodyPr lIns="0" rIns="0" tIns="0" bIns="0">
            <a:normAutofit/>
          </a:bodyPr>
          <a:p>
            <a:endParaRPr b="0" lang="en-AU" sz="3200" spc="-1" strike="noStrike">
              <a:latin typeface="Arial"/>
            </a:endParaRPr>
          </a:p>
        </p:txBody>
      </p:sp>
      <p:sp>
        <p:nvSpPr>
          <p:cNvPr id="304" name="PlaceHolder 3"/>
          <p:cNvSpPr>
            <a:spLocks noGrp="1"/>
          </p:cNvSpPr>
          <p:nvPr>
            <p:ph type="body"/>
          </p:nvPr>
        </p:nvSpPr>
        <p:spPr>
          <a:xfrm>
            <a:off x="5063040" y="1604520"/>
            <a:ext cx="4350240" cy="1896840"/>
          </a:xfrm>
          <a:prstGeom prst="rect">
            <a:avLst/>
          </a:prstGeom>
        </p:spPr>
        <p:txBody>
          <a:bodyPr lIns="0" rIns="0" tIns="0" bIns="0">
            <a:normAutofit/>
          </a:bodyPr>
          <a:p>
            <a:endParaRPr b="0" lang="en-AU" sz="3200" spc="-1" strike="noStrike">
              <a:latin typeface="Arial"/>
            </a:endParaRPr>
          </a:p>
        </p:txBody>
      </p:sp>
      <p:sp>
        <p:nvSpPr>
          <p:cNvPr id="305" name="PlaceHolder 4"/>
          <p:cNvSpPr>
            <a:spLocks noGrp="1"/>
          </p:cNvSpPr>
          <p:nvPr>
            <p:ph type="body"/>
          </p:nvPr>
        </p:nvSpPr>
        <p:spPr>
          <a:xfrm>
            <a:off x="495000" y="3682080"/>
            <a:ext cx="4350240" cy="1896840"/>
          </a:xfrm>
          <a:prstGeom prst="rect">
            <a:avLst/>
          </a:prstGeom>
        </p:spPr>
        <p:txBody>
          <a:bodyPr lIns="0" rIns="0" tIns="0" bIns="0">
            <a:normAutofit/>
          </a:bodyPr>
          <a:p>
            <a:endParaRPr b="0" lang="en-AU" sz="3200" spc="-1" strike="noStrike">
              <a:latin typeface="Arial"/>
            </a:endParaRPr>
          </a:p>
        </p:txBody>
      </p:sp>
      <p:sp>
        <p:nvSpPr>
          <p:cNvPr id="306" name="PlaceHolder 5"/>
          <p:cNvSpPr>
            <a:spLocks noGrp="1"/>
          </p:cNvSpPr>
          <p:nvPr>
            <p:ph type="body"/>
          </p:nvPr>
        </p:nvSpPr>
        <p:spPr>
          <a:xfrm>
            <a:off x="5063040" y="3682080"/>
            <a:ext cx="43502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07"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308" name="PlaceHolder 2"/>
          <p:cNvSpPr>
            <a:spLocks noGrp="1"/>
          </p:cNvSpPr>
          <p:nvPr>
            <p:ph type="body"/>
          </p:nvPr>
        </p:nvSpPr>
        <p:spPr>
          <a:xfrm>
            <a:off x="495000" y="1604520"/>
            <a:ext cx="2870280" cy="1896840"/>
          </a:xfrm>
          <a:prstGeom prst="rect">
            <a:avLst/>
          </a:prstGeom>
        </p:spPr>
        <p:txBody>
          <a:bodyPr lIns="0" rIns="0" tIns="0" bIns="0">
            <a:normAutofit/>
          </a:bodyPr>
          <a:p>
            <a:endParaRPr b="0" lang="en-AU" sz="3200" spc="-1" strike="noStrike">
              <a:latin typeface="Arial"/>
            </a:endParaRPr>
          </a:p>
        </p:txBody>
      </p:sp>
      <p:sp>
        <p:nvSpPr>
          <p:cNvPr id="309" name="PlaceHolder 3"/>
          <p:cNvSpPr>
            <a:spLocks noGrp="1"/>
          </p:cNvSpPr>
          <p:nvPr>
            <p:ph type="body"/>
          </p:nvPr>
        </p:nvSpPr>
        <p:spPr>
          <a:xfrm>
            <a:off x="3509280" y="1604520"/>
            <a:ext cx="2870280" cy="1896840"/>
          </a:xfrm>
          <a:prstGeom prst="rect">
            <a:avLst/>
          </a:prstGeom>
        </p:spPr>
        <p:txBody>
          <a:bodyPr lIns="0" rIns="0" tIns="0" bIns="0">
            <a:normAutofit/>
          </a:bodyPr>
          <a:p>
            <a:endParaRPr b="0" lang="en-AU" sz="3200" spc="-1" strike="noStrike">
              <a:latin typeface="Arial"/>
            </a:endParaRPr>
          </a:p>
        </p:txBody>
      </p:sp>
      <p:sp>
        <p:nvSpPr>
          <p:cNvPr id="310" name="PlaceHolder 4"/>
          <p:cNvSpPr>
            <a:spLocks noGrp="1"/>
          </p:cNvSpPr>
          <p:nvPr>
            <p:ph type="body"/>
          </p:nvPr>
        </p:nvSpPr>
        <p:spPr>
          <a:xfrm>
            <a:off x="6523200" y="1604520"/>
            <a:ext cx="2870280" cy="1896840"/>
          </a:xfrm>
          <a:prstGeom prst="rect">
            <a:avLst/>
          </a:prstGeom>
        </p:spPr>
        <p:txBody>
          <a:bodyPr lIns="0" rIns="0" tIns="0" bIns="0">
            <a:normAutofit/>
          </a:bodyPr>
          <a:p>
            <a:endParaRPr b="0" lang="en-AU" sz="3200" spc="-1" strike="noStrike">
              <a:latin typeface="Arial"/>
            </a:endParaRPr>
          </a:p>
        </p:txBody>
      </p:sp>
      <p:sp>
        <p:nvSpPr>
          <p:cNvPr id="311" name="PlaceHolder 5"/>
          <p:cNvSpPr>
            <a:spLocks noGrp="1"/>
          </p:cNvSpPr>
          <p:nvPr>
            <p:ph type="body"/>
          </p:nvPr>
        </p:nvSpPr>
        <p:spPr>
          <a:xfrm>
            <a:off x="495000" y="3682080"/>
            <a:ext cx="2870280" cy="1896840"/>
          </a:xfrm>
          <a:prstGeom prst="rect">
            <a:avLst/>
          </a:prstGeom>
        </p:spPr>
        <p:txBody>
          <a:bodyPr lIns="0" rIns="0" tIns="0" bIns="0">
            <a:normAutofit/>
          </a:bodyPr>
          <a:p>
            <a:endParaRPr b="0" lang="en-AU" sz="3200" spc="-1" strike="noStrike">
              <a:latin typeface="Arial"/>
            </a:endParaRPr>
          </a:p>
        </p:txBody>
      </p:sp>
      <p:sp>
        <p:nvSpPr>
          <p:cNvPr id="312" name="PlaceHolder 6"/>
          <p:cNvSpPr>
            <a:spLocks noGrp="1"/>
          </p:cNvSpPr>
          <p:nvPr>
            <p:ph type="body"/>
          </p:nvPr>
        </p:nvSpPr>
        <p:spPr>
          <a:xfrm>
            <a:off x="3509280" y="3682080"/>
            <a:ext cx="2870280" cy="1896840"/>
          </a:xfrm>
          <a:prstGeom prst="rect">
            <a:avLst/>
          </a:prstGeom>
        </p:spPr>
        <p:txBody>
          <a:bodyPr lIns="0" rIns="0" tIns="0" bIns="0">
            <a:normAutofit/>
          </a:bodyPr>
          <a:p>
            <a:endParaRPr b="0" lang="en-AU" sz="3200" spc="-1" strike="noStrike">
              <a:latin typeface="Arial"/>
            </a:endParaRPr>
          </a:p>
        </p:txBody>
      </p:sp>
      <p:sp>
        <p:nvSpPr>
          <p:cNvPr id="313" name="PlaceHolder 7"/>
          <p:cNvSpPr>
            <a:spLocks noGrp="1"/>
          </p:cNvSpPr>
          <p:nvPr>
            <p:ph type="body"/>
          </p:nvPr>
        </p:nvSpPr>
        <p:spPr>
          <a:xfrm>
            <a:off x="6523200" y="3682080"/>
            <a:ext cx="287028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21"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322" name="PlaceHolder 2"/>
          <p:cNvSpPr>
            <a:spLocks noGrp="1"/>
          </p:cNvSpPr>
          <p:nvPr>
            <p:ph type="subTitle"/>
          </p:nvPr>
        </p:nvSpPr>
        <p:spPr>
          <a:xfrm>
            <a:off x="495000" y="1604520"/>
            <a:ext cx="8915040" cy="3977280"/>
          </a:xfrm>
          <a:prstGeom prst="rect">
            <a:avLst/>
          </a:prstGeom>
        </p:spPr>
        <p:txBody>
          <a:bodyPr lIns="0" rIns="0" tIns="0" bIns="0" anchor="ctr"/>
          <a:p>
            <a:pPr algn="ctr"/>
            <a:endParaRPr b="0" lang="en-AU"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23"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324" name="PlaceHolder 2"/>
          <p:cNvSpPr>
            <a:spLocks noGrp="1"/>
          </p:cNvSpPr>
          <p:nvPr>
            <p:ph type="body"/>
          </p:nvPr>
        </p:nvSpPr>
        <p:spPr>
          <a:xfrm>
            <a:off x="495000" y="1604520"/>
            <a:ext cx="8915040" cy="3977280"/>
          </a:xfrm>
          <a:prstGeom prst="rect">
            <a:avLst/>
          </a:prstGeom>
        </p:spPr>
        <p:txBody>
          <a:bodyPr lIns="0" rIns="0" tIns="0" bIns="0">
            <a:normAutofit/>
          </a:bodyPr>
          <a:p>
            <a:endParaRPr b="0" lang="en-AU" sz="3200" spc="-1" strike="noStrike">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25"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326" name="PlaceHolder 2"/>
          <p:cNvSpPr>
            <a:spLocks noGrp="1"/>
          </p:cNvSpPr>
          <p:nvPr>
            <p:ph type="body"/>
          </p:nvPr>
        </p:nvSpPr>
        <p:spPr>
          <a:xfrm>
            <a:off x="495000" y="1604520"/>
            <a:ext cx="4350240" cy="3977280"/>
          </a:xfrm>
          <a:prstGeom prst="rect">
            <a:avLst/>
          </a:prstGeom>
        </p:spPr>
        <p:txBody>
          <a:bodyPr lIns="0" rIns="0" tIns="0" bIns="0">
            <a:normAutofit/>
          </a:bodyPr>
          <a:p>
            <a:endParaRPr b="0" lang="en-AU" sz="3200" spc="-1" strike="noStrike">
              <a:latin typeface="Arial"/>
            </a:endParaRPr>
          </a:p>
        </p:txBody>
      </p:sp>
      <p:sp>
        <p:nvSpPr>
          <p:cNvPr id="327" name="PlaceHolder 3"/>
          <p:cNvSpPr>
            <a:spLocks noGrp="1"/>
          </p:cNvSpPr>
          <p:nvPr>
            <p:ph type="body"/>
          </p:nvPr>
        </p:nvSpPr>
        <p:spPr>
          <a:xfrm>
            <a:off x="5063040" y="1604520"/>
            <a:ext cx="4350240" cy="3977280"/>
          </a:xfrm>
          <a:prstGeom prst="rect">
            <a:avLst/>
          </a:prstGeom>
        </p:spPr>
        <p:txBody>
          <a:bodyPr lIns="0" rIns="0" tIns="0" bIns="0">
            <a:normAutofit/>
          </a:bodyPr>
          <a:p>
            <a:endParaRPr b="0" lang="en-AU" sz="3200" spc="-1" strike="noStrike">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28"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31" name="PlaceHolder 2"/>
          <p:cNvSpPr>
            <a:spLocks noGrp="1"/>
          </p:cNvSpPr>
          <p:nvPr>
            <p:ph type="body"/>
          </p:nvPr>
        </p:nvSpPr>
        <p:spPr>
          <a:xfrm>
            <a:off x="495000" y="1604520"/>
            <a:ext cx="4350240" cy="1896840"/>
          </a:xfrm>
          <a:prstGeom prst="rect">
            <a:avLst/>
          </a:prstGeom>
        </p:spPr>
        <p:txBody>
          <a:bodyPr lIns="0" rIns="0" tIns="0" bIns="0">
            <a:normAutofit/>
          </a:bodyPr>
          <a:p>
            <a:endParaRPr b="0" lang="en-AU" sz="3200" spc="-1" strike="noStrike">
              <a:latin typeface="Arial"/>
            </a:endParaRPr>
          </a:p>
        </p:txBody>
      </p:sp>
      <p:sp>
        <p:nvSpPr>
          <p:cNvPr id="32" name="PlaceHolder 3"/>
          <p:cNvSpPr>
            <a:spLocks noGrp="1"/>
          </p:cNvSpPr>
          <p:nvPr>
            <p:ph type="body"/>
          </p:nvPr>
        </p:nvSpPr>
        <p:spPr>
          <a:xfrm>
            <a:off x="5063040" y="1604520"/>
            <a:ext cx="4350240" cy="1896840"/>
          </a:xfrm>
          <a:prstGeom prst="rect">
            <a:avLst/>
          </a:prstGeom>
        </p:spPr>
        <p:txBody>
          <a:bodyPr lIns="0" rIns="0" tIns="0" bIns="0">
            <a:normAutofit/>
          </a:bodyPr>
          <a:p>
            <a:endParaRPr b="0" lang="en-AU" sz="3200" spc="-1" strike="noStrike">
              <a:latin typeface="Arial"/>
            </a:endParaRPr>
          </a:p>
        </p:txBody>
      </p:sp>
      <p:sp>
        <p:nvSpPr>
          <p:cNvPr id="33" name="PlaceHolder 4"/>
          <p:cNvSpPr>
            <a:spLocks noGrp="1"/>
          </p:cNvSpPr>
          <p:nvPr>
            <p:ph type="body"/>
          </p:nvPr>
        </p:nvSpPr>
        <p:spPr>
          <a:xfrm>
            <a:off x="495000" y="3682080"/>
            <a:ext cx="89150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29" name="PlaceHolder 1"/>
          <p:cNvSpPr>
            <a:spLocks noGrp="1"/>
          </p:cNvSpPr>
          <p:nvPr>
            <p:ph type="subTitle"/>
          </p:nvPr>
        </p:nvSpPr>
        <p:spPr>
          <a:xfrm>
            <a:off x="495000" y="273600"/>
            <a:ext cx="8915040" cy="5307840"/>
          </a:xfrm>
          <a:prstGeom prst="rect">
            <a:avLst/>
          </a:prstGeom>
        </p:spPr>
        <p:txBody>
          <a:bodyPr lIns="0" rIns="0" tIns="0" bIns="0" anchor="ctr"/>
          <a:p>
            <a:pPr algn="ctr"/>
            <a:endParaRPr b="0" lang="en-AU"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30"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331" name="PlaceHolder 2"/>
          <p:cNvSpPr>
            <a:spLocks noGrp="1"/>
          </p:cNvSpPr>
          <p:nvPr>
            <p:ph type="body"/>
          </p:nvPr>
        </p:nvSpPr>
        <p:spPr>
          <a:xfrm>
            <a:off x="495000" y="1604520"/>
            <a:ext cx="4350240" cy="1896840"/>
          </a:xfrm>
          <a:prstGeom prst="rect">
            <a:avLst/>
          </a:prstGeom>
        </p:spPr>
        <p:txBody>
          <a:bodyPr lIns="0" rIns="0" tIns="0" bIns="0">
            <a:normAutofit/>
          </a:bodyPr>
          <a:p>
            <a:endParaRPr b="0" lang="en-AU" sz="3200" spc="-1" strike="noStrike">
              <a:latin typeface="Arial"/>
            </a:endParaRPr>
          </a:p>
        </p:txBody>
      </p:sp>
      <p:sp>
        <p:nvSpPr>
          <p:cNvPr id="332" name="PlaceHolder 3"/>
          <p:cNvSpPr>
            <a:spLocks noGrp="1"/>
          </p:cNvSpPr>
          <p:nvPr>
            <p:ph type="body"/>
          </p:nvPr>
        </p:nvSpPr>
        <p:spPr>
          <a:xfrm>
            <a:off x="5063040" y="1604520"/>
            <a:ext cx="4350240" cy="3977280"/>
          </a:xfrm>
          <a:prstGeom prst="rect">
            <a:avLst/>
          </a:prstGeom>
        </p:spPr>
        <p:txBody>
          <a:bodyPr lIns="0" rIns="0" tIns="0" bIns="0">
            <a:normAutofit/>
          </a:bodyPr>
          <a:p>
            <a:endParaRPr b="0" lang="en-AU" sz="3200" spc="-1" strike="noStrike">
              <a:latin typeface="Arial"/>
            </a:endParaRPr>
          </a:p>
        </p:txBody>
      </p:sp>
      <p:sp>
        <p:nvSpPr>
          <p:cNvPr id="333" name="PlaceHolder 4"/>
          <p:cNvSpPr>
            <a:spLocks noGrp="1"/>
          </p:cNvSpPr>
          <p:nvPr>
            <p:ph type="body"/>
          </p:nvPr>
        </p:nvSpPr>
        <p:spPr>
          <a:xfrm>
            <a:off x="495000" y="3682080"/>
            <a:ext cx="43502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34"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335" name="PlaceHolder 2"/>
          <p:cNvSpPr>
            <a:spLocks noGrp="1"/>
          </p:cNvSpPr>
          <p:nvPr>
            <p:ph type="body"/>
          </p:nvPr>
        </p:nvSpPr>
        <p:spPr>
          <a:xfrm>
            <a:off x="495000" y="1604520"/>
            <a:ext cx="4350240" cy="3977280"/>
          </a:xfrm>
          <a:prstGeom prst="rect">
            <a:avLst/>
          </a:prstGeom>
        </p:spPr>
        <p:txBody>
          <a:bodyPr lIns="0" rIns="0" tIns="0" bIns="0">
            <a:normAutofit/>
          </a:bodyPr>
          <a:p>
            <a:endParaRPr b="0" lang="en-AU" sz="3200" spc="-1" strike="noStrike">
              <a:latin typeface="Arial"/>
            </a:endParaRPr>
          </a:p>
        </p:txBody>
      </p:sp>
      <p:sp>
        <p:nvSpPr>
          <p:cNvPr id="336" name="PlaceHolder 3"/>
          <p:cNvSpPr>
            <a:spLocks noGrp="1"/>
          </p:cNvSpPr>
          <p:nvPr>
            <p:ph type="body"/>
          </p:nvPr>
        </p:nvSpPr>
        <p:spPr>
          <a:xfrm>
            <a:off x="5063040" y="1604520"/>
            <a:ext cx="4350240" cy="1896840"/>
          </a:xfrm>
          <a:prstGeom prst="rect">
            <a:avLst/>
          </a:prstGeom>
        </p:spPr>
        <p:txBody>
          <a:bodyPr lIns="0" rIns="0" tIns="0" bIns="0">
            <a:normAutofit/>
          </a:bodyPr>
          <a:p>
            <a:endParaRPr b="0" lang="en-AU" sz="3200" spc="-1" strike="noStrike">
              <a:latin typeface="Arial"/>
            </a:endParaRPr>
          </a:p>
        </p:txBody>
      </p:sp>
      <p:sp>
        <p:nvSpPr>
          <p:cNvPr id="337" name="PlaceHolder 4"/>
          <p:cNvSpPr>
            <a:spLocks noGrp="1"/>
          </p:cNvSpPr>
          <p:nvPr>
            <p:ph type="body"/>
          </p:nvPr>
        </p:nvSpPr>
        <p:spPr>
          <a:xfrm>
            <a:off x="5063040" y="3682080"/>
            <a:ext cx="43502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38"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339" name="PlaceHolder 2"/>
          <p:cNvSpPr>
            <a:spLocks noGrp="1"/>
          </p:cNvSpPr>
          <p:nvPr>
            <p:ph type="body"/>
          </p:nvPr>
        </p:nvSpPr>
        <p:spPr>
          <a:xfrm>
            <a:off x="495000" y="1604520"/>
            <a:ext cx="4350240" cy="1896840"/>
          </a:xfrm>
          <a:prstGeom prst="rect">
            <a:avLst/>
          </a:prstGeom>
        </p:spPr>
        <p:txBody>
          <a:bodyPr lIns="0" rIns="0" tIns="0" bIns="0">
            <a:normAutofit/>
          </a:bodyPr>
          <a:p>
            <a:endParaRPr b="0" lang="en-AU" sz="3200" spc="-1" strike="noStrike">
              <a:latin typeface="Arial"/>
            </a:endParaRPr>
          </a:p>
        </p:txBody>
      </p:sp>
      <p:sp>
        <p:nvSpPr>
          <p:cNvPr id="340" name="PlaceHolder 3"/>
          <p:cNvSpPr>
            <a:spLocks noGrp="1"/>
          </p:cNvSpPr>
          <p:nvPr>
            <p:ph type="body"/>
          </p:nvPr>
        </p:nvSpPr>
        <p:spPr>
          <a:xfrm>
            <a:off x="5063040" y="1604520"/>
            <a:ext cx="4350240" cy="1896840"/>
          </a:xfrm>
          <a:prstGeom prst="rect">
            <a:avLst/>
          </a:prstGeom>
        </p:spPr>
        <p:txBody>
          <a:bodyPr lIns="0" rIns="0" tIns="0" bIns="0">
            <a:normAutofit/>
          </a:bodyPr>
          <a:p>
            <a:endParaRPr b="0" lang="en-AU" sz="3200" spc="-1" strike="noStrike">
              <a:latin typeface="Arial"/>
            </a:endParaRPr>
          </a:p>
        </p:txBody>
      </p:sp>
      <p:sp>
        <p:nvSpPr>
          <p:cNvPr id="341" name="PlaceHolder 4"/>
          <p:cNvSpPr>
            <a:spLocks noGrp="1"/>
          </p:cNvSpPr>
          <p:nvPr>
            <p:ph type="body"/>
          </p:nvPr>
        </p:nvSpPr>
        <p:spPr>
          <a:xfrm>
            <a:off x="495000" y="3682080"/>
            <a:ext cx="89150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42"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343" name="PlaceHolder 2"/>
          <p:cNvSpPr>
            <a:spLocks noGrp="1"/>
          </p:cNvSpPr>
          <p:nvPr>
            <p:ph type="body"/>
          </p:nvPr>
        </p:nvSpPr>
        <p:spPr>
          <a:xfrm>
            <a:off x="495000" y="1604520"/>
            <a:ext cx="8915040" cy="1896840"/>
          </a:xfrm>
          <a:prstGeom prst="rect">
            <a:avLst/>
          </a:prstGeom>
        </p:spPr>
        <p:txBody>
          <a:bodyPr lIns="0" rIns="0" tIns="0" bIns="0">
            <a:normAutofit/>
          </a:bodyPr>
          <a:p>
            <a:endParaRPr b="0" lang="en-AU" sz="3200" spc="-1" strike="noStrike">
              <a:latin typeface="Arial"/>
            </a:endParaRPr>
          </a:p>
        </p:txBody>
      </p:sp>
      <p:sp>
        <p:nvSpPr>
          <p:cNvPr id="344" name="PlaceHolder 3"/>
          <p:cNvSpPr>
            <a:spLocks noGrp="1"/>
          </p:cNvSpPr>
          <p:nvPr>
            <p:ph type="body"/>
          </p:nvPr>
        </p:nvSpPr>
        <p:spPr>
          <a:xfrm>
            <a:off x="495000" y="3682080"/>
            <a:ext cx="89150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5"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346" name="PlaceHolder 2"/>
          <p:cNvSpPr>
            <a:spLocks noGrp="1"/>
          </p:cNvSpPr>
          <p:nvPr>
            <p:ph type="body"/>
          </p:nvPr>
        </p:nvSpPr>
        <p:spPr>
          <a:xfrm>
            <a:off x="495000" y="1604520"/>
            <a:ext cx="4350240" cy="1896840"/>
          </a:xfrm>
          <a:prstGeom prst="rect">
            <a:avLst/>
          </a:prstGeom>
        </p:spPr>
        <p:txBody>
          <a:bodyPr lIns="0" rIns="0" tIns="0" bIns="0">
            <a:normAutofit/>
          </a:bodyPr>
          <a:p>
            <a:endParaRPr b="0" lang="en-AU" sz="3200" spc="-1" strike="noStrike">
              <a:latin typeface="Arial"/>
            </a:endParaRPr>
          </a:p>
        </p:txBody>
      </p:sp>
      <p:sp>
        <p:nvSpPr>
          <p:cNvPr id="347" name="PlaceHolder 3"/>
          <p:cNvSpPr>
            <a:spLocks noGrp="1"/>
          </p:cNvSpPr>
          <p:nvPr>
            <p:ph type="body"/>
          </p:nvPr>
        </p:nvSpPr>
        <p:spPr>
          <a:xfrm>
            <a:off x="5063040" y="1604520"/>
            <a:ext cx="4350240" cy="1896840"/>
          </a:xfrm>
          <a:prstGeom prst="rect">
            <a:avLst/>
          </a:prstGeom>
        </p:spPr>
        <p:txBody>
          <a:bodyPr lIns="0" rIns="0" tIns="0" bIns="0">
            <a:normAutofit/>
          </a:bodyPr>
          <a:p>
            <a:endParaRPr b="0" lang="en-AU" sz="3200" spc="-1" strike="noStrike">
              <a:latin typeface="Arial"/>
            </a:endParaRPr>
          </a:p>
        </p:txBody>
      </p:sp>
      <p:sp>
        <p:nvSpPr>
          <p:cNvPr id="348" name="PlaceHolder 4"/>
          <p:cNvSpPr>
            <a:spLocks noGrp="1"/>
          </p:cNvSpPr>
          <p:nvPr>
            <p:ph type="body"/>
          </p:nvPr>
        </p:nvSpPr>
        <p:spPr>
          <a:xfrm>
            <a:off x="495000" y="3682080"/>
            <a:ext cx="4350240" cy="1896840"/>
          </a:xfrm>
          <a:prstGeom prst="rect">
            <a:avLst/>
          </a:prstGeom>
        </p:spPr>
        <p:txBody>
          <a:bodyPr lIns="0" rIns="0" tIns="0" bIns="0">
            <a:normAutofit/>
          </a:bodyPr>
          <a:p>
            <a:endParaRPr b="0" lang="en-AU" sz="3200" spc="-1" strike="noStrike">
              <a:latin typeface="Arial"/>
            </a:endParaRPr>
          </a:p>
        </p:txBody>
      </p:sp>
      <p:sp>
        <p:nvSpPr>
          <p:cNvPr id="349" name="PlaceHolder 5"/>
          <p:cNvSpPr>
            <a:spLocks noGrp="1"/>
          </p:cNvSpPr>
          <p:nvPr>
            <p:ph type="body"/>
          </p:nvPr>
        </p:nvSpPr>
        <p:spPr>
          <a:xfrm>
            <a:off x="5063040" y="3682080"/>
            <a:ext cx="43502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0"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351" name="PlaceHolder 2"/>
          <p:cNvSpPr>
            <a:spLocks noGrp="1"/>
          </p:cNvSpPr>
          <p:nvPr>
            <p:ph type="body"/>
          </p:nvPr>
        </p:nvSpPr>
        <p:spPr>
          <a:xfrm>
            <a:off x="495000" y="1604520"/>
            <a:ext cx="2870280" cy="1896840"/>
          </a:xfrm>
          <a:prstGeom prst="rect">
            <a:avLst/>
          </a:prstGeom>
        </p:spPr>
        <p:txBody>
          <a:bodyPr lIns="0" rIns="0" tIns="0" bIns="0">
            <a:normAutofit/>
          </a:bodyPr>
          <a:p>
            <a:endParaRPr b="0" lang="en-AU" sz="3200" spc="-1" strike="noStrike">
              <a:latin typeface="Arial"/>
            </a:endParaRPr>
          </a:p>
        </p:txBody>
      </p:sp>
      <p:sp>
        <p:nvSpPr>
          <p:cNvPr id="352" name="PlaceHolder 3"/>
          <p:cNvSpPr>
            <a:spLocks noGrp="1"/>
          </p:cNvSpPr>
          <p:nvPr>
            <p:ph type="body"/>
          </p:nvPr>
        </p:nvSpPr>
        <p:spPr>
          <a:xfrm>
            <a:off x="3509280" y="1604520"/>
            <a:ext cx="2870280" cy="1896840"/>
          </a:xfrm>
          <a:prstGeom prst="rect">
            <a:avLst/>
          </a:prstGeom>
        </p:spPr>
        <p:txBody>
          <a:bodyPr lIns="0" rIns="0" tIns="0" bIns="0">
            <a:normAutofit/>
          </a:bodyPr>
          <a:p>
            <a:endParaRPr b="0" lang="en-AU" sz="3200" spc="-1" strike="noStrike">
              <a:latin typeface="Arial"/>
            </a:endParaRPr>
          </a:p>
        </p:txBody>
      </p:sp>
      <p:sp>
        <p:nvSpPr>
          <p:cNvPr id="353" name="PlaceHolder 4"/>
          <p:cNvSpPr>
            <a:spLocks noGrp="1"/>
          </p:cNvSpPr>
          <p:nvPr>
            <p:ph type="body"/>
          </p:nvPr>
        </p:nvSpPr>
        <p:spPr>
          <a:xfrm>
            <a:off x="6523200" y="1604520"/>
            <a:ext cx="2870280" cy="1896840"/>
          </a:xfrm>
          <a:prstGeom prst="rect">
            <a:avLst/>
          </a:prstGeom>
        </p:spPr>
        <p:txBody>
          <a:bodyPr lIns="0" rIns="0" tIns="0" bIns="0">
            <a:normAutofit/>
          </a:bodyPr>
          <a:p>
            <a:endParaRPr b="0" lang="en-AU" sz="3200" spc="-1" strike="noStrike">
              <a:latin typeface="Arial"/>
            </a:endParaRPr>
          </a:p>
        </p:txBody>
      </p:sp>
      <p:sp>
        <p:nvSpPr>
          <p:cNvPr id="354" name="PlaceHolder 5"/>
          <p:cNvSpPr>
            <a:spLocks noGrp="1"/>
          </p:cNvSpPr>
          <p:nvPr>
            <p:ph type="body"/>
          </p:nvPr>
        </p:nvSpPr>
        <p:spPr>
          <a:xfrm>
            <a:off x="495000" y="3682080"/>
            <a:ext cx="2870280" cy="1896840"/>
          </a:xfrm>
          <a:prstGeom prst="rect">
            <a:avLst/>
          </a:prstGeom>
        </p:spPr>
        <p:txBody>
          <a:bodyPr lIns="0" rIns="0" tIns="0" bIns="0">
            <a:normAutofit/>
          </a:bodyPr>
          <a:p>
            <a:endParaRPr b="0" lang="en-AU" sz="3200" spc="-1" strike="noStrike">
              <a:latin typeface="Arial"/>
            </a:endParaRPr>
          </a:p>
        </p:txBody>
      </p:sp>
      <p:sp>
        <p:nvSpPr>
          <p:cNvPr id="355" name="PlaceHolder 6"/>
          <p:cNvSpPr>
            <a:spLocks noGrp="1"/>
          </p:cNvSpPr>
          <p:nvPr>
            <p:ph type="body"/>
          </p:nvPr>
        </p:nvSpPr>
        <p:spPr>
          <a:xfrm>
            <a:off x="3509280" y="3682080"/>
            <a:ext cx="2870280" cy="1896840"/>
          </a:xfrm>
          <a:prstGeom prst="rect">
            <a:avLst/>
          </a:prstGeom>
        </p:spPr>
        <p:txBody>
          <a:bodyPr lIns="0" rIns="0" tIns="0" bIns="0">
            <a:normAutofit/>
          </a:bodyPr>
          <a:p>
            <a:endParaRPr b="0" lang="en-AU" sz="3200" spc="-1" strike="noStrike">
              <a:latin typeface="Arial"/>
            </a:endParaRPr>
          </a:p>
        </p:txBody>
      </p:sp>
      <p:sp>
        <p:nvSpPr>
          <p:cNvPr id="356" name="PlaceHolder 7"/>
          <p:cNvSpPr>
            <a:spLocks noGrp="1"/>
          </p:cNvSpPr>
          <p:nvPr>
            <p:ph type="body"/>
          </p:nvPr>
        </p:nvSpPr>
        <p:spPr>
          <a:xfrm>
            <a:off x="6523200" y="3682080"/>
            <a:ext cx="287028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64"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365" name="PlaceHolder 2"/>
          <p:cNvSpPr>
            <a:spLocks noGrp="1"/>
          </p:cNvSpPr>
          <p:nvPr>
            <p:ph type="subTitle"/>
          </p:nvPr>
        </p:nvSpPr>
        <p:spPr>
          <a:xfrm>
            <a:off x="495000" y="1604520"/>
            <a:ext cx="8915040" cy="3977280"/>
          </a:xfrm>
          <a:prstGeom prst="rect">
            <a:avLst/>
          </a:prstGeom>
        </p:spPr>
        <p:txBody>
          <a:bodyPr lIns="0" rIns="0" tIns="0" bIns="0" anchor="ctr"/>
          <a:p>
            <a:pPr algn="ctr"/>
            <a:endParaRPr b="0" lang="en-AU"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66"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367" name="PlaceHolder 2"/>
          <p:cNvSpPr>
            <a:spLocks noGrp="1"/>
          </p:cNvSpPr>
          <p:nvPr>
            <p:ph type="body"/>
          </p:nvPr>
        </p:nvSpPr>
        <p:spPr>
          <a:xfrm>
            <a:off x="495000" y="1604520"/>
            <a:ext cx="8915040" cy="3977280"/>
          </a:xfrm>
          <a:prstGeom prst="rect">
            <a:avLst/>
          </a:prstGeom>
        </p:spPr>
        <p:txBody>
          <a:bodyPr lIns="0" rIns="0" tIns="0" bIns="0">
            <a:normAutofit/>
          </a:bodyPr>
          <a:p>
            <a:endParaRPr b="0" lang="en-AU"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2.png"/><Relationship Id="rId3" Type="http://schemas.openxmlformats.org/officeDocument/2006/relationships/slideLayout" Target="../slideLayouts/slideLayout109.xml"/><Relationship Id="rId4" Type="http://schemas.openxmlformats.org/officeDocument/2006/relationships/slideLayout" Target="../slideLayouts/slideLayout110.xml"/><Relationship Id="rId5" Type="http://schemas.openxmlformats.org/officeDocument/2006/relationships/slideLayout" Target="../slideLayouts/slideLayout111.xml"/><Relationship Id="rId6" Type="http://schemas.openxmlformats.org/officeDocument/2006/relationships/slideLayout" Target="../slideLayouts/slideLayout112.xml"/><Relationship Id="rId7" Type="http://schemas.openxmlformats.org/officeDocument/2006/relationships/slideLayout" Target="../slideLayouts/slideLayout113.xml"/><Relationship Id="rId8" Type="http://schemas.openxmlformats.org/officeDocument/2006/relationships/slideLayout" Target="../slideLayouts/slideLayout114.xml"/><Relationship Id="rId9" Type="http://schemas.openxmlformats.org/officeDocument/2006/relationships/slideLayout" Target="../slideLayouts/slideLayout115.xml"/><Relationship Id="rId10" Type="http://schemas.openxmlformats.org/officeDocument/2006/relationships/slideLayout" Target="../slideLayouts/slideLayout116.xml"/><Relationship Id="rId11" Type="http://schemas.openxmlformats.org/officeDocument/2006/relationships/slideLayout" Target="../slideLayouts/slideLayout117.xml"/><Relationship Id="rId12" Type="http://schemas.openxmlformats.org/officeDocument/2006/relationships/slideLayout" Target="../slideLayouts/slideLayout118.xml"/><Relationship Id="rId13" Type="http://schemas.openxmlformats.org/officeDocument/2006/relationships/slideLayout" Target="../slideLayouts/slideLayout119.xml"/><Relationship Id="rId14"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3.png"/><Relationship Id="rId3" Type="http://schemas.openxmlformats.org/officeDocument/2006/relationships/slideLayout" Target="../slideLayouts/slideLayout121.xml"/><Relationship Id="rId4" Type="http://schemas.openxmlformats.org/officeDocument/2006/relationships/slideLayout" Target="../slideLayouts/slideLayout122.xml"/><Relationship Id="rId5" Type="http://schemas.openxmlformats.org/officeDocument/2006/relationships/slideLayout" Target="../slideLayouts/slideLayout123.xml"/><Relationship Id="rId6" Type="http://schemas.openxmlformats.org/officeDocument/2006/relationships/slideLayout" Target="../slideLayouts/slideLayout124.xml"/><Relationship Id="rId7" Type="http://schemas.openxmlformats.org/officeDocument/2006/relationships/slideLayout" Target="../slideLayouts/slideLayout125.xml"/><Relationship Id="rId8" Type="http://schemas.openxmlformats.org/officeDocument/2006/relationships/slideLayout" Target="../slideLayouts/slideLayout126.xml"/><Relationship Id="rId9" Type="http://schemas.openxmlformats.org/officeDocument/2006/relationships/slideLayout" Target="../slideLayouts/slideLayout127.xml"/><Relationship Id="rId10" Type="http://schemas.openxmlformats.org/officeDocument/2006/relationships/slideLayout" Target="../slideLayouts/slideLayout128.xml"/><Relationship Id="rId11" Type="http://schemas.openxmlformats.org/officeDocument/2006/relationships/slideLayout" Target="../slideLayouts/slideLayout129.xml"/><Relationship Id="rId12" Type="http://schemas.openxmlformats.org/officeDocument/2006/relationships/slideLayout" Target="../slideLayouts/slideLayout130.xml"/><Relationship Id="rId13" Type="http://schemas.openxmlformats.org/officeDocument/2006/relationships/slideLayout" Target="../slideLayouts/slideLayout131.xml"/><Relationship Id="rId14" Type="http://schemas.openxmlformats.org/officeDocument/2006/relationships/slideLayout" Target="../slideLayouts/slideLayout132.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14.png"/><Relationship Id="rId3" Type="http://schemas.openxmlformats.org/officeDocument/2006/relationships/slideLayout" Target="../slideLayouts/slideLayout133.xml"/><Relationship Id="rId4" Type="http://schemas.openxmlformats.org/officeDocument/2006/relationships/slideLayout" Target="../slideLayouts/slideLayout134.xml"/><Relationship Id="rId5" Type="http://schemas.openxmlformats.org/officeDocument/2006/relationships/slideLayout" Target="../slideLayouts/slideLayout135.xml"/><Relationship Id="rId6" Type="http://schemas.openxmlformats.org/officeDocument/2006/relationships/slideLayout" Target="../slideLayouts/slideLayout136.xml"/><Relationship Id="rId7" Type="http://schemas.openxmlformats.org/officeDocument/2006/relationships/slideLayout" Target="../slideLayouts/slideLayout137.xml"/><Relationship Id="rId8" Type="http://schemas.openxmlformats.org/officeDocument/2006/relationships/slideLayout" Target="../slideLayouts/slideLayout138.xml"/><Relationship Id="rId9" Type="http://schemas.openxmlformats.org/officeDocument/2006/relationships/slideLayout" Target="../slideLayouts/slideLayout139.xml"/><Relationship Id="rId10" Type="http://schemas.openxmlformats.org/officeDocument/2006/relationships/slideLayout" Target="../slideLayouts/slideLayout140.xml"/><Relationship Id="rId11" Type="http://schemas.openxmlformats.org/officeDocument/2006/relationships/slideLayout" Target="../slideLayouts/slideLayout141.xml"/><Relationship Id="rId12" Type="http://schemas.openxmlformats.org/officeDocument/2006/relationships/slideLayout" Target="../slideLayouts/slideLayout142.xml"/><Relationship Id="rId13" Type="http://schemas.openxmlformats.org/officeDocument/2006/relationships/slideLayout" Target="../slideLayouts/slideLayout143.xml"/><Relationship Id="rId14" Type="http://schemas.openxmlformats.org/officeDocument/2006/relationships/slideLayout" Target="../slideLayouts/slideLayout144.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15.png"/><Relationship Id="rId3" Type="http://schemas.openxmlformats.org/officeDocument/2006/relationships/slideLayout" Target="../slideLayouts/slideLayout145.xml"/><Relationship Id="rId4" Type="http://schemas.openxmlformats.org/officeDocument/2006/relationships/slideLayout" Target="../slideLayouts/slideLayout146.xml"/><Relationship Id="rId5" Type="http://schemas.openxmlformats.org/officeDocument/2006/relationships/slideLayout" Target="../slideLayouts/slideLayout147.xml"/><Relationship Id="rId6" Type="http://schemas.openxmlformats.org/officeDocument/2006/relationships/slideLayout" Target="../slideLayouts/slideLayout148.xml"/><Relationship Id="rId7" Type="http://schemas.openxmlformats.org/officeDocument/2006/relationships/slideLayout" Target="../slideLayouts/slideLayout149.xml"/><Relationship Id="rId8" Type="http://schemas.openxmlformats.org/officeDocument/2006/relationships/slideLayout" Target="../slideLayouts/slideLayout150.xml"/><Relationship Id="rId9" Type="http://schemas.openxmlformats.org/officeDocument/2006/relationships/slideLayout" Target="../slideLayouts/slideLayout151.xml"/><Relationship Id="rId10" Type="http://schemas.openxmlformats.org/officeDocument/2006/relationships/slideLayout" Target="../slideLayouts/slideLayout152.xml"/><Relationship Id="rId11" Type="http://schemas.openxmlformats.org/officeDocument/2006/relationships/slideLayout" Target="../slideLayouts/slideLayout153.xml"/><Relationship Id="rId12" Type="http://schemas.openxmlformats.org/officeDocument/2006/relationships/slideLayout" Target="../slideLayouts/slideLayout154.xml"/><Relationship Id="rId13" Type="http://schemas.openxmlformats.org/officeDocument/2006/relationships/slideLayout" Target="../slideLayouts/slideLayout155.xml"/><Relationship Id="rId14" Type="http://schemas.openxmlformats.org/officeDocument/2006/relationships/slideLayout" Target="../slideLayouts/slideLayout156.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7.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8.pn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9.png"/><Relationship Id="rId3" Type="http://schemas.openxmlformats.org/officeDocument/2006/relationships/slideLayout" Target="../slideLayouts/slideLayout73.xml"/><Relationship Id="rId4" Type="http://schemas.openxmlformats.org/officeDocument/2006/relationships/slideLayout" Target="../slideLayouts/slideLayout74.xml"/><Relationship Id="rId5" Type="http://schemas.openxmlformats.org/officeDocument/2006/relationships/slideLayout" Target="../slideLayouts/slideLayout75.xml"/><Relationship Id="rId6" Type="http://schemas.openxmlformats.org/officeDocument/2006/relationships/slideLayout" Target="../slideLayouts/slideLayout76.xml"/><Relationship Id="rId7" Type="http://schemas.openxmlformats.org/officeDocument/2006/relationships/slideLayout" Target="../slideLayouts/slideLayout77.xml"/><Relationship Id="rId8" Type="http://schemas.openxmlformats.org/officeDocument/2006/relationships/slideLayout" Target="../slideLayouts/slideLayout78.xml"/><Relationship Id="rId9" Type="http://schemas.openxmlformats.org/officeDocument/2006/relationships/slideLayout" Target="../slideLayouts/slideLayout79.xml"/><Relationship Id="rId10" Type="http://schemas.openxmlformats.org/officeDocument/2006/relationships/slideLayout" Target="../slideLayouts/slideLayout80.xml"/><Relationship Id="rId11" Type="http://schemas.openxmlformats.org/officeDocument/2006/relationships/slideLayout" Target="../slideLayouts/slideLayout81.xml"/><Relationship Id="rId12" Type="http://schemas.openxmlformats.org/officeDocument/2006/relationships/slideLayout" Target="../slideLayouts/slideLayout82.xml"/><Relationship Id="rId13" Type="http://schemas.openxmlformats.org/officeDocument/2006/relationships/slideLayout" Target="../slideLayouts/slideLayout83.xml"/><Relationship Id="rId14"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0.png"/><Relationship Id="rId3" Type="http://schemas.openxmlformats.org/officeDocument/2006/relationships/slideLayout" Target="../slideLayouts/slideLayout85.xml"/><Relationship Id="rId4" Type="http://schemas.openxmlformats.org/officeDocument/2006/relationships/slideLayout" Target="../slideLayouts/slideLayout86.xml"/><Relationship Id="rId5" Type="http://schemas.openxmlformats.org/officeDocument/2006/relationships/slideLayout" Target="../slideLayouts/slideLayout87.xml"/><Relationship Id="rId6" Type="http://schemas.openxmlformats.org/officeDocument/2006/relationships/slideLayout" Target="../slideLayouts/slideLayout88.xml"/><Relationship Id="rId7" Type="http://schemas.openxmlformats.org/officeDocument/2006/relationships/slideLayout" Target="../slideLayouts/slideLayout89.xml"/><Relationship Id="rId8" Type="http://schemas.openxmlformats.org/officeDocument/2006/relationships/slideLayout" Target="../slideLayouts/slideLayout90.xml"/><Relationship Id="rId9" Type="http://schemas.openxmlformats.org/officeDocument/2006/relationships/slideLayout" Target="../slideLayouts/slideLayout91.xml"/><Relationship Id="rId10" Type="http://schemas.openxmlformats.org/officeDocument/2006/relationships/slideLayout" Target="../slideLayouts/slideLayout92.xml"/><Relationship Id="rId11" Type="http://schemas.openxmlformats.org/officeDocument/2006/relationships/slideLayout" Target="../slideLayouts/slideLayout93.xml"/><Relationship Id="rId12" Type="http://schemas.openxmlformats.org/officeDocument/2006/relationships/slideLayout" Target="../slideLayouts/slideLayout94.xml"/><Relationship Id="rId13" Type="http://schemas.openxmlformats.org/officeDocument/2006/relationships/slideLayout" Target="../slideLayouts/slideLayout95.xml"/><Relationship Id="rId14"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1.png"/><Relationship Id="rId3" Type="http://schemas.openxmlformats.org/officeDocument/2006/relationships/slideLayout" Target="../slideLayouts/slideLayout97.xml"/><Relationship Id="rId4" Type="http://schemas.openxmlformats.org/officeDocument/2006/relationships/slideLayout" Target="../slideLayouts/slideLayout98.xml"/><Relationship Id="rId5" Type="http://schemas.openxmlformats.org/officeDocument/2006/relationships/slideLayout" Target="../slideLayouts/slideLayout99.xml"/><Relationship Id="rId6" Type="http://schemas.openxmlformats.org/officeDocument/2006/relationships/slideLayout" Target="../slideLayouts/slideLayout100.xml"/><Relationship Id="rId7" Type="http://schemas.openxmlformats.org/officeDocument/2006/relationships/slideLayout" Target="../slideLayouts/slideLayout101.xml"/><Relationship Id="rId8" Type="http://schemas.openxmlformats.org/officeDocument/2006/relationships/slideLayout" Target="../slideLayouts/slideLayout102.xml"/><Relationship Id="rId9" Type="http://schemas.openxmlformats.org/officeDocument/2006/relationships/slideLayout" Target="../slideLayouts/slideLayout103.xml"/><Relationship Id="rId10" Type="http://schemas.openxmlformats.org/officeDocument/2006/relationships/slideLayout" Target="../slideLayouts/slideLayout104.xml"/><Relationship Id="rId11" Type="http://schemas.openxmlformats.org/officeDocument/2006/relationships/slideLayout" Target="../slideLayouts/slideLayout105.xml"/><Relationship Id="rId12" Type="http://schemas.openxmlformats.org/officeDocument/2006/relationships/slideLayout" Target="../slideLayouts/slideLayout106.xml"/><Relationship Id="rId13" Type="http://schemas.openxmlformats.org/officeDocument/2006/relationships/slideLayout" Target="../slideLayouts/slideLayout107.xml"/><Relationship Id="rId14"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flipH="1">
            <a:off x="1004760" y="260280"/>
            <a:ext cx="8667000" cy="953280"/>
          </a:xfrm>
          <a:prstGeom prst="rect">
            <a:avLst/>
          </a:prstGeom>
          <a:solidFill>
            <a:srgbClr val="12416c"/>
          </a:solidFill>
          <a:ln w="25560">
            <a:noFill/>
          </a:ln>
        </p:spPr>
        <p:style>
          <a:lnRef idx="0"/>
          <a:fillRef idx="0"/>
          <a:effectRef idx="0"/>
          <a:fontRef idx="minor"/>
        </p:style>
      </p:sp>
      <p:sp>
        <p:nvSpPr>
          <p:cNvPr id="1" name="Line 2"/>
          <p:cNvSpPr/>
          <p:nvPr/>
        </p:nvSpPr>
        <p:spPr>
          <a:xfrm>
            <a:off x="271440" y="6575400"/>
            <a:ext cx="9402120" cy="360"/>
          </a:xfrm>
          <a:prstGeom prst="line">
            <a:avLst/>
          </a:prstGeom>
          <a:ln w="28440">
            <a:solidFill>
              <a:srgbClr val="ce1126"/>
            </a:solidFill>
            <a:round/>
          </a:ln>
        </p:spPr>
        <p:style>
          <a:lnRef idx="0"/>
          <a:fillRef idx="0"/>
          <a:effectRef idx="0"/>
          <a:fontRef idx="minor"/>
        </p:style>
      </p:sp>
      <p:grpSp>
        <p:nvGrpSpPr>
          <p:cNvPr id="2" name="Group 3"/>
          <p:cNvGrpSpPr/>
          <p:nvPr/>
        </p:nvGrpSpPr>
        <p:grpSpPr>
          <a:xfrm>
            <a:off x="270720" y="260280"/>
            <a:ext cx="1745640" cy="788400"/>
            <a:chOff x="270720" y="260280"/>
            <a:chExt cx="1745640" cy="788400"/>
          </a:xfrm>
        </p:grpSpPr>
        <p:sp>
          <p:nvSpPr>
            <p:cNvPr id="3" name="CustomShape 4"/>
            <p:cNvSpPr/>
            <p:nvPr/>
          </p:nvSpPr>
          <p:spPr>
            <a:xfrm flipH="1">
              <a:off x="270360" y="260280"/>
              <a:ext cx="1745640" cy="788400"/>
            </a:xfrm>
            <a:prstGeom prst="rect">
              <a:avLst/>
            </a:prstGeom>
            <a:solidFill>
              <a:srgbClr val="ce1126"/>
            </a:solidFill>
            <a:ln w="25560">
              <a:noFill/>
            </a:ln>
          </p:spPr>
          <p:style>
            <a:lnRef idx="0"/>
            <a:fillRef idx="0"/>
            <a:effectRef idx="0"/>
            <a:fontRef idx="minor"/>
          </p:style>
        </p:sp>
        <p:pic>
          <p:nvPicPr>
            <p:cNvPr id="4" name="Picture 12" descr=""/>
            <p:cNvPicPr/>
            <p:nvPr/>
          </p:nvPicPr>
          <p:blipFill>
            <a:blip r:embed="rId2"/>
            <a:stretch/>
          </p:blipFill>
          <p:spPr>
            <a:xfrm>
              <a:off x="457920" y="435240"/>
              <a:ext cx="1373400" cy="438480"/>
            </a:xfrm>
            <a:prstGeom prst="rect">
              <a:avLst/>
            </a:prstGeom>
            <a:ln>
              <a:noFill/>
            </a:ln>
          </p:spPr>
        </p:pic>
      </p:grpSp>
      <p:sp>
        <p:nvSpPr>
          <p:cNvPr id="5" name="CustomShape 5"/>
          <p:cNvSpPr/>
          <p:nvPr/>
        </p:nvSpPr>
        <p:spPr>
          <a:xfrm>
            <a:off x="0" y="0"/>
            <a:ext cx="9905400" cy="6857280"/>
          </a:xfrm>
          <a:prstGeom prst="rect">
            <a:avLst/>
          </a:prstGeom>
          <a:solidFill>
            <a:srgbClr val="ffffff"/>
          </a:solidFill>
          <a:ln w="25560">
            <a:noFill/>
          </a:ln>
        </p:spPr>
        <p:style>
          <a:lnRef idx="0"/>
          <a:fillRef idx="0"/>
          <a:effectRef idx="0"/>
          <a:fontRef idx="minor"/>
        </p:style>
      </p:sp>
      <p:sp>
        <p:nvSpPr>
          <p:cNvPr id="6" name="CustomShape 6"/>
          <p:cNvSpPr/>
          <p:nvPr/>
        </p:nvSpPr>
        <p:spPr>
          <a:xfrm>
            <a:off x="1161000" y="0"/>
            <a:ext cx="8744400" cy="5785560"/>
          </a:xfrm>
          <a:prstGeom prst="rect">
            <a:avLst/>
          </a:prstGeom>
          <a:solidFill>
            <a:srgbClr val="ce1126"/>
          </a:solidFill>
          <a:ln w="25560">
            <a:noFill/>
          </a:ln>
        </p:spPr>
        <p:style>
          <a:lnRef idx="0"/>
          <a:fillRef idx="0"/>
          <a:effectRef idx="0"/>
          <a:fontRef idx="minor"/>
        </p:style>
      </p:sp>
      <p:sp>
        <p:nvSpPr>
          <p:cNvPr id="7" name="CustomShape 7"/>
          <p:cNvSpPr/>
          <p:nvPr/>
        </p:nvSpPr>
        <p:spPr>
          <a:xfrm>
            <a:off x="1161000" y="4200480"/>
            <a:ext cx="2495160" cy="2303280"/>
          </a:xfrm>
          <a:prstGeom prst="rect">
            <a:avLst/>
          </a:prstGeom>
          <a:solidFill>
            <a:srgbClr val="12416c"/>
          </a:solidFill>
          <a:ln w="25560">
            <a:noFill/>
          </a:ln>
        </p:spPr>
        <p:style>
          <a:lnRef idx="0"/>
          <a:fillRef idx="0"/>
          <a:effectRef idx="0"/>
          <a:fontRef idx="minor"/>
        </p:style>
      </p:sp>
      <p:grpSp>
        <p:nvGrpSpPr>
          <p:cNvPr id="8" name="Group 8"/>
          <p:cNvGrpSpPr/>
          <p:nvPr/>
        </p:nvGrpSpPr>
        <p:grpSpPr>
          <a:xfrm>
            <a:off x="282600" y="5715000"/>
            <a:ext cx="1745640" cy="788400"/>
            <a:chOff x="282600" y="5715000"/>
            <a:chExt cx="1745640" cy="788400"/>
          </a:xfrm>
        </p:grpSpPr>
        <p:sp>
          <p:nvSpPr>
            <p:cNvPr id="9" name="CustomShape 9"/>
            <p:cNvSpPr/>
            <p:nvPr/>
          </p:nvSpPr>
          <p:spPr>
            <a:xfrm flipH="1">
              <a:off x="282240" y="5715000"/>
              <a:ext cx="1745640" cy="788400"/>
            </a:xfrm>
            <a:prstGeom prst="rect">
              <a:avLst/>
            </a:prstGeom>
            <a:solidFill>
              <a:srgbClr val="ce1126"/>
            </a:solidFill>
            <a:ln w="25560">
              <a:noFill/>
            </a:ln>
          </p:spPr>
          <p:style>
            <a:lnRef idx="0"/>
            <a:fillRef idx="0"/>
            <a:effectRef idx="0"/>
            <a:fontRef idx="minor"/>
          </p:style>
        </p:sp>
        <p:pic>
          <p:nvPicPr>
            <p:cNvPr id="10" name="Picture 18" descr=""/>
            <p:cNvPicPr/>
            <p:nvPr/>
          </p:nvPicPr>
          <p:blipFill>
            <a:blip r:embed="rId3"/>
            <a:stretch/>
          </p:blipFill>
          <p:spPr>
            <a:xfrm>
              <a:off x="469800" y="5889960"/>
              <a:ext cx="1373400" cy="438480"/>
            </a:xfrm>
            <a:prstGeom prst="rect">
              <a:avLst/>
            </a:prstGeom>
            <a:ln>
              <a:noFill/>
            </a:ln>
          </p:spPr>
        </p:pic>
      </p:grpSp>
      <p:sp>
        <p:nvSpPr>
          <p:cNvPr id="11" name="PlaceHolder 10"/>
          <p:cNvSpPr>
            <a:spLocks noGrp="1"/>
          </p:cNvSpPr>
          <p:nvPr>
            <p:ph type="title"/>
          </p:nvPr>
        </p:nvSpPr>
        <p:spPr>
          <a:xfrm>
            <a:off x="495000" y="273600"/>
            <a:ext cx="8915040" cy="1144800"/>
          </a:xfrm>
          <a:prstGeom prst="rect">
            <a:avLst/>
          </a:prstGeom>
        </p:spPr>
        <p:txBody>
          <a:bodyPr lIns="0" rIns="0" tIns="0" bIns="0" anchor="ctr"/>
          <a:p>
            <a:pPr algn="ctr"/>
            <a:r>
              <a:rPr b="0" lang="en-AU" sz="4400" spc="-1" strike="noStrike">
                <a:latin typeface="Arial"/>
              </a:rPr>
              <a:t>Click to edit the title text format</a:t>
            </a:r>
            <a:endParaRPr b="0" lang="en-AU" sz="4400" spc="-1" strike="noStrike">
              <a:latin typeface="Arial"/>
            </a:endParaRPr>
          </a:p>
        </p:txBody>
      </p:sp>
      <p:sp>
        <p:nvSpPr>
          <p:cNvPr id="12" name="PlaceHolder 11"/>
          <p:cNvSpPr>
            <a:spLocks noGrp="1"/>
          </p:cNvSpPr>
          <p:nvPr>
            <p:ph type="body"/>
          </p:nvPr>
        </p:nvSpPr>
        <p:spPr>
          <a:xfrm>
            <a:off x="495000" y="1604520"/>
            <a:ext cx="89150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0" name="CustomShape 1"/>
          <p:cNvSpPr/>
          <p:nvPr/>
        </p:nvSpPr>
        <p:spPr>
          <a:xfrm flipH="1">
            <a:off x="1004760" y="260280"/>
            <a:ext cx="8667000" cy="953280"/>
          </a:xfrm>
          <a:prstGeom prst="rect">
            <a:avLst/>
          </a:prstGeom>
          <a:solidFill>
            <a:srgbClr val="12416c"/>
          </a:solidFill>
          <a:ln w="25560">
            <a:noFill/>
          </a:ln>
        </p:spPr>
        <p:style>
          <a:lnRef idx="0"/>
          <a:fillRef idx="0"/>
          <a:effectRef idx="0"/>
          <a:fontRef idx="minor"/>
        </p:style>
      </p:sp>
      <p:sp>
        <p:nvSpPr>
          <p:cNvPr id="401" name="Line 2"/>
          <p:cNvSpPr/>
          <p:nvPr/>
        </p:nvSpPr>
        <p:spPr>
          <a:xfrm>
            <a:off x="271440" y="6575400"/>
            <a:ext cx="9402120" cy="360"/>
          </a:xfrm>
          <a:prstGeom prst="line">
            <a:avLst/>
          </a:prstGeom>
          <a:ln w="28440">
            <a:solidFill>
              <a:srgbClr val="ce1126"/>
            </a:solidFill>
            <a:round/>
          </a:ln>
        </p:spPr>
        <p:style>
          <a:lnRef idx="0"/>
          <a:fillRef idx="0"/>
          <a:effectRef idx="0"/>
          <a:fontRef idx="minor"/>
        </p:style>
      </p:sp>
      <p:grpSp>
        <p:nvGrpSpPr>
          <p:cNvPr id="402" name="Group 3"/>
          <p:cNvGrpSpPr/>
          <p:nvPr/>
        </p:nvGrpSpPr>
        <p:grpSpPr>
          <a:xfrm>
            <a:off x="270720" y="260280"/>
            <a:ext cx="1745640" cy="788400"/>
            <a:chOff x="270720" y="260280"/>
            <a:chExt cx="1745640" cy="788400"/>
          </a:xfrm>
        </p:grpSpPr>
        <p:sp>
          <p:nvSpPr>
            <p:cNvPr id="403" name="CustomShape 4"/>
            <p:cNvSpPr/>
            <p:nvPr/>
          </p:nvSpPr>
          <p:spPr>
            <a:xfrm flipH="1">
              <a:off x="270360" y="260280"/>
              <a:ext cx="1745640" cy="788400"/>
            </a:xfrm>
            <a:prstGeom prst="rect">
              <a:avLst/>
            </a:prstGeom>
            <a:solidFill>
              <a:srgbClr val="ce1126"/>
            </a:solidFill>
            <a:ln w="25560">
              <a:noFill/>
            </a:ln>
          </p:spPr>
          <p:style>
            <a:lnRef idx="0"/>
            <a:fillRef idx="0"/>
            <a:effectRef idx="0"/>
            <a:fontRef idx="minor"/>
          </p:style>
        </p:sp>
        <p:pic>
          <p:nvPicPr>
            <p:cNvPr id="404" name="Picture 12" descr=""/>
            <p:cNvPicPr/>
            <p:nvPr/>
          </p:nvPicPr>
          <p:blipFill>
            <a:blip r:embed="rId2"/>
            <a:stretch/>
          </p:blipFill>
          <p:spPr>
            <a:xfrm>
              <a:off x="457920" y="435240"/>
              <a:ext cx="1373400" cy="438480"/>
            </a:xfrm>
            <a:prstGeom prst="rect">
              <a:avLst/>
            </a:prstGeom>
            <a:ln>
              <a:noFill/>
            </a:ln>
          </p:spPr>
        </p:pic>
      </p:grpSp>
      <p:sp>
        <p:nvSpPr>
          <p:cNvPr id="405" name="PlaceHolder 5"/>
          <p:cNvSpPr>
            <a:spLocks noGrp="1"/>
          </p:cNvSpPr>
          <p:nvPr>
            <p:ph type="title"/>
          </p:nvPr>
        </p:nvSpPr>
        <p:spPr>
          <a:xfrm>
            <a:off x="495000" y="273600"/>
            <a:ext cx="8915040" cy="1144800"/>
          </a:xfrm>
          <a:prstGeom prst="rect">
            <a:avLst/>
          </a:prstGeom>
        </p:spPr>
        <p:txBody>
          <a:bodyPr lIns="0" rIns="0" tIns="0" bIns="0" anchor="ctr"/>
          <a:p>
            <a:pPr algn="ctr"/>
            <a:r>
              <a:rPr b="0" lang="en-AU" sz="4400" spc="-1" strike="noStrike">
                <a:latin typeface="Arial"/>
              </a:rPr>
              <a:t>Click to edit the title text format</a:t>
            </a:r>
            <a:endParaRPr b="0" lang="en-AU" sz="4400" spc="-1" strike="noStrike">
              <a:latin typeface="Arial"/>
            </a:endParaRPr>
          </a:p>
        </p:txBody>
      </p:sp>
      <p:sp>
        <p:nvSpPr>
          <p:cNvPr id="406" name="PlaceHolder 6"/>
          <p:cNvSpPr>
            <a:spLocks noGrp="1"/>
          </p:cNvSpPr>
          <p:nvPr>
            <p:ph type="body"/>
          </p:nvPr>
        </p:nvSpPr>
        <p:spPr>
          <a:xfrm>
            <a:off x="495000" y="1604520"/>
            <a:ext cx="89150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3" name="CustomShape 1"/>
          <p:cNvSpPr/>
          <p:nvPr/>
        </p:nvSpPr>
        <p:spPr>
          <a:xfrm flipH="1">
            <a:off x="1004760" y="260280"/>
            <a:ext cx="8667000" cy="953280"/>
          </a:xfrm>
          <a:prstGeom prst="rect">
            <a:avLst/>
          </a:prstGeom>
          <a:solidFill>
            <a:srgbClr val="12416c"/>
          </a:solidFill>
          <a:ln w="25560">
            <a:noFill/>
          </a:ln>
        </p:spPr>
        <p:style>
          <a:lnRef idx="0"/>
          <a:fillRef idx="0"/>
          <a:effectRef idx="0"/>
          <a:fontRef idx="minor"/>
        </p:style>
      </p:sp>
      <p:sp>
        <p:nvSpPr>
          <p:cNvPr id="444" name="Line 2"/>
          <p:cNvSpPr/>
          <p:nvPr/>
        </p:nvSpPr>
        <p:spPr>
          <a:xfrm>
            <a:off x="271440" y="6575400"/>
            <a:ext cx="9402120" cy="360"/>
          </a:xfrm>
          <a:prstGeom prst="line">
            <a:avLst/>
          </a:prstGeom>
          <a:ln w="28440">
            <a:solidFill>
              <a:srgbClr val="ce1126"/>
            </a:solidFill>
            <a:round/>
          </a:ln>
        </p:spPr>
        <p:style>
          <a:lnRef idx="0"/>
          <a:fillRef idx="0"/>
          <a:effectRef idx="0"/>
          <a:fontRef idx="minor"/>
        </p:style>
      </p:sp>
      <p:grpSp>
        <p:nvGrpSpPr>
          <p:cNvPr id="445" name="Group 3"/>
          <p:cNvGrpSpPr/>
          <p:nvPr/>
        </p:nvGrpSpPr>
        <p:grpSpPr>
          <a:xfrm>
            <a:off x="270720" y="260280"/>
            <a:ext cx="1745640" cy="788400"/>
            <a:chOff x="270720" y="260280"/>
            <a:chExt cx="1745640" cy="788400"/>
          </a:xfrm>
        </p:grpSpPr>
        <p:sp>
          <p:nvSpPr>
            <p:cNvPr id="446" name="CustomShape 4"/>
            <p:cNvSpPr/>
            <p:nvPr/>
          </p:nvSpPr>
          <p:spPr>
            <a:xfrm flipH="1">
              <a:off x="270360" y="260280"/>
              <a:ext cx="1745640" cy="788400"/>
            </a:xfrm>
            <a:prstGeom prst="rect">
              <a:avLst/>
            </a:prstGeom>
            <a:solidFill>
              <a:srgbClr val="ce1126"/>
            </a:solidFill>
            <a:ln w="25560">
              <a:noFill/>
            </a:ln>
          </p:spPr>
          <p:style>
            <a:lnRef idx="0"/>
            <a:fillRef idx="0"/>
            <a:effectRef idx="0"/>
            <a:fontRef idx="minor"/>
          </p:style>
        </p:sp>
        <p:pic>
          <p:nvPicPr>
            <p:cNvPr id="447" name="Picture 12" descr=""/>
            <p:cNvPicPr/>
            <p:nvPr/>
          </p:nvPicPr>
          <p:blipFill>
            <a:blip r:embed="rId2"/>
            <a:stretch/>
          </p:blipFill>
          <p:spPr>
            <a:xfrm>
              <a:off x="457920" y="435240"/>
              <a:ext cx="1373400" cy="438480"/>
            </a:xfrm>
            <a:prstGeom prst="rect">
              <a:avLst/>
            </a:prstGeom>
            <a:ln>
              <a:noFill/>
            </a:ln>
          </p:spPr>
        </p:pic>
      </p:grpSp>
      <p:sp>
        <p:nvSpPr>
          <p:cNvPr id="448" name="PlaceHolder 5"/>
          <p:cNvSpPr>
            <a:spLocks noGrp="1"/>
          </p:cNvSpPr>
          <p:nvPr>
            <p:ph type="title"/>
          </p:nvPr>
        </p:nvSpPr>
        <p:spPr>
          <a:xfrm>
            <a:off x="495000" y="273600"/>
            <a:ext cx="8915040" cy="1144800"/>
          </a:xfrm>
          <a:prstGeom prst="rect">
            <a:avLst/>
          </a:prstGeom>
        </p:spPr>
        <p:txBody>
          <a:bodyPr lIns="0" rIns="0" tIns="0" bIns="0" anchor="ctr"/>
          <a:p>
            <a:pPr algn="ctr"/>
            <a:r>
              <a:rPr b="0" lang="en-AU" sz="4400" spc="-1" strike="noStrike">
                <a:latin typeface="Arial"/>
              </a:rPr>
              <a:t>Click to edit the title text format</a:t>
            </a:r>
            <a:endParaRPr b="0" lang="en-AU" sz="4400" spc="-1" strike="noStrike">
              <a:latin typeface="Arial"/>
            </a:endParaRPr>
          </a:p>
        </p:txBody>
      </p:sp>
      <p:sp>
        <p:nvSpPr>
          <p:cNvPr id="449" name="PlaceHolder 6"/>
          <p:cNvSpPr>
            <a:spLocks noGrp="1"/>
          </p:cNvSpPr>
          <p:nvPr>
            <p:ph type="body"/>
          </p:nvPr>
        </p:nvSpPr>
        <p:spPr>
          <a:xfrm>
            <a:off x="495000" y="1604520"/>
            <a:ext cx="89150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86" name="CustomShape 1"/>
          <p:cNvSpPr/>
          <p:nvPr/>
        </p:nvSpPr>
        <p:spPr>
          <a:xfrm flipH="1">
            <a:off x="1004760" y="260280"/>
            <a:ext cx="8667000" cy="953280"/>
          </a:xfrm>
          <a:prstGeom prst="rect">
            <a:avLst/>
          </a:prstGeom>
          <a:solidFill>
            <a:srgbClr val="12416c"/>
          </a:solidFill>
          <a:ln w="25560">
            <a:noFill/>
          </a:ln>
        </p:spPr>
        <p:style>
          <a:lnRef idx="0"/>
          <a:fillRef idx="0"/>
          <a:effectRef idx="0"/>
          <a:fontRef idx="minor"/>
        </p:style>
      </p:sp>
      <p:sp>
        <p:nvSpPr>
          <p:cNvPr id="487" name="Line 2"/>
          <p:cNvSpPr/>
          <p:nvPr/>
        </p:nvSpPr>
        <p:spPr>
          <a:xfrm>
            <a:off x="271440" y="6575400"/>
            <a:ext cx="9402120" cy="360"/>
          </a:xfrm>
          <a:prstGeom prst="line">
            <a:avLst/>
          </a:prstGeom>
          <a:ln w="28440">
            <a:solidFill>
              <a:srgbClr val="ce1126"/>
            </a:solidFill>
            <a:round/>
          </a:ln>
        </p:spPr>
        <p:style>
          <a:lnRef idx="0"/>
          <a:fillRef idx="0"/>
          <a:effectRef idx="0"/>
          <a:fontRef idx="minor"/>
        </p:style>
      </p:sp>
      <p:grpSp>
        <p:nvGrpSpPr>
          <p:cNvPr id="488" name="Group 3"/>
          <p:cNvGrpSpPr/>
          <p:nvPr/>
        </p:nvGrpSpPr>
        <p:grpSpPr>
          <a:xfrm>
            <a:off x="270720" y="260280"/>
            <a:ext cx="1745640" cy="788400"/>
            <a:chOff x="270720" y="260280"/>
            <a:chExt cx="1745640" cy="788400"/>
          </a:xfrm>
        </p:grpSpPr>
        <p:sp>
          <p:nvSpPr>
            <p:cNvPr id="489" name="CustomShape 4"/>
            <p:cNvSpPr/>
            <p:nvPr/>
          </p:nvSpPr>
          <p:spPr>
            <a:xfrm flipH="1">
              <a:off x="270360" y="260280"/>
              <a:ext cx="1745640" cy="788400"/>
            </a:xfrm>
            <a:prstGeom prst="rect">
              <a:avLst/>
            </a:prstGeom>
            <a:solidFill>
              <a:srgbClr val="ce1126"/>
            </a:solidFill>
            <a:ln w="25560">
              <a:noFill/>
            </a:ln>
          </p:spPr>
          <p:style>
            <a:lnRef idx="0"/>
            <a:fillRef idx="0"/>
            <a:effectRef idx="0"/>
            <a:fontRef idx="minor"/>
          </p:style>
        </p:sp>
        <p:pic>
          <p:nvPicPr>
            <p:cNvPr id="490" name="Picture 12" descr=""/>
            <p:cNvPicPr/>
            <p:nvPr/>
          </p:nvPicPr>
          <p:blipFill>
            <a:blip r:embed="rId2"/>
            <a:stretch/>
          </p:blipFill>
          <p:spPr>
            <a:xfrm>
              <a:off x="457920" y="435240"/>
              <a:ext cx="1373400" cy="438480"/>
            </a:xfrm>
            <a:prstGeom prst="rect">
              <a:avLst/>
            </a:prstGeom>
            <a:ln>
              <a:noFill/>
            </a:ln>
          </p:spPr>
        </p:pic>
      </p:grpSp>
      <p:sp>
        <p:nvSpPr>
          <p:cNvPr id="491" name="PlaceHolder 5"/>
          <p:cNvSpPr>
            <a:spLocks noGrp="1"/>
          </p:cNvSpPr>
          <p:nvPr>
            <p:ph type="title"/>
          </p:nvPr>
        </p:nvSpPr>
        <p:spPr>
          <a:xfrm>
            <a:off x="495000" y="273600"/>
            <a:ext cx="8915040" cy="1144800"/>
          </a:xfrm>
          <a:prstGeom prst="rect">
            <a:avLst/>
          </a:prstGeom>
        </p:spPr>
        <p:txBody>
          <a:bodyPr lIns="0" rIns="0" tIns="0" bIns="0" anchor="ctr"/>
          <a:p>
            <a:pPr algn="ctr"/>
            <a:r>
              <a:rPr b="0" lang="en-AU" sz="4400" spc="-1" strike="noStrike">
                <a:latin typeface="Arial"/>
              </a:rPr>
              <a:t>Click to edit the title text format</a:t>
            </a:r>
            <a:endParaRPr b="0" lang="en-AU" sz="4400" spc="-1" strike="noStrike">
              <a:latin typeface="Arial"/>
            </a:endParaRPr>
          </a:p>
        </p:txBody>
      </p:sp>
      <p:sp>
        <p:nvSpPr>
          <p:cNvPr id="492" name="PlaceHolder 6"/>
          <p:cNvSpPr>
            <a:spLocks noGrp="1"/>
          </p:cNvSpPr>
          <p:nvPr>
            <p:ph type="body"/>
          </p:nvPr>
        </p:nvSpPr>
        <p:spPr>
          <a:xfrm>
            <a:off x="495000" y="1604520"/>
            <a:ext cx="89150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29" name="CustomShape 1"/>
          <p:cNvSpPr/>
          <p:nvPr/>
        </p:nvSpPr>
        <p:spPr>
          <a:xfrm flipH="1">
            <a:off x="1004760" y="260280"/>
            <a:ext cx="8667000" cy="953280"/>
          </a:xfrm>
          <a:prstGeom prst="rect">
            <a:avLst/>
          </a:prstGeom>
          <a:solidFill>
            <a:srgbClr val="12416c"/>
          </a:solidFill>
          <a:ln w="25560">
            <a:noFill/>
          </a:ln>
        </p:spPr>
        <p:style>
          <a:lnRef idx="0"/>
          <a:fillRef idx="0"/>
          <a:effectRef idx="0"/>
          <a:fontRef idx="minor"/>
        </p:style>
      </p:sp>
      <p:sp>
        <p:nvSpPr>
          <p:cNvPr id="530" name="Line 2"/>
          <p:cNvSpPr/>
          <p:nvPr/>
        </p:nvSpPr>
        <p:spPr>
          <a:xfrm>
            <a:off x="271440" y="6575400"/>
            <a:ext cx="9402120" cy="360"/>
          </a:xfrm>
          <a:prstGeom prst="line">
            <a:avLst/>
          </a:prstGeom>
          <a:ln w="28440">
            <a:solidFill>
              <a:srgbClr val="ce1126"/>
            </a:solidFill>
            <a:round/>
          </a:ln>
        </p:spPr>
        <p:style>
          <a:lnRef idx="0"/>
          <a:fillRef idx="0"/>
          <a:effectRef idx="0"/>
          <a:fontRef idx="minor"/>
        </p:style>
      </p:sp>
      <p:grpSp>
        <p:nvGrpSpPr>
          <p:cNvPr id="531" name="Group 3"/>
          <p:cNvGrpSpPr/>
          <p:nvPr/>
        </p:nvGrpSpPr>
        <p:grpSpPr>
          <a:xfrm>
            <a:off x="270720" y="260280"/>
            <a:ext cx="1745640" cy="788400"/>
            <a:chOff x="270720" y="260280"/>
            <a:chExt cx="1745640" cy="788400"/>
          </a:xfrm>
        </p:grpSpPr>
        <p:sp>
          <p:nvSpPr>
            <p:cNvPr id="532" name="CustomShape 4"/>
            <p:cNvSpPr/>
            <p:nvPr/>
          </p:nvSpPr>
          <p:spPr>
            <a:xfrm flipH="1">
              <a:off x="270360" y="260280"/>
              <a:ext cx="1745640" cy="788400"/>
            </a:xfrm>
            <a:prstGeom prst="rect">
              <a:avLst/>
            </a:prstGeom>
            <a:solidFill>
              <a:srgbClr val="ce1126"/>
            </a:solidFill>
            <a:ln w="25560">
              <a:noFill/>
            </a:ln>
          </p:spPr>
          <p:style>
            <a:lnRef idx="0"/>
            <a:fillRef idx="0"/>
            <a:effectRef idx="0"/>
            <a:fontRef idx="minor"/>
          </p:style>
        </p:sp>
        <p:pic>
          <p:nvPicPr>
            <p:cNvPr id="533" name="Picture 12" descr=""/>
            <p:cNvPicPr/>
            <p:nvPr/>
          </p:nvPicPr>
          <p:blipFill>
            <a:blip r:embed="rId2"/>
            <a:stretch/>
          </p:blipFill>
          <p:spPr>
            <a:xfrm>
              <a:off x="457920" y="435240"/>
              <a:ext cx="1373400" cy="438480"/>
            </a:xfrm>
            <a:prstGeom prst="rect">
              <a:avLst/>
            </a:prstGeom>
            <a:ln>
              <a:noFill/>
            </a:ln>
          </p:spPr>
        </p:pic>
      </p:grpSp>
      <p:sp>
        <p:nvSpPr>
          <p:cNvPr id="534" name="PlaceHolder 5"/>
          <p:cNvSpPr>
            <a:spLocks noGrp="1"/>
          </p:cNvSpPr>
          <p:nvPr>
            <p:ph type="title"/>
          </p:nvPr>
        </p:nvSpPr>
        <p:spPr>
          <a:xfrm>
            <a:off x="495000" y="273600"/>
            <a:ext cx="8915040" cy="1144800"/>
          </a:xfrm>
          <a:prstGeom prst="rect">
            <a:avLst/>
          </a:prstGeom>
        </p:spPr>
        <p:txBody>
          <a:bodyPr lIns="0" rIns="0" tIns="0" bIns="0" anchor="ctr"/>
          <a:p>
            <a:pPr algn="ctr"/>
            <a:r>
              <a:rPr b="0" lang="en-AU" sz="4400" spc="-1" strike="noStrike">
                <a:latin typeface="Arial"/>
              </a:rPr>
              <a:t>Click to edit the title text </a:t>
            </a:r>
            <a:r>
              <a:rPr b="0" lang="en-AU" sz="4400" spc="-1" strike="noStrike">
                <a:latin typeface="Arial"/>
              </a:rPr>
              <a:t>format</a:t>
            </a:r>
            <a:endParaRPr b="0" lang="en-AU" sz="4400" spc="-1" strike="noStrike">
              <a:latin typeface="Arial"/>
            </a:endParaRPr>
          </a:p>
        </p:txBody>
      </p:sp>
      <p:sp>
        <p:nvSpPr>
          <p:cNvPr id="535" name="PlaceHolder 6"/>
          <p:cNvSpPr>
            <a:spLocks noGrp="1"/>
          </p:cNvSpPr>
          <p:nvPr>
            <p:ph type="body"/>
          </p:nvPr>
        </p:nvSpPr>
        <p:spPr>
          <a:xfrm>
            <a:off x="495000" y="1604520"/>
            <a:ext cx="89150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9" name="CustomShape 1"/>
          <p:cNvSpPr/>
          <p:nvPr/>
        </p:nvSpPr>
        <p:spPr>
          <a:xfrm flipH="1">
            <a:off x="1004760" y="260280"/>
            <a:ext cx="8667000" cy="953280"/>
          </a:xfrm>
          <a:prstGeom prst="rect">
            <a:avLst/>
          </a:prstGeom>
          <a:solidFill>
            <a:srgbClr val="12416c"/>
          </a:solidFill>
          <a:ln w="25560">
            <a:noFill/>
          </a:ln>
        </p:spPr>
        <p:style>
          <a:lnRef idx="0"/>
          <a:fillRef idx="0"/>
          <a:effectRef idx="0"/>
          <a:fontRef idx="minor"/>
        </p:style>
      </p:sp>
      <p:sp>
        <p:nvSpPr>
          <p:cNvPr id="50" name="Line 2"/>
          <p:cNvSpPr/>
          <p:nvPr/>
        </p:nvSpPr>
        <p:spPr>
          <a:xfrm>
            <a:off x="271440" y="6575400"/>
            <a:ext cx="9402120" cy="360"/>
          </a:xfrm>
          <a:prstGeom prst="line">
            <a:avLst/>
          </a:prstGeom>
          <a:ln w="28440">
            <a:solidFill>
              <a:srgbClr val="ce1126"/>
            </a:solidFill>
            <a:round/>
          </a:ln>
        </p:spPr>
        <p:style>
          <a:lnRef idx="0"/>
          <a:fillRef idx="0"/>
          <a:effectRef idx="0"/>
          <a:fontRef idx="minor"/>
        </p:style>
      </p:sp>
      <p:grpSp>
        <p:nvGrpSpPr>
          <p:cNvPr id="51" name="Group 3"/>
          <p:cNvGrpSpPr/>
          <p:nvPr/>
        </p:nvGrpSpPr>
        <p:grpSpPr>
          <a:xfrm>
            <a:off x="270720" y="260280"/>
            <a:ext cx="1745640" cy="788400"/>
            <a:chOff x="270720" y="260280"/>
            <a:chExt cx="1745640" cy="788400"/>
          </a:xfrm>
        </p:grpSpPr>
        <p:sp>
          <p:nvSpPr>
            <p:cNvPr id="52" name="CustomShape 4"/>
            <p:cNvSpPr/>
            <p:nvPr/>
          </p:nvSpPr>
          <p:spPr>
            <a:xfrm flipH="1">
              <a:off x="270360" y="260280"/>
              <a:ext cx="1745640" cy="788400"/>
            </a:xfrm>
            <a:prstGeom prst="rect">
              <a:avLst/>
            </a:prstGeom>
            <a:solidFill>
              <a:srgbClr val="ce1126"/>
            </a:solidFill>
            <a:ln w="25560">
              <a:noFill/>
            </a:ln>
          </p:spPr>
          <p:style>
            <a:lnRef idx="0"/>
            <a:fillRef idx="0"/>
            <a:effectRef idx="0"/>
            <a:fontRef idx="minor"/>
          </p:style>
        </p:sp>
        <p:pic>
          <p:nvPicPr>
            <p:cNvPr id="53" name="Picture 12" descr=""/>
            <p:cNvPicPr/>
            <p:nvPr/>
          </p:nvPicPr>
          <p:blipFill>
            <a:blip r:embed="rId2"/>
            <a:stretch/>
          </p:blipFill>
          <p:spPr>
            <a:xfrm>
              <a:off x="457920" y="435240"/>
              <a:ext cx="1373400" cy="438480"/>
            </a:xfrm>
            <a:prstGeom prst="rect">
              <a:avLst/>
            </a:prstGeom>
            <a:ln>
              <a:noFill/>
            </a:ln>
          </p:spPr>
        </p:pic>
      </p:grpSp>
      <p:sp>
        <p:nvSpPr>
          <p:cNvPr id="54" name="PlaceHolder 5"/>
          <p:cNvSpPr>
            <a:spLocks noGrp="1"/>
          </p:cNvSpPr>
          <p:nvPr>
            <p:ph type="title"/>
          </p:nvPr>
        </p:nvSpPr>
        <p:spPr>
          <a:xfrm>
            <a:off x="495000" y="273600"/>
            <a:ext cx="8915040" cy="1144800"/>
          </a:xfrm>
          <a:prstGeom prst="rect">
            <a:avLst/>
          </a:prstGeom>
        </p:spPr>
        <p:txBody>
          <a:bodyPr lIns="0" rIns="0" tIns="0" bIns="0" anchor="ctr"/>
          <a:p>
            <a:pPr algn="ctr"/>
            <a:r>
              <a:rPr b="0" lang="en-AU" sz="4400" spc="-1" strike="noStrike">
                <a:latin typeface="Arial"/>
              </a:rPr>
              <a:t>Click to edit the title text format</a:t>
            </a:r>
            <a:endParaRPr b="0" lang="en-AU" sz="4400" spc="-1" strike="noStrike">
              <a:latin typeface="Arial"/>
            </a:endParaRPr>
          </a:p>
        </p:txBody>
      </p:sp>
      <p:sp>
        <p:nvSpPr>
          <p:cNvPr id="55" name="PlaceHolder 6"/>
          <p:cNvSpPr>
            <a:spLocks noGrp="1"/>
          </p:cNvSpPr>
          <p:nvPr>
            <p:ph type="body"/>
          </p:nvPr>
        </p:nvSpPr>
        <p:spPr>
          <a:xfrm>
            <a:off x="495000" y="1604520"/>
            <a:ext cx="89150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2" name="CustomShape 1"/>
          <p:cNvSpPr/>
          <p:nvPr/>
        </p:nvSpPr>
        <p:spPr>
          <a:xfrm flipH="1">
            <a:off x="1004760" y="260280"/>
            <a:ext cx="8667000" cy="953280"/>
          </a:xfrm>
          <a:prstGeom prst="rect">
            <a:avLst/>
          </a:prstGeom>
          <a:solidFill>
            <a:srgbClr val="12416c"/>
          </a:solidFill>
          <a:ln w="25560">
            <a:noFill/>
          </a:ln>
        </p:spPr>
        <p:style>
          <a:lnRef idx="0"/>
          <a:fillRef idx="0"/>
          <a:effectRef idx="0"/>
          <a:fontRef idx="minor"/>
        </p:style>
      </p:sp>
      <p:sp>
        <p:nvSpPr>
          <p:cNvPr id="93" name="Line 2"/>
          <p:cNvSpPr/>
          <p:nvPr/>
        </p:nvSpPr>
        <p:spPr>
          <a:xfrm>
            <a:off x="271440" y="6575400"/>
            <a:ext cx="9402120" cy="360"/>
          </a:xfrm>
          <a:prstGeom prst="line">
            <a:avLst/>
          </a:prstGeom>
          <a:ln w="28440">
            <a:solidFill>
              <a:srgbClr val="ce1126"/>
            </a:solidFill>
            <a:round/>
          </a:ln>
        </p:spPr>
        <p:style>
          <a:lnRef idx="0"/>
          <a:fillRef idx="0"/>
          <a:effectRef idx="0"/>
          <a:fontRef idx="minor"/>
        </p:style>
      </p:sp>
      <p:grpSp>
        <p:nvGrpSpPr>
          <p:cNvPr id="94" name="Group 3"/>
          <p:cNvGrpSpPr/>
          <p:nvPr/>
        </p:nvGrpSpPr>
        <p:grpSpPr>
          <a:xfrm>
            <a:off x="270720" y="260280"/>
            <a:ext cx="1745640" cy="788400"/>
            <a:chOff x="270720" y="260280"/>
            <a:chExt cx="1745640" cy="788400"/>
          </a:xfrm>
        </p:grpSpPr>
        <p:sp>
          <p:nvSpPr>
            <p:cNvPr id="95" name="CustomShape 4"/>
            <p:cNvSpPr/>
            <p:nvPr/>
          </p:nvSpPr>
          <p:spPr>
            <a:xfrm flipH="1">
              <a:off x="270360" y="260280"/>
              <a:ext cx="1745640" cy="788400"/>
            </a:xfrm>
            <a:prstGeom prst="rect">
              <a:avLst/>
            </a:prstGeom>
            <a:solidFill>
              <a:srgbClr val="ce1126"/>
            </a:solidFill>
            <a:ln w="25560">
              <a:noFill/>
            </a:ln>
          </p:spPr>
          <p:style>
            <a:lnRef idx="0"/>
            <a:fillRef idx="0"/>
            <a:effectRef idx="0"/>
            <a:fontRef idx="minor"/>
          </p:style>
        </p:sp>
        <p:pic>
          <p:nvPicPr>
            <p:cNvPr id="96" name="Picture 12" descr=""/>
            <p:cNvPicPr/>
            <p:nvPr/>
          </p:nvPicPr>
          <p:blipFill>
            <a:blip r:embed="rId2"/>
            <a:stretch/>
          </p:blipFill>
          <p:spPr>
            <a:xfrm>
              <a:off x="457920" y="435240"/>
              <a:ext cx="1373400" cy="438480"/>
            </a:xfrm>
            <a:prstGeom prst="rect">
              <a:avLst/>
            </a:prstGeom>
            <a:ln>
              <a:noFill/>
            </a:ln>
          </p:spPr>
        </p:pic>
      </p:grpSp>
      <p:sp>
        <p:nvSpPr>
          <p:cNvPr id="97" name="PlaceHolder 5"/>
          <p:cNvSpPr>
            <a:spLocks noGrp="1"/>
          </p:cNvSpPr>
          <p:nvPr>
            <p:ph type="title"/>
          </p:nvPr>
        </p:nvSpPr>
        <p:spPr>
          <a:xfrm>
            <a:off x="495000" y="273600"/>
            <a:ext cx="8915040" cy="1144800"/>
          </a:xfrm>
          <a:prstGeom prst="rect">
            <a:avLst/>
          </a:prstGeom>
        </p:spPr>
        <p:txBody>
          <a:bodyPr lIns="0" rIns="0" tIns="0" bIns="0" anchor="ctr"/>
          <a:p>
            <a:pPr algn="ctr"/>
            <a:r>
              <a:rPr b="0" lang="en-AU" sz="4400" spc="-1" strike="noStrike">
                <a:latin typeface="Arial"/>
              </a:rPr>
              <a:t>Click to edit the title text format</a:t>
            </a:r>
            <a:endParaRPr b="0" lang="en-AU" sz="4400" spc="-1" strike="noStrike">
              <a:latin typeface="Arial"/>
            </a:endParaRPr>
          </a:p>
        </p:txBody>
      </p:sp>
      <p:sp>
        <p:nvSpPr>
          <p:cNvPr id="98" name="PlaceHolder 6"/>
          <p:cNvSpPr>
            <a:spLocks noGrp="1"/>
          </p:cNvSpPr>
          <p:nvPr>
            <p:ph type="body"/>
          </p:nvPr>
        </p:nvSpPr>
        <p:spPr>
          <a:xfrm>
            <a:off x="495000" y="1604520"/>
            <a:ext cx="89150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5" name="CustomShape 1"/>
          <p:cNvSpPr/>
          <p:nvPr/>
        </p:nvSpPr>
        <p:spPr>
          <a:xfrm flipH="1">
            <a:off x="1004760" y="260280"/>
            <a:ext cx="8667000" cy="953280"/>
          </a:xfrm>
          <a:prstGeom prst="rect">
            <a:avLst/>
          </a:prstGeom>
          <a:solidFill>
            <a:srgbClr val="12416c"/>
          </a:solidFill>
          <a:ln w="25560">
            <a:noFill/>
          </a:ln>
        </p:spPr>
        <p:style>
          <a:lnRef idx="0"/>
          <a:fillRef idx="0"/>
          <a:effectRef idx="0"/>
          <a:fontRef idx="minor"/>
        </p:style>
      </p:sp>
      <p:sp>
        <p:nvSpPr>
          <p:cNvPr id="136" name="Line 2"/>
          <p:cNvSpPr/>
          <p:nvPr/>
        </p:nvSpPr>
        <p:spPr>
          <a:xfrm>
            <a:off x="271440" y="6575400"/>
            <a:ext cx="9402120" cy="360"/>
          </a:xfrm>
          <a:prstGeom prst="line">
            <a:avLst/>
          </a:prstGeom>
          <a:ln w="28440">
            <a:solidFill>
              <a:srgbClr val="ce1126"/>
            </a:solidFill>
            <a:round/>
          </a:ln>
        </p:spPr>
        <p:style>
          <a:lnRef idx="0"/>
          <a:fillRef idx="0"/>
          <a:effectRef idx="0"/>
          <a:fontRef idx="minor"/>
        </p:style>
      </p:sp>
      <p:grpSp>
        <p:nvGrpSpPr>
          <p:cNvPr id="137" name="Group 3"/>
          <p:cNvGrpSpPr/>
          <p:nvPr/>
        </p:nvGrpSpPr>
        <p:grpSpPr>
          <a:xfrm>
            <a:off x="270720" y="260280"/>
            <a:ext cx="1745640" cy="788400"/>
            <a:chOff x="270720" y="260280"/>
            <a:chExt cx="1745640" cy="788400"/>
          </a:xfrm>
        </p:grpSpPr>
        <p:sp>
          <p:nvSpPr>
            <p:cNvPr id="138" name="CustomShape 4"/>
            <p:cNvSpPr/>
            <p:nvPr/>
          </p:nvSpPr>
          <p:spPr>
            <a:xfrm flipH="1">
              <a:off x="270360" y="260280"/>
              <a:ext cx="1745640" cy="788400"/>
            </a:xfrm>
            <a:prstGeom prst="rect">
              <a:avLst/>
            </a:prstGeom>
            <a:solidFill>
              <a:srgbClr val="ce1126"/>
            </a:solidFill>
            <a:ln w="25560">
              <a:noFill/>
            </a:ln>
          </p:spPr>
          <p:style>
            <a:lnRef idx="0"/>
            <a:fillRef idx="0"/>
            <a:effectRef idx="0"/>
            <a:fontRef idx="minor"/>
          </p:style>
        </p:sp>
        <p:pic>
          <p:nvPicPr>
            <p:cNvPr id="139" name="Picture 12" descr=""/>
            <p:cNvPicPr/>
            <p:nvPr/>
          </p:nvPicPr>
          <p:blipFill>
            <a:blip r:embed="rId2"/>
            <a:stretch/>
          </p:blipFill>
          <p:spPr>
            <a:xfrm>
              <a:off x="457920" y="435240"/>
              <a:ext cx="1373400" cy="438480"/>
            </a:xfrm>
            <a:prstGeom prst="rect">
              <a:avLst/>
            </a:prstGeom>
            <a:ln>
              <a:noFill/>
            </a:ln>
          </p:spPr>
        </p:pic>
      </p:grpSp>
      <p:sp>
        <p:nvSpPr>
          <p:cNvPr id="140" name="CustomShape 5"/>
          <p:cNvSpPr/>
          <p:nvPr/>
        </p:nvSpPr>
        <p:spPr>
          <a:xfrm>
            <a:off x="0" y="0"/>
            <a:ext cx="9905400" cy="6857280"/>
          </a:xfrm>
          <a:prstGeom prst="rect">
            <a:avLst/>
          </a:prstGeom>
          <a:solidFill>
            <a:srgbClr val="f9b72c"/>
          </a:solidFill>
          <a:ln w="25560">
            <a:noFill/>
          </a:ln>
        </p:spPr>
        <p:style>
          <a:lnRef idx="0"/>
          <a:fillRef idx="0"/>
          <a:effectRef idx="0"/>
          <a:fontRef idx="minor"/>
        </p:style>
      </p:sp>
      <p:sp>
        <p:nvSpPr>
          <p:cNvPr id="141" name="CustomShape 6"/>
          <p:cNvSpPr/>
          <p:nvPr/>
        </p:nvSpPr>
        <p:spPr>
          <a:xfrm flipH="1">
            <a:off x="-1440" y="5715000"/>
            <a:ext cx="9905400" cy="1142280"/>
          </a:xfrm>
          <a:prstGeom prst="rect">
            <a:avLst/>
          </a:prstGeom>
          <a:solidFill>
            <a:srgbClr val="ffffff"/>
          </a:solidFill>
          <a:ln w="25560">
            <a:noFill/>
          </a:ln>
        </p:spPr>
        <p:style>
          <a:lnRef idx="0"/>
          <a:fillRef idx="0"/>
          <a:effectRef idx="0"/>
          <a:fontRef idx="minor"/>
        </p:style>
      </p:sp>
      <p:grpSp>
        <p:nvGrpSpPr>
          <p:cNvPr id="142" name="Group 7"/>
          <p:cNvGrpSpPr/>
          <p:nvPr/>
        </p:nvGrpSpPr>
        <p:grpSpPr>
          <a:xfrm>
            <a:off x="242280" y="5248080"/>
            <a:ext cx="2156040" cy="1358640"/>
            <a:chOff x="242280" y="5248080"/>
            <a:chExt cx="2156040" cy="1358640"/>
          </a:xfrm>
        </p:grpSpPr>
        <p:sp>
          <p:nvSpPr>
            <p:cNvPr id="143" name="CustomShape 8"/>
            <p:cNvSpPr/>
            <p:nvPr/>
          </p:nvSpPr>
          <p:spPr>
            <a:xfrm>
              <a:off x="926280" y="5248080"/>
              <a:ext cx="1472040" cy="1358640"/>
            </a:xfrm>
            <a:prstGeom prst="rect">
              <a:avLst/>
            </a:prstGeom>
            <a:solidFill>
              <a:srgbClr val="12416c"/>
            </a:solidFill>
            <a:ln w="25560">
              <a:noFill/>
            </a:ln>
          </p:spPr>
          <p:style>
            <a:lnRef idx="0"/>
            <a:fillRef idx="0"/>
            <a:effectRef idx="0"/>
            <a:fontRef idx="minor"/>
          </p:style>
        </p:sp>
        <p:grpSp>
          <p:nvGrpSpPr>
            <p:cNvPr id="144" name="Group 9"/>
            <p:cNvGrpSpPr/>
            <p:nvPr/>
          </p:nvGrpSpPr>
          <p:grpSpPr>
            <a:xfrm>
              <a:off x="242280" y="5966640"/>
              <a:ext cx="1371960" cy="640080"/>
              <a:chOff x="242280" y="5966640"/>
              <a:chExt cx="1371960" cy="640080"/>
            </a:xfrm>
          </p:grpSpPr>
          <p:sp>
            <p:nvSpPr>
              <p:cNvPr id="145" name="CustomShape 10"/>
              <p:cNvSpPr/>
              <p:nvPr/>
            </p:nvSpPr>
            <p:spPr>
              <a:xfrm flipH="1">
                <a:off x="241920" y="5966640"/>
                <a:ext cx="1371960" cy="640080"/>
              </a:xfrm>
              <a:prstGeom prst="rect">
                <a:avLst/>
              </a:prstGeom>
              <a:solidFill>
                <a:srgbClr val="ce1126"/>
              </a:solidFill>
              <a:ln w="25560">
                <a:noFill/>
              </a:ln>
            </p:spPr>
            <p:style>
              <a:lnRef idx="0"/>
              <a:fillRef idx="0"/>
              <a:effectRef idx="0"/>
              <a:fontRef idx="minor"/>
            </p:style>
          </p:sp>
          <p:pic>
            <p:nvPicPr>
              <p:cNvPr id="146" name="Picture 20" descr=""/>
              <p:cNvPicPr/>
              <p:nvPr/>
            </p:nvPicPr>
            <p:blipFill>
              <a:blip r:embed="rId3"/>
              <a:stretch/>
            </p:blipFill>
            <p:spPr>
              <a:xfrm>
                <a:off x="389520" y="6108840"/>
                <a:ext cx="1079280" cy="355680"/>
              </a:xfrm>
              <a:prstGeom prst="rect">
                <a:avLst/>
              </a:prstGeom>
              <a:ln>
                <a:noFill/>
              </a:ln>
            </p:spPr>
          </p:pic>
        </p:grpSp>
      </p:grpSp>
      <p:sp>
        <p:nvSpPr>
          <p:cNvPr id="147" name="PlaceHolder 11"/>
          <p:cNvSpPr>
            <a:spLocks noGrp="1"/>
          </p:cNvSpPr>
          <p:nvPr>
            <p:ph type="title"/>
          </p:nvPr>
        </p:nvSpPr>
        <p:spPr>
          <a:xfrm>
            <a:off x="495000" y="273600"/>
            <a:ext cx="8915040" cy="1144800"/>
          </a:xfrm>
          <a:prstGeom prst="rect">
            <a:avLst/>
          </a:prstGeom>
        </p:spPr>
        <p:txBody>
          <a:bodyPr lIns="0" rIns="0" tIns="0" bIns="0" anchor="ctr"/>
          <a:p>
            <a:pPr algn="ctr"/>
            <a:r>
              <a:rPr b="0" lang="en-AU" sz="4400" spc="-1" strike="noStrike">
                <a:latin typeface="Arial"/>
              </a:rPr>
              <a:t>Click to edit the title text format</a:t>
            </a:r>
            <a:endParaRPr b="0" lang="en-AU" sz="4400" spc="-1" strike="noStrike">
              <a:latin typeface="Arial"/>
            </a:endParaRPr>
          </a:p>
        </p:txBody>
      </p:sp>
      <p:sp>
        <p:nvSpPr>
          <p:cNvPr id="148" name="PlaceHolder 12"/>
          <p:cNvSpPr>
            <a:spLocks noGrp="1"/>
          </p:cNvSpPr>
          <p:nvPr>
            <p:ph type="body"/>
          </p:nvPr>
        </p:nvSpPr>
        <p:spPr>
          <a:xfrm>
            <a:off x="495000" y="1604520"/>
            <a:ext cx="89150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5" name="CustomShape 1"/>
          <p:cNvSpPr/>
          <p:nvPr/>
        </p:nvSpPr>
        <p:spPr>
          <a:xfrm flipH="1">
            <a:off x="1004760" y="260280"/>
            <a:ext cx="8667000" cy="953280"/>
          </a:xfrm>
          <a:prstGeom prst="rect">
            <a:avLst/>
          </a:prstGeom>
          <a:solidFill>
            <a:srgbClr val="12416c"/>
          </a:solidFill>
          <a:ln w="25560">
            <a:noFill/>
          </a:ln>
        </p:spPr>
        <p:style>
          <a:lnRef idx="0"/>
          <a:fillRef idx="0"/>
          <a:effectRef idx="0"/>
          <a:fontRef idx="minor"/>
        </p:style>
      </p:sp>
      <p:sp>
        <p:nvSpPr>
          <p:cNvPr id="186" name="Line 2"/>
          <p:cNvSpPr/>
          <p:nvPr/>
        </p:nvSpPr>
        <p:spPr>
          <a:xfrm>
            <a:off x="271440" y="6575400"/>
            <a:ext cx="9402120" cy="360"/>
          </a:xfrm>
          <a:prstGeom prst="line">
            <a:avLst/>
          </a:prstGeom>
          <a:ln w="28440">
            <a:solidFill>
              <a:srgbClr val="ce1126"/>
            </a:solidFill>
            <a:round/>
          </a:ln>
        </p:spPr>
        <p:style>
          <a:lnRef idx="0"/>
          <a:fillRef idx="0"/>
          <a:effectRef idx="0"/>
          <a:fontRef idx="minor"/>
        </p:style>
      </p:sp>
      <p:grpSp>
        <p:nvGrpSpPr>
          <p:cNvPr id="187" name="Group 3"/>
          <p:cNvGrpSpPr/>
          <p:nvPr/>
        </p:nvGrpSpPr>
        <p:grpSpPr>
          <a:xfrm>
            <a:off x="270720" y="260280"/>
            <a:ext cx="1745640" cy="788400"/>
            <a:chOff x="270720" y="260280"/>
            <a:chExt cx="1745640" cy="788400"/>
          </a:xfrm>
        </p:grpSpPr>
        <p:sp>
          <p:nvSpPr>
            <p:cNvPr id="188" name="CustomShape 4"/>
            <p:cNvSpPr/>
            <p:nvPr/>
          </p:nvSpPr>
          <p:spPr>
            <a:xfrm flipH="1">
              <a:off x="270360" y="260280"/>
              <a:ext cx="1745640" cy="788400"/>
            </a:xfrm>
            <a:prstGeom prst="rect">
              <a:avLst/>
            </a:prstGeom>
            <a:solidFill>
              <a:srgbClr val="ce1126"/>
            </a:solidFill>
            <a:ln w="25560">
              <a:noFill/>
            </a:ln>
          </p:spPr>
          <p:style>
            <a:lnRef idx="0"/>
            <a:fillRef idx="0"/>
            <a:effectRef idx="0"/>
            <a:fontRef idx="minor"/>
          </p:style>
        </p:sp>
        <p:pic>
          <p:nvPicPr>
            <p:cNvPr id="189" name="Picture 12" descr=""/>
            <p:cNvPicPr/>
            <p:nvPr/>
          </p:nvPicPr>
          <p:blipFill>
            <a:blip r:embed="rId2"/>
            <a:stretch/>
          </p:blipFill>
          <p:spPr>
            <a:xfrm>
              <a:off x="457920" y="435240"/>
              <a:ext cx="1373400" cy="438480"/>
            </a:xfrm>
            <a:prstGeom prst="rect">
              <a:avLst/>
            </a:prstGeom>
            <a:ln>
              <a:noFill/>
            </a:ln>
          </p:spPr>
        </p:pic>
      </p:grpSp>
      <p:sp>
        <p:nvSpPr>
          <p:cNvPr id="190" name="PlaceHolder 5"/>
          <p:cNvSpPr>
            <a:spLocks noGrp="1"/>
          </p:cNvSpPr>
          <p:nvPr>
            <p:ph type="title"/>
          </p:nvPr>
        </p:nvSpPr>
        <p:spPr>
          <a:xfrm>
            <a:off x="495000" y="273600"/>
            <a:ext cx="8915040" cy="1144800"/>
          </a:xfrm>
          <a:prstGeom prst="rect">
            <a:avLst/>
          </a:prstGeom>
        </p:spPr>
        <p:txBody>
          <a:bodyPr lIns="0" rIns="0" tIns="0" bIns="0" anchor="ctr"/>
          <a:p>
            <a:pPr algn="ctr"/>
            <a:r>
              <a:rPr b="0" lang="en-AU" sz="4400" spc="-1" strike="noStrike">
                <a:latin typeface="Arial"/>
              </a:rPr>
              <a:t>Click to edit the title text format</a:t>
            </a:r>
            <a:endParaRPr b="0" lang="en-AU" sz="4400" spc="-1" strike="noStrike">
              <a:latin typeface="Arial"/>
            </a:endParaRPr>
          </a:p>
        </p:txBody>
      </p:sp>
      <p:sp>
        <p:nvSpPr>
          <p:cNvPr id="191" name="PlaceHolder 6"/>
          <p:cNvSpPr>
            <a:spLocks noGrp="1"/>
          </p:cNvSpPr>
          <p:nvPr>
            <p:ph type="body"/>
          </p:nvPr>
        </p:nvSpPr>
        <p:spPr>
          <a:xfrm>
            <a:off x="495000" y="1604520"/>
            <a:ext cx="89150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8" name="CustomShape 1"/>
          <p:cNvSpPr/>
          <p:nvPr/>
        </p:nvSpPr>
        <p:spPr>
          <a:xfrm flipH="1">
            <a:off x="1004760" y="260280"/>
            <a:ext cx="8667000" cy="953280"/>
          </a:xfrm>
          <a:prstGeom prst="rect">
            <a:avLst/>
          </a:prstGeom>
          <a:solidFill>
            <a:srgbClr val="12416c"/>
          </a:solidFill>
          <a:ln w="25560">
            <a:noFill/>
          </a:ln>
        </p:spPr>
        <p:style>
          <a:lnRef idx="0"/>
          <a:fillRef idx="0"/>
          <a:effectRef idx="0"/>
          <a:fontRef idx="minor"/>
        </p:style>
      </p:sp>
      <p:sp>
        <p:nvSpPr>
          <p:cNvPr id="229" name="Line 2"/>
          <p:cNvSpPr/>
          <p:nvPr/>
        </p:nvSpPr>
        <p:spPr>
          <a:xfrm>
            <a:off x="271440" y="6575400"/>
            <a:ext cx="9402120" cy="360"/>
          </a:xfrm>
          <a:prstGeom prst="line">
            <a:avLst/>
          </a:prstGeom>
          <a:ln w="28440">
            <a:solidFill>
              <a:srgbClr val="ce1126"/>
            </a:solidFill>
            <a:round/>
          </a:ln>
        </p:spPr>
        <p:style>
          <a:lnRef idx="0"/>
          <a:fillRef idx="0"/>
          <a:effectRef idx="0"/>
          <a:fontRef idx="minor"/>
        </p:style>
      </p:sp>
      <p:grpSp>
        <p:nvGrpSpPr>
          <p:cNvPr id="230" name="Group 3"/>
          <p:cNvGrpSpPr/>
          <p:nvPr/>
        </p:nvGrpSpPr>
        <p:grpSpPr>
          <a:xfrm>
            <a:off x="270720" y="260280"/>
            <a:ext cx="1745640" cy="788400"/>
            <a:chOff x="270720" y="260280"/>
            <a:chExt cx="1745640" cy="788400"/>
          </a:xfrm>
        </p:grpSpPr>
        <p:sp>
          <p:nvSpPr>
            <p:cNvPr id="231" name="CustomShape 4"/>
            <p:cNvSpPr/>
            <p:nvPr/>
          </p:nvSpPr>
          <p:spPr>
            <a:xfrm flipH="1">
              <a:off x="270360" y="260280"/>
              <a:ext cx="1745640" cy="788400"/>
            </a:xfrm>
            <a:prstGeom prst="rect">
              <a:avLst/>
            </a:prstGeom>
            <a:solidFill>
              <a:srgbClr val="ce1126"/>
            </a:solidFill>
            <a:ln w="25560">
              <a:noFill/>
            </a:ln>
          </p:spPr>
          <p:style>
            <a:lnRef idx="0"/>
            <a:fillRef idx="0"/>
            <a:effectRef idx="0"/>
            <a:fontRef idx="minor"/>
          </p:style>
        </p:sp>
        <p:pic>
          <p:nvPicPr>
            <p:cNvPr id="232" name="Picture 12" descr=""/>
            <p:cNvPicPr/>
            <p:nvPr/>
          </p:nvPicPr>
          <p:blipFill>
            <a:blip r:embed="rId2"/>
            <a:stretch/>
          </p:blipFill>
          <p:spPr>
            <a:xfrm>
              <a:off x="457920" y="435240"/>
              <a:ext cx="1373400" cy="438480"/>
            </a:xfrm>
            <a:prstGeom prst="rect">
              <a:avLst/>
            </a:prstGeom>
            <a:ln>
              <a:noFill/>
            </a:ln>
          </p:spPr>
        </p:pic>
      </p:grpSp>
      <p:sp>
        <p:nvSpPr>
          <p:cNvPr id="233" name="PlaceHolder 5"/>
          <p:cNvSpPr>
            <a:spLocks noGrp="1"/>
          </p:cNvSpPr>
          <p:nvPr>
            <p:ph type="title"/>
          </p:nvPr>
        </p:nvSpPr>
        <p:spPr>
          <a:xfrm>
            <a:off x="495000" y="273600"/>
            <a:ext cx="8915040" cy="1144800"/>
          </a:xfrm>
          <a:prstGeom prst="rect">
            <a:avLst/>
          </a:prstGeom>
        </p:spPr>
        <p:txBody>
          <a:bodyPr lIns="0" rIns="0" tIns="0" bIns="0" anchor="ctr"/>
          <a:p>
            <a:pPr algn="ctr"/>
            <a:r>
              <a:rPr b="0" lang="en-AU" sz="4400" spc="-1" strike="noStrike">
                <a:latin typeface="Arial"/>
              </a:rPr>
              <a:t>Click to edit </a:t>
            </a:r>
            <a:r>
              <a:rPr b="0" lang="en-AU" sz="4400" spc="-1" strike="noStrike">
                <a:latin typeface="Arial"/>
              </a:rPr>
              <a:t>the title text </a:t>
            </a:r>
            <a:r>
              <a:rPr b="0" lang="en-AU" sz="4400" spc="-1" strike="noStrike">
                <a:latin typeface="Arial"/>
              </a:rPr>
              <a:t>format</a:t>
            </a:r>
            <a:endParaRPr b="0" lang="en-AU" sz="4400" spc="-1" strike="noStrike">
              <a:latin typeface="Arial"/>
            </a:endParaRPr>
          </a:p>
        </p:txBody>
      </p:sp>
      <p:sp>
        <p:nvSpPr>
          <p:cNvPr id="234" name="PlaceHolder 6"/>
          <p:cNvSpPr>
            <a:spLocks noGrp="1"/>
          </p:cNvSpPr>
          <p:nvPr>
            <p:ph type="body"/>
          </p:nvPr>
        </p:nvSpPr>
        <p:spPr>
          <a:xfrm>
            <a:off x="495000" y="1604520"/>
            <a:ext cx="89150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71" name="CustomShape 1"/>
          <p:cNvSpPr/>
          <p:nvPr/>
        </p:nvSpPr>
        <p:spPr>
          <a:xfrm flipH="1">
            <a:off x="1004760" y="260280"/>
            <a:ext cx="8667000" cy="953280"/>
          </a:xfrm>
          <a:prstGeom prst="rect">
            <a:avLst/>
          </a:prstGeom>
          <a:solidFill>
            <a:srgbClr val="12416c"/>
          </a:solidFill>
          <a:ln w="25560">
            <a:noFill/>
          </a:ln>
        </p:spPr>
        <p:style>
          <a:lnRef idx="0"/>
          <a:fillRef idx="0"/>
          <a:effectRef idx="0"/>
          <a:fontRef idx="minor"/>
        </p:style>
      </p:sp>
      <p:sp>
        <p:nvSpPr>
          <p:cNvPr id="272" name="Line 2"/>
          <p:cNvSpPr/>
          <p:nvPr/>
        </p:nvSpPr>
        <p:spPr>
          <a:xfrm>
            <a:off x="271440" y="6575400"/>
            <a:ext cx="9402120" cy="360"/>
          </a:xfrm>
          <a:prstGeom prst="line">
            <a:avLst/>
          </a:prstGeom>
          <a:ln w="28440">
            <a:solidFill>
              <a:srgbClr val="ce1126"/>
            </a:solidFill>
            <a:round/>
          </a:ln>
        </p:spPr>
        <p:style>
          <a:lnRef idx="0"/>
          <a:fillRef idx="0"/>
          <a:effectRef idx="0"/>
          <a:fontRef idx="minor"/>
        </p:style>
      </p:sp>
      <p:grpSp>
        <p:nvGrpSpPr>
          <p:cNvPr id="273" name="Group 3"/>
          <p:cNvGrpSpPr/>
          <p:nvPr/>
        </p:nvGrpSpPr>
        <p:grpSpPr>
          <a:xfrm>
            <a:off x="270720" y="260280"/>
            <a:ext cx="1745640" cy="788400"/>
            <a:chOff x="270720" y="260280"/>
            <a:chExt cx="1745640" cy="788400"/>
          </a:xfrm>
        </p:grpSpPr>
        <p:sp>
          <p:nvSpPr>
            <p:cNvPr id="274" name="CustomShape 4"/>
            <p:cNvSpPr/>
            <p:nvPr/>
          </p:nvSpPr>
          <p:spPr>
            <a:xfrm flipH="1">
              <a:off x="270360" y="260280"/>
              <a:ext cx="1745640" cy="788400"/>
            </a:xfrm>
            <a:prstGeom prst="rect">
              <a:avLst/>
            </a:prstGeom>
            <a:solidFill>
              <a:srgbClr val="ce1126"/>
            </a:solidFill>
            <a:ln w="25560">
              <a:noFill/>
            </a:ln>
          </p:spPr>
          <p:style>
            <a:lnRef idx="0"/>
            <a:fillRef idx="0"/>
            <a:effectRef idx="0"/>
            <a:fontRef idx="minor"/>
          </p:style>
        </p:sp>
        <p:pic>
          <p:nvPicPr>
            <p:cNvPr id="275" name="Picture 12" descr=""/>
            <p:cNvPicPr/>
            <p:nvPr/>
          </p:nvPicPr>
          <p:blipFill>
            <a:blip r:embed="rId2"/>
            <a:stretch/>
          </p:blipFill>
          <p:spPr>
            <a:xfrm>
              <a:off x="457920" y="435240"/>
              <a:ext cx="1373400" cy="438480"/>
            </a:xfrm>
            <a:prstGeom prst="rect">
              <a:avLst/>
            </a:prstGeom>
            <a:ln>
              <a:noFill/>
            </a:ln>
          </p:spPr>
        </p:pic>
      </p:grpSp>
      <p:sp>
        <p:nvSpPr>
          <p:cNvPr id="276" name="PlaceHolder 5"/>
          <p:cNvSpPr>
            <a:spLocks noGrp="1"/>
          </p:cNvSpPr>
          <p:nvPr>
            <p:ph type="title"/>
          </p:nvPr>
        </p:nvSpPr>
        <p:spPr>
          <a:xfrm>
            <a:off x="495000" y="273600"/>
            <a:ext cx="8915040" cy="1144800"/>
          </a:xfrm>
          <a:prstGeom prst="rect">
            <a:avLst/>
          </a:prstGeom>
        </p:spPr>
        <p:txBody>
          <a:bodyPr lIns="0" rIns="0" tIns="0" bIns="0" anchor="ctr"/>
          <a:p>
            <a:pPr algn="ctr"/>
            <a:r>
              <a:rPr b="0" lang="en-AU" sz="4400" spc="-1" strike="noStrike">
                <a:latin typeface="Arial"/>
              </a:rPr>
              <a:t>Click to edit the title text format</a:t>
            </a:r>
            <a:endParaRPr b="0" lang="en-AU" sz="4400" spc="-1" strike="noStrike">
              <a:latin typeface="Arial"/>
            </a:endParaRPr>
          </a:p>
        </p:txBody>
      </p:sp>
      <p:sp>
        <p:nvSpPr>
          <p:cNvPr id="277" name="PlaceHolder 6"/>
          <p:cNvSpPr>
            <a:spLocks noGrp="1"/>
          </p:cNvSpPr>
          <p:nvPr>
            <p:ph type="body"/>
          </p:nvPr>
        </p:nvSpPr>
        <p:spPr>
          <a:xfrm>
            <a:off x="495000" y="1604520"/>
            <a:ext cx="89150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14" name="CustomShape 1"/>
          <p:cNvSpPr/>
          <p:nvPr/>
        </p:nvSpPr>
        <p:spPr>
          <a:xfrm flipH="1">
            <a:off x="1004760" y="260280"/>
            <a:ext cx="8667000" cy="953280"/>
          </a:xfrm>
          <a:prstGeom prst="rect">
            <a:avLst/>
          </a:prstGeom>
          <a:solidFill>
            <a:srgbClr val="12416c"/>
          </a:solidFill>
          <a:ln w="25560">
            <a:noFill/>
          </a:ln>
        </p:spPr>
        <p:style>
          <a:lnRef idx="0"/>
          <a:fillRef idx="0"/>
          <a:effectRef idx="0"/>
          <a:fontRef idx="minor"/>
        </p:style>
      </p:sp>
      <p:sp>
        <p:nvSpPr>
          <p:cNvPr id="315" name="Line 2"/>
          <p:cNvSpPr/>
          <p:nvPr/>
        </p:nvSpPr>
        <p:spPr>
          <a:xfrm>
            <a:off x="271440" y="6575400"/>
            <a:ext cx="9402120" cy="360"/>
          </a:xfrm>
          <a:prstGeom prst="line">
            <a:avLst/>
          </a:prstGeom>
          <a:ln w="28440">
            <a:solidFill>
              <a:srgbClr val="ce1126"/>
            </a:solidFill>
            <a:round/>
          </a:ln>
        </p:spPr>
        <p:style>
          <a:lnRef idx="0"/>
          <a:fillRef idx="0"/>
          <a:effectRef idx="0"/>
          <a:fontRef idx="minor"/>
        </p:style>
      </p:sp>
      <p:grpSp>
        <p:nvGrpSpPr>
          <p:cNvPr id="316" name="Group 3"/>
          <p:cNvGrpSpPr/>
          <p:nvPr/>
        </p:nvGrpSpPr>
        <p:grpSpPr>
          <a:xfrm>
            <a:off x="270720" y="260280"/>
            <a:ext cx="1745640" cy="788400"/>
            <a:chOff x="270720" y="260280"/>
            <a:chExt cx="1745640" cy="788400"/>
          </a:xfrm>
        </p:grpSpPr>
        <p:sp>
          <p:nvSpPr>
            <p:cNvPr id="317" name="CustomShape 4"/>
            <p:cNvSpPr/>
            <p:nvPr/>
          </p:nvSpPr>
          <p:spPr>
            <a:xfrm flipH="1">
              <a:off x="270360" y="260280"/>
              <a:ext cx="1745640" cy="788400"/>
            </a:xfrm>
            <a:prstGeom prst="rect">
              <a:avLst/>
            </a:prstGeom>
            <a:solidFill>
              <a:srgbClr val="ce1126"/>
            </a:solidFill>
            <a:ln w="25560">
              <a:noFill/>
            </a:ln>
          </p:spPr>
          <p:style>
            <a:lnRef idx="0"/>
            <a:fillRef idx="0"/>
            <a:effectRef idx="0"/>
            <a:fontRef idx="minor"/>
          </p:style>
        </p:sp>
        <p:pic>
          <p:nvPicPr>
            <p:cNvPr id="318" name="Picture 12" descr=""/>
            <p:cNvPicPr/>
            <p:nvPr/>
          </p:nvPicPr>
          <p:blipFill>
            <a:blip r:embed="rId2"/>
            <a:stretch/>
          </p:blipFill>
          <p:spPr>
            <a:xfrm>
              <a:off x="457920" y="435240"/>
              <a:ext cx="1373400" cy="438480"/>
            </a:xfrm>
            <a:prstGeom prst="rect">
              <a:avLst/>
            </a:prstGeom>
            <a:ln>
              <a:noFill/>
            </a:ln>
          </p:spPr>
        </p:pic>
      </p:grpSp>
      <p:sp>
        <p:nvSpPr>
          <p:cNvPr id="319" name="PlaceHolder 5"/>
          <p:cNvSpPr>
            <a:spLocks noGrp="1"/>
          </p:cNvSpPr>
          <p:nvPr>
            <p:ph type="title"/>
          </p:nvPr>
        </p:nvSpPr>
        <p:spPr>
          <a:xfrm>
            <a:off x="495000" y="273600"/>
            <a:ext cx="8915040" cy="1144800"/>
          </a:xfrm>
          <a:prstGeom prst="rect">
            <a:avLst/>
          </a:prstGeom>
        </p:spPr>
        <p:txBody>
          <a:bodyPr lIns="0" rIns="0" tIns="0" bIns="0" anchor="ctr"/>
          <a:p>
            <a:pPr algn="ctr"/>
            <a:r>
              <a:rPr b="0" lang="en-AU" sz="4400" spc="-1" strike="noStrike">
                <a:latin typeface="Arial"/>
              </a:rPr>
              <a:t>Click to edit the title text format</a:t>
            </a:r>
            <a:endParaRPr b="0" lang="en-AU" sz="4400" spc="-1" strike="noStrike">
              <a:latin typeface="Arial"/>
            </a:endParaRPr>
          </a:p>
        </p:txBody>
      </p:sp>
      <p:sp>
        <p:nvSpPr>
          <p:cNvPr id="320" name="PlaceHolder 6"/>
          <p:cNvSpPr>
            <a:spLocks noGrp="1"/>
          </p:cNvSpPr>
          <p:nvPr>
            <p:ph type="body"/>
          </p:nvPr>
        </p:nvSpPr>
        <p:spPr>
          <a:xfrm>
            <a:off x="495000" y="1604520"/>
            <a:ext cx="89150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57" name="CustomShape 1"/>
          <p:cNvSpPr/>
          <p:nvPr/>
        </p:nvSpPr>
        <p:spPr>
          <a:xfrm flipH="1">
            <a:off x="1004760" y="260280"/>
            <a:ext cx="8667000" cy="953280"/>
          </a:xfrm>
          <a:prstGeom prst="rect">
            <a:avLst/>
          </a:prstGeom>
          <a:solidFill>
            <a:srgbClr val="12416c"/>
          </a:solidFill>
          <a:ln w="25560">
            <a:noFill/>
          </a:ln>
        </p:spPr>
        <p:style>
          <a:lnRef idx="0"/>
          <a:fillRef idx="0"/>
          <a:effectRef idx="0"/>
          <a:fontRef idx="minor"/>
        </p:style>
      </p:sp>
      <p:sp>
        <p:nvSpPr>
          <p:cNvPr id="358" name="Line 2"/>
          <p:cNvSpPr/>
          <p:nvPr/>
        </p:nvSpPr>
        <p:spPr>
          <a:xfrm>
            <a:off x="271440" y="6575400"/>
            <a:ext cx="9402120" cy="360"/>
          </a:xfrm>
          <a:prstGeom prst="line">
            <a:avLst/>
          </a:prstGeom>
          <a:ln w="28440">
            <a:solidFill>
              <a:srgbClr val="ce1126"/>
            </a:solidFill>
            <a:round/>
          </a:ln>
        </p:spPr>
        <p:style>
          <a:lnRef idx="0"/>
          <a:fillRef idx="0"/>
          <a:effectRef idx="0"/>
          <a:fontRef idx="minor"/>
        </p:style>
      </p:sp>
      <p:grpSp>
        <p:nvGrpSpPr>
          <p:cNvPr id="359" name="Group 3"/>
          <p:cNvGrpSpPr/>
          <p:nvPr/>
        </p:nvGrpSpPr>
        <p:grpSpPr>
          <a:xfrm>
            <a:off x="270720" y="260280"/>
            <a:ext cx="1745640" cy="788400"/>
            <a:chOff x="270720" y="260280"/>
            <a:chExt cx="1745640" cy="788400"/>
          </a:xfrm>
        </p:grpSpPr>
        <p:sp>
          <p:nvSpPr>
            <p:cNvPr id="360" name="CustomShape 4"/>
            <p:cNvSpPr/>
            <p:nvPr/>
          </p:nvSpPr>
          <p:spPr>
            <a:xfrm flipH="1">
              <a:off x="270360" y="260280"/>
              <a:ext cx="1745640" cy="788400"/>
            </a:xfrm>
            <a:prstGeom prst="rect">
              <a:avLst/>
            </a:prstGeom>
            <a:solidFill>
              <a:srgbClr val="ce1126"/>
            </a:solidFill>
            <a:ln w="25560">
              <a:noFill/>
            </a:ln>
          </p:spPr>
          <p:style>
            <a:lnRef idx="0"/>
            <a:fillRef idx="0"/>
            <a:effectRef idx="0"/>
            <a:fontRef idx="minor"/>
          </p:style>
        </p:sp>
        <p:pic>
          <p:nvPicPr>
            <p:cNvPr id="361" name="Picture 12" descr=""/>
            <p:cNvPicPr/>
            <p:nvPr/>
          </p:nvPicPr>
          <p:blipFill>
            <a:blip r:embed="rId2"/>
            <a:stretch/>
          </p:blipFill>
          <p:spPr>
            <a:xfrm>
              <a:off x="457920" y="435240"/>
              <a:ext cx="1373400" cy="438480"/>
            </a:xfrm>
            <a:prstGeom prst="rect">
              <a:avLst/>
            </a:prstGeom>
            <a:ln>
              <a:noFill/>
            </a:ln>
          </p:spPr>
        </p:pic>
      </p:grpSp>
      <p:sp>
        <p:nvSpPr>
          <p:cNvPr id="362" name="PlaceHolder 5"/>
          <p:cNvSpPr>
            <a:spLocks noGrp="1"/>
          </p:cNvSpPr>
          <p:nvPr>
            <p:ph type="title"/>
          </p:nvPr>
        </p:nvSpPr>
        <p:spPr>
          <a:xfrm>
            <a:off x="495000" y="273600"/>
            <a:ext cx="8915040" cy="1144800"/>
          </a:xfrm>
          <a:prstGeom prst="rect">
            <a:avLst/>
          </a:prstGeom>
        </p:spPr>
        <p:txBody>
          <a:bodyPr lIns="0" rIns="0" tIns="0" bIns="0" anchor="ctr"/>
          <a:p>
            <a:pPr algn="ctr"/>
            <a:r>
              <a:rPr b="0" lang="en-AU" sz="4400" spc="-1" strike="noStrike">
                <a:latin typeface="Arial"/>
              </a:rPr>
              <a:t>Click to edit the title text format</a:t>
            </a:r>
            <a:endParaRPr b="0" lang="en-AU" sz="4400" spc="-1" strike="noStrike">
              <a:latin typeface="Arial"/>
            </a:endParaRPr>
          </a:p>
        </p:txBody>
      </p:sp>
      <p:sp>
        <p:nvSpPr>
          <p:cNvPr id="363" name="PlaceHolder 6"/>
          <p:cNvSpPr>
            <a:spLocks noGrp="1"/>
          </p:cNvSpPr>
          <p:nvPr>
            <p:ph type="body"/>
          </p:nvPr>
        </p:nvSpPr>
        <p:spPr>
          <a:xfrm>
            <a:off x="495000" y="1604520"/>
            <a:ext cx="89150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2.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image" Target="../media/image28.png"/><Relationship Id="rId4" Type="http://schemas.openxmlformats.org/officeDocument/2006/relationships/slideLayout" Target="../slideLayouts/slideLayout97.xml"/>
</Relationships>
</file>

<file path=ppt/slides/_rels/slide12.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slideLayout" Target="../slideLayouts/slideLayout61.xml"/>
</Relationships>
</file>

<file path=ppt/slides/_rels/slide13.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image" Target="../media/image36.png"/><Relationship Id="rId7" Type="http://schemas.openxmlformats.org/officeDocument/2006/relationships/image" Target="../media/image37.png"/><Relationship Id="rId8" Type="http://schemas.openxmlformats.org/officeDocument/2006/relationships/image" Target="../media/image38.png"/><Relationship Id="rId9" Type="http://schemas.openxmlformats.org/officeDocument/2006/relationships/image" Target="../media/image39.png"/><Relationship Id="rId10" Type="http://schemas.openxmlformats.org/officeDocument/2006/relationships/slideLayout" Target="../slideLayouts/slideLayout109.xml"/>
</Relationships>
</file>

<file path=ppt/slides/_rels/slide14.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image" Target="../media/image41.png"/><Relationship Id="rId3" Type="http://schemas.openxmlformats.org/officeDocument/2006/relationships/image" Target="../media/image42.png"/><Relationship Id="rId4" Type="http://schemas.openxmlformats.org/officeDocument/2006/relationships/slideLayout" Target="../slideLayouts/slideLayout109.xml"/>
</Relationships>
</file>

<file path=ppt/slides/_rels/slide15.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slideLayout" Target="../slideLayouts/slideLayout13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61.xml"/>
</Relationships>
</file>

<file path=ppt/slides/_rels/slide4.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85.xml"/>
</Relationships>
</file>

<file path=ppt/slides/_rels/slide5.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slideLayout" Target="../slideLayouts/slideLayout61.xml"/>
</Relationships>
</file>

<file path=ppt/slides/_rels/slide6.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73.xml"/>
</Relationships>
</file>

<file path=ppt/slides/_rels/slide7.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slideLayout" Target="../slideLayouts/slideLayout12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4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578" name="CustomShape 1"/>
          <p:cNvSpPr/>
          <p:nvPr/>
        </p:nvSpPr>
        <p:spPr>
          <a:xfrm>
            <a:off x="1442880" y="916560"/>
            <a:ext cx="8345520" cy="999360"/>
          </a:xfrm>
          <a:prstGeom prst="rect">
            <a:avLst/>
          </a:prstGeom>
          <a:noFill/>
          <a:ln>
            <a:noFill/>
          </a:ln>
        </p:spPr>
        <p:style>
          <a:lnRef idx="0"/>
          <a:fillRef idx="0"/>
          <a:effectRef idx="0"/>
          <a:fontRef idx="minor"/>
        </p:style>
        <p:txBody>
          <a:bodyPr lIns="90000" rIns="90000" tIns="45000" bIns="45000" anchor="b">
            <a:normAutofit/>
          </a:bodyPr>
          <a:p>
            <a:pPr>
              <a:lnSpc>
                <a:spcPct val="100000"/>
              </a:lnSpc>
            </a:pPr>
            <a:r>
              <a:rPr b="0" lang="en-AU" sz="2200" spc="-1" strike="noStrike">
                <a:solidFill>
                  <a:srgbClr val="ffffff"/>
                </a:solidFill>
                <a:latin typeface="Arial"/>
              </a:rPr>
              <a:t>MLBlocks: FPGA Blocks for Machine Learning Applications</a:t>
            </a:r>
            <a:endParaRPr b="0" lang="en-AU" sz="2200" spc="-1" strike="noStrike">
              <a:latin typeface="Arial"/>
            </a:endParaRPr>
          </a:p>
        </p:txBody>
      </p:sp>
      <p:sp>
        <p:nvSpPr>
          <p:cNvPr id="579" name="CustomShape 2"/>
          <p:cNvSpPr/>
          <p:nvPr/>
        </p:nvSpPr>
        <p:spPr>
          <a:xfrm>
            <a:off x="3750840" y="5481360"/>
            <a:ext cx="6035760" cy="285120"/>
          </a:xfrm>
          <a:prstGeom prst="rect">
            <a:avLst/>
          </a:prstGeom>
          <a:noFill/>
          <a:ln>
            <a:noFill/>
          </a:ln>
        </p:spPr>
        <p:style>
          <a:lnRef idx="0"/>
          <a:fillRef idx="0"/>
          <a:effectRef idx="0"/>
          <a:fontRef idx="minor"/>
        </p:style>
        <p:txBody>
          <a:bodyPr lIns="0" rIns="0" tIns="0" bIns="0"/>
          <a:p>
            <a:pPr algn="r">
              <a:lnSpc>
                <a:spcPct val="100000"/>
              </a:lnSpc>
            </a:pPr>
            <a:r>
              <a:rPr b="0" lang="en-AU" sz="1400" spc="-1" strike="noStrike">
                <a:solidFill>
                  <a:srgbClr val="ffffff"/>
                </a:solidFill>
                <a:latin typeface="Arial"/>
              </a:rPr>
              <a:t>School of Electrical and Information Engineering, The University of Sydney</a:t>
            </a:r>
            <a:endParaRPr b="0" lang="en-AU" sz="1400" spc="-1" strike="noStrike">
              <a:latin typeface="Arial"/>
            </a:endParaRPr>
          </a:p>
          <a:p>
            <a:pPr algn="r">
              <a:lnSpc>
                <a:spcPct val="100000"/>
              </a:lnSpc>
            </a:pPr>
            <a:endParaRPr b="0" lang="en-AU" sz="1400" spc="-1" strike="noStrike">
              <a:latin typeface="Arial"/>
            </a:endParaRPr>
          </a:p>
        </p:txBody>
      </p:sp>
      <p:sp>
        <p:nvSpPr>
          <p:cNvPr id="580" name="CustomShape 3"/>
          <p:cNvSpPr/>
          <p:nvPr/>
        </p:nvSpPr>
        <p:spPr>
          <a:xfrm>
            <a:off x="3714840" y="4761000"/>
            <a:ext cx="6035760" cy="645120"/>
          </a:xfrm>
          <a:prstGeom prst="rect">
            <a:avLst/>
          </a:prstGeom>
          <a:noFill/>
          <a:ln>
            <a:noFill/>
          </a:ln>
        </p:spPr>
        <p:style>
          <a:lnRef idx="0"/>
          <a:fillRef idx="0"/>
          <a:effectRef idx="0"/>
          <a:fontRef idx="minor"/>
        </p:style>
        <p:txBody>
          <a:bodyPr lIns="0" rIns="0" tIns="0" bIns="0" anchor="b"/>
          <a:p>
            <a:pPr marL="174600" indent="-173880" algn="r">
              <a:lnSpc>
                <a:spcPct val="100000"/>
              </a:lnSpc>
              <a:spcBef>
                <a:spcPts val="499"/>
              </a:spcBef>
              <a:spcAft>
                <a:spcPts val="499"/>
              </a:spcAft>
            </a:pPr>
            <a:r>
              <a:rPr b="0" lang="en-AU" sz="1400" spc="-1" strike="noStrike">
                <a:solidFill>
                  <a:srgbClr val="ffffff"/>
                </a:solidFill>
                <a:latin typeface="Arial"/>
                <a:ea typeface="AR PL SungtiL GB"/>
              </a:rPr>
              <a:t>SeyedRamin Rasoulinezhad, David Boland, and Philip H.W. Leong</a:t>
            </a:r>
            <a:endParaRPr b="0" lang="en-AU" sz="14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3" name="CustomShape 1"/>
          <p:cNvSpPr/>
          <p:nvPr/>
        </p:nvSpPr>
        <p:spPr>
          <a:xfrm>
            <a:off x="309600" y="1777320"/>
            <a:ext cx="8232120" cy="1079280"/>
          </a:xfrm>
          <a:prstGeom prst="rect">
            <a:avLst/>
          </a:prstGeom>
          <a:noFill/>
          <a:ln>
            <a:noFill/>
          </a:ln>
        </p:spPr>
        <p:style>
          <a:lnRef idx="0"/>
          <a:fillRef idx="0"/>
          <a:effectRef idx="0"/>
          <a:fontRef idx="minor"/>
        </p:style>
        <p:txBody>
          <a:bodyPr lIns="90000" rIns="90000" tIns="45000" bIns="45000" anchor="ctr"/>
          <a:p>
            <a:pPr>
              <a:lnSpc>
                <a:spcPts val="2500"/>
              </a:lnSpc>
            </a:pPr>
            <a:r>
              <a:rPr b="0" lang="en-AU" sz="2800" spc="-1" strike="noStrike">
                <a:solidFill>
                  <a:srgbClr val="000000"/>
                </a:solidFill>
                <a:latin typeface="Arial"/>
              </a:rPr>
              <a:t>Spare Slides</a:t>
            </a:r>
            <a:endParaRPr b="0" lang="en-AU" sz="2800" spc="-1" strike="noStrike">
              <a:latin typeface="Arial"/>
            </a:endParaRPr>
          </a:p>
        </p:txBody>
      </p:sp>
      <p:sp>
        <p:nvSpPr>
          <p:cNvPr id="624" name="CustomShape 2"/>
          <p:cNvSpPr/>
          <p:nvPr/>
        </p:nvSpPr>
        <p:spPr>
          <a:xfrm>
            <a:off x="8550720" y="1777320"/>
            <a:ext cx="1237680" cy="1079280"/>
          </a:xfrm>
          <a:prstGeom prst="rect">
            <a:avLst/>
          </a:prstGeom>
          <a:noFill/>
          <a:ln>
            <a:noFill/>
          </a:ln>
        </p:spPr>
        <p:style>
          <a:lnRef idx="0"/>
          <a:fillRef idx="0"/>
          <a:effectRef idx="0"/>
          <a:fontRef idx="minor"/>
        </p:style>
      </p:sp>
      <p:sp>
        <p:nvSpPr>
          <p:cNvPr id="625" name="CustomShape 3"/>
          <p:cNvSpPr/>
          <p:nvPr/>
        </p:nvSpPr>
        <p:spPr>
          <a:xfrm>
            <a:off x="8550720" y="2857320"/>
            <a:ext cx="1239480" cy="142200"/>
          </a:xfrm>
          <a:prstGeom prst="rect">
            <a:avLst/>
          </a:prstGeom>
          <a:noFill/>
          <a:ln>
            <a:noFill/>
          </a:ln>
        </p:spPr>
        <p:style>
          <a:lnRef idx="0"/>
          <a:fillRef idx="0"/>
          <a:effectRef idx="0"/>
          <a:fontRef idx="minor"/>
        </p:style>
      </p:sp>
      <p:sp>
        <p:nvSpPr>
          <p:cNvPr id="626" name="CustomShape 4"/>
          <p:cNvSpPr/>
          <p:nvPr/>
        </p:nvSpPr>
        <p:spPr>
          <a:xfrm>
            <a:off x="9636120" y="6586560"/>
            <a:ext cx="269280" cy="213480"/>
          </a:xfrm>
          <a:prstGeom prst="rect">
            <a:avLst/>
          </a:prstGeom>
          <a:noFill/>
          <a:ln>
            <a:noFill/>
          </a:ln>
        </p:spPr>
        <p:style>
          <a:lnRef idx="0"/>
          <a:fillRef idx="0"/>
          <a:effectRef idx="0"/>
          <a:fontRef idx="minor"/>
        </p:style>
        <p:txBody>
          <a:bodyPr lIns="0" rIns="0" tIns="0" bIns="0" anchor="ctr"/>
          <a:p>
            <a:pPr algn="r">
              <a:lnSpc>
                <a:spcPct val="100000"/>
              </a:lnSpc>
            </a:pPr>
            <a:fld id="{5C395335-551C-4256-BDDD-3449156B9917}" type="slidenum">
              <a:rPr b="0" lang="en-AU" sz="900" spc="-1" strike="noStrike">
                <a:solidFill>
                  <a:srgbClr val="ce1126"/>
                </a:solidFill>
                <a:latin typeface="Arial"/>
              </a:rPr>
              <a:t>1</a:t>
            </a:fld>
            <a:endParaRPr b="0" lang="en-AU" sz="9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27" name="" descr=""/>
          <p:cNvPicPr/>
          <p:nvPr/>
        </p:nvPicPr>
        <p:blipFill>
          <a:blip r:embed="rId1"/>
          <a:stretch/>
        </p:blipFill>
        <p:spPr>
          <a:xfrm>
            <a:off x="5215680" y="5489640"/>
            <a:ext cx="4072320" cy="738360"/>
          </a:xfrm>
          <a:prstGeom prst="rect">
            <a:avLst/>
          </a:prstGeom>
          <a:ln>
            <a:noFill/>
          </a:ln>
        </p:spPr>
      </p:pic>
      <p:pic>
        <p:nvPicPr>
          <p:cNvPr id="628" name="" descr=""/>
          <p:cNvPicPr/>
          <p:nvPr/>
        </p:nvPicPr>
        <p:blipFill>
          <a:blip r:embed="rId2"/>
          <a:srcRect l="0" t="6229" r="0" b="3292"/>
          <a:stretch/>
        </p:blipFill>
        <p:spPr>
          <a:xfrm>
            <a:off x="738000" y="5474880"/>
            <a:ext cx="3657600" cy="1085400"/>
          </a:xfrm>
          <a:prstGeom prst="rect">
            <a:avLst/>
          </a:prstGeom>
          <a:ln>
            <a:noFill/>
          </a:ln>
        </p:spPr>
      </p:pic>
      <p:sp>
        <p:nvSpPr>
          <p:cNvPr id="629" name="CustomShape 1"/>
          <p:cNvSpPr/>
          <p:nvPr/>
        </p:nvSpPr>
        <p:spPr>
          <a:xfrm>
            <a:off x="2012040" y="428760"/>
            <a:ext cx="7643880" cy="632520"/>
          </a:xfrm>
          <a:prstGeom prst="rect">
            <a:avLst/>
          </a:prstGeom>
          <a:noFill/>
          <a:ln>
            <a:noFill/>
          </a:ln>
        </p:spPr>
        <p:style>
          <a:lnRef idx="0"/>
          <a:fillRef idx="0"/>
          <a:effectRef idx="0"/>
          <a:fontRef idx="minor"/>
        </p:style>
        <p:txBody>
          <a:bodyPr lIns="90000" rIns="90000" tIns="45000" bIns="45000" anchor="b"/>
          <a:p>
            <a:pPr algn="r">
              <a:lnSpc>
                <a:spcPts val="2500"/>
              </a:lnSpc>
            </a:pPr>
            <a:r>
              <a:rPr b="0" lang="en-AU" sz="2400" spc="-1" strike="noStrike">
                <a:solidFill>
                  <a:srgbClr val="ffffff"/>
                </a:solidFill>
                <a:latin typeface="Arial"/>
              </a:rPr>
              <a:t>Projection selections</a:t>
            </a:r>
            <a:endParaRPr b="0" lang="en-AU" sz="2400" spc="-1" strike="noStrike">
              <a:latin typeface="Arial"/>
            </a:endParaRPr>
          </a:p>
        </p:txBody>
      </p:sp>
      <p:sp>
        <p:nvSpPr>
          <p:cNvPr id="630" name="CustomShape 2"/>
          <p:cNvSpPr/>
          <p:nvPr/>
        </p:nvSpPr>
        <p:spPr>
          <a:xfrm>
            <a:off x="271800" y="1773360"/>
            <a:ext cx="9384120" cy="4679280"/>
          </a:xfrm>
          <a:prstGeom prst="rect">
            <a:avLst/>
          </a:prstGeom>
          <a:noFill/>
          <a:ln>
            <a:noFill/>
          </a:ln>
        </p:spPr>
        <p:style>
          <a:lnRef idx="0"/>
          <a:fillRef idx="0"/>
          <a:effectRef idx="0"/>
          <a:fontRef idx="minor"/>
        </p:style>
        <p:txBody>
          <a:bodyPr lIns="0" rIns="90000" tIns="45000" bIns="45000">
            <a:normAutofit/>
          </a:bodyPr>
          <a:p>
            <a:pPr marL="174600" indent="-173880">
              <a:lnSpc>
                <a:spcPct val="100000"/>
              </a:lnSpc>
              <a:spcBef>
                <a:spcPts val="499"/>
              </a:spcBef>
              <a:spcAft>
                <a:spcPts val="499"/>
              </a:spcAft>
              <a:buClr>
                <a:srgbClr val="ce1126"/>
              </a:buClr>
              <a:buFont typeface="Arial"/>
              <a:buChar char="›"/>
            </a:pPr>
            <a:endParaRPr b="0" lang="en-AU" sz="1800" spc="-1" strike="noStrike">
              <a:latin typeface="Arial"/>
            </a:endParaRPr>
          </a:p>
          <a:p>
            <a:pPr marL="177840">
              <a:lnSpc>
                <a:spcPct val="100000"/>
              </a:lnSpc>
              <a:spcBef>
                <a:spcPts val="499"/>
              </a:spcBef>
              <a:spcAft>
                <a:spcPts val="499"/>
              </a:spcAft>
            </a:pPr>
            <a:endParaRPr b="0" lang="en-AU" sz="1800" spc="-1" strike="noStrike">
              <a:latin typeface="Arial"/>
            </a:endParaRPr>
          </a:p>
          <a:p>
            <a:pPr marL="177840">
              <a:lnSpc>
                <a:spcPct val="100000"/>
              </a:lnSpc>
              <a:spcBef>
                <a:spcPts val="499"/>
              </a:spcBef>
              <a:spcAft>
                <a:spcPts val="499"/>
              </a:spcAft>
            </a:pPr>
            <a:endParaRPr b="0" lang="en-AU" sz="1800" spc="-1" strike="noStrike">
              <a:latin typeface="Arial"/>
            </a:endParaRPr>
          </a:p>
          <a:p>
            <a:pPr marL="177840">
              <a:lnSpc>
                <a:spcPct val="100000"/>
              </a:lnSpc>
              <a:spcBef>
                <a:spcPts val="499"/>
              </a:spcBef>
              <a:spcAft>
                <a:spcPts val="499"/>
              </a:spcAft>
            </a:pPr>
            <a:endParaRPr b="0" lang="en-AU" sz="1800" spc="-1" strike="noStrike">
              <a:latin typeface="Arial"/>
            </a:endParaRPr>
          </a:p>
        </p:txBody>
      </p:sp>
      <p:sp>
        <p:nvSpPr>
          <p:cNvPr id="631" name="CustomShape 3"/>
          <p:cNvSpPr/>
          <p:nvPr/>
        </p:nvSpPr>
        <p:spPr>
          <a:xfrm>
            <a:off x="9386640" y="6586920"/>
            <a:ext cx="269280" cy="213480"/>
          </a:xfrm>
          <a:prstGeom prst="rect">
            <a:avLst/>
          </a:prstGeom>
          <a:noFill/>
          <a:ln>
            <a:noFill/>
          </a:ln>
        </p:spPr>
        <p:style>
          <a:lnRef idx="0"/>
          <a:fillRef idx="0"/>
          <a:effectRef idx="0"/>
          <a:fontRef idx="minor"/>
        </p:style>
        <p:txBody>
          <a:bodyPr lIns="0" rIns="0" tIns="0" bIns="0" anchor="ctr"/>
          <a:p>
            <a:pPr algn="r">
              <a:lnSpc>
                <a:spcPct val="100000"/>
              </a:lnSpc>
            </a:pPr>
            <a:fld id="{6CAA03B2-E24B-49A9-B666-41BEACE27E1D}" type="slidenum">
              <a:rPr b="0" lang="en-AU" sz="900" spc="-1" strike="noStrike">
                <a:solidFill>
                  <a:srgbClr val="ce1126"/>
                </a:solidFill>
                <a:latin typeface="Arial"/>
              </a:rPr>
              <a:t>1</a:t>
            </a:fld>
            <a:endParaRPr b="0" lang="en-AU" sz="900" spc="-1" strike="noStrike">
              <a:latin typeface="Arial"/>
            </a:endParaRPr>
          </a:p>
        </p:txBody>
      </p:sp>
      <p:sp>
        <p:nvSpPr>
          <p:cNvPr id="632" name="CustomShape 4"/>
          <p:cNvSpPr/>
          <p:nvPr/>
        </p:nvSpPr>
        <p:spPr>
          <a:xfrm>
            <a:off x="271800" y="1268280"/>
            <a:ext cx="9384120" cy="484920"/>
          </a:xfrm>
          <a:prstGeom prst="rect">
            <a:avLst/>
          </a:prstGeom>
          <a:noFill/>
          <a:ln>
            <a:noFill/>
          </a:ln>
        </p:spPr>
        <p:style>
          <a:lnRef idx="0"/>
          <a:fillRef idx="0"/>
          <a:effectRef idx="0"/>
          <a:fontRef idx="minor"/>
        </p:style>
      </p:sp>
      <p:pic>
        <p:nvPicPr>
          <p:cNvPr id="633" name="" descr=""/>
          <p:cNvPicPr/>
          <p:nvPr/>
        </p:nvPicPr>
        <p:blipFill>
          <a:blip r:embed="rId3"/>
          <a:srcRect l="0" t="1926" r="0" b="0"/>
          <a:stretch/>
        </p:blipFill>
        <p:spPr>
          <a:xfrm>
            <a:off x="1728000" y="1228320"/>
            <a:ext cx="6840000" cy="4236120"/>
          </a:xfrm>
          <a:prstGeom prst="rect">
            <a:avLst/>
          </a:prstGeom>
          <a:ln>
            <a:no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4" name="CustomShape 1"/>
          <p:cNvSpPr/>
          <p:nvPr/>
        </p:nvSpPr>
        <p:spPr>
          <a:xfrm>
            <a:off x="2012040" y="428760"/>
            <a:ext cx="7643880" cy="632520"/>
          </a:xfrm>
          <a:prstGeom prst="rect">
            <a:avLst/>
          </a:prstGeom>
          <a:noFill/>
          <a:ln>
            <a:noFill/>
          </a:ln>
        </p:spPr>
        <p:style>
          <a:lnRef idx="0"/>
          <a:fillRef idx="0"/>
          <a:effectRef idx="0"/>
          <a:fontRef idx="minor"/>
        </p:style>
        <p:txBody>
          <a:bodyPr lIns="90000" rIns="90000" tIns="45000" bIns="45000" anchor="b"/>
          <a:p>
            <a:pPr algn="r">
              <a:lnSpc>
                <a:spcPts val="2500"/>
              </a:lnSpc>
            </a:pPr>
            <a:r>
              <a:rPr b="0" lang="en-AU" sz="2400" spc="-1" strike="noStrike">
                <a:solidFill>
                  <a:srgbClr val="ffffff"/>
                </a:solidFill>
                <a:latin typeface="Arial"/>
              </a:rPr>
              <a:t>Unrolling</a:t>
            </a:r>
            <a:endParaRPr b="0" lang="en-AU" sz="2400" spc="-1" strike="noStrike">
              <a:latin typeface="Arial"/>
            </a:endParaRPr>
          </a:p>
        </p:txBody>
      </p:sp>
      <p:sp>
        <p:nvSpPr>
          <p:cNvPr id="635" name="CustomShape 2"/>
          <p:cNvSpPr/>
          <p:nvPr/>
        </p:nvSpPr>
        <p:spPr>
          <a:xfrm>
            <a:off x="271800" y="1773360"/>
            <a:ext cx="9384120" cy="4679280"/>
          </a:xfrm>
          <a:prstGeom prst="rect">
            <a:avLst/>
          </a:prstGeom>
          <a:noFill/>
          <a:ln>
            <a:noFill/>
          </a:ln>
        </p:spPr>
        <p:style>
          <a:lnRef idx="0"/>
          <a:fillRef idx="0"/>
          <a:effectRef idx="0"/>
          <a:fontRef idx="minor"/>
        </p:style>
        <p:txBody>
          <a:bodyPr lIns="0" rIns="90000" tIns="45000" bIns="45000">
            <a:normAutofit/>
          </a:bodyPr>
          <a:p>
            <a:pPr>
              <a:lnSpc>
                <a:spcPct val="100000"/>
              </a:lnSpc>
              <a:spcBef>
                <a:spcPts val="499"/>
              </a:spcBef>
              <a:spcAft>
                <a:spcPts val="499"/>
              </a:spcAft>
            </a:pPr>
            <a:endParaRPr b="0" lang="en-AU" sz="1800" spc="-1" strike="noStrike">
              <a:latin typeface="Arial"/>
            </a:endParaRPr>
          </a:p>
          <a:p>
            <a:pPr marL="177840">
              <a:lnSpc>
                <a:spcPct val="100000"/>
              </a:lnSpc>
              <a:spcBef>
                <a:spcPts val="499"/>
              </a:spcBef>
              <a:spcAft>
                <a:spcPts val="499"/>
              </a:spcAft>
            </a:pPr>
            <a:endParaRPr b="0" lang="en-AU" sz="1800" spc="-1" strike="noStrike">
              <a:latin typeface="Arial"/>
            </a:endParaRPr>
          </a:p>
          <a:p>
            <a:pPr marL="177840">
              <a:lnSpc>
                <a:spcPct val="100000"/>
              </a:lnSpc>
              <a:spcBef>
                <a:spcPts val="499"/>
              </a:spcBef>
              <a:spcAft>
                <a:spcPts val="499"/>
              </a:spcAft>
            </a:pPr>
            <a:endParaRPr b="0" lang="en-AU" sz="1800" spc="-1" strike="noStrike">
              <a:latin typeface="Arial"/>
            </a:endParaRPr>
          </a:p>
        </p:txBody>
      </p:sp>
      <p:sp>
        <p:nvSpPr>
          <p:cNvPr id="636" name="CustomShape 3"/>
          <p:cNvSpPr/>
          <p:nvPr/>
        </p:nvSpPr>
        <p:spPr>
          <a:xfrm>
            <a:off x="9386640" y="6586920"/>
            <a:ext cx="269280" cy="213480"/>
          </a:xfrm>
          <a:prstGeom prst="rect">
            <a:avLst/>
          </a:prstGeom>
          <a:noFill/>
          <a:ln>
            <a:noFill/>
          </a:ln>
        </p:spPr>
        <p:style>
          <a:lnRef idx="0"/>
          <a:fillRef idx="0"/>
          <a:effectRef idx="0"/>
          <a:fontRef idx="minor"/>
        </p:style>
        <p:txBody>
          <a:bodyPr lIns="0" rIns="0" tIns="0" bIns="0" anchor="ctr"/>
          <a:p>
            <a:pPr algn="r">
              <a:lnSpc>
                <a:spcPct val="100000"/>
              </a:lnSpc>
            </a:pPr>
            <a:fld id="{49243C60-A9A2-4711-AC69-547B158B373E}" type="slidenum">
              <a:rPr b="0" lang="en-AU" sz="900" spc="-1" strike="noStrike">
                <a:solidFill>
                  <a:srgbClr val="ce1126"/>
                </a:solidFill>
                <a:latin typeface="Arial"/>
              </a:rPr>
              <a:t>1</a:t>
            </a:fld>
            <a:endParaRPr b="0" lang="en-AU" sz="900" spc="-1" strike="noStrike">
              <a:latin typeface="Arial"/>
            </a:endParaRPr>
          </a:p>
        </p:txBody>
      </p:sp>
      <p:sp>
        <p:nvSpPr>
          <p:cNvPr id="637" name="CustomShape 4"/>
          <p:cNvSpPr/>
          <p:nvPr/>
        </p:nvSpPr>
        <p:spPr>
          <a:xfrm>
            <a:off x="271800" y="1268280"/>
            <a:ext cx="9384120" cy="484920"/>
          </a:xfrm>
          <a:prstGeom prst="rect">
            <a:avLst/>
          </a:prstGeom>
          <a:noFill/>
          <a:ln>
            <a:noFill/>
          </a:ln>
        </p:spPr>
        <p:style>
          <a:lnRef idx="0"/>
          <a:fillRef idx="0"/>
          <a:effectRef idx="0"/>
          <a:fontRef idx="minor"/>
        </p:style>
      </p:sp>
      <p:pic>
        <p:nvPicPr>
          <p:cNvPr id="638" name="" descr=""/>
          <p:cNvPicPr/>
          <p:nvPr/>
        </p:nvPicPr>
        <p:blipFill>
          <a:blip r:embed="rId1"/>
          <a:stretch/>
        </p:blipFill>
        <p:spPr>
          <a:xfrm>
            <a:off x="324000" y="1224000"/>
            <a:ext cx="4464000" cy="1816200"/>
          </a:xfrm>
          <a:prstGeom prst="rect">
            <a:avLst/>
          </a:prstGeom>
          <a:ln>
            <a:noFill/>
          </a:ln>
        </p:spPr>
      </p:pic>
      <p:pic>
        <p:nvPicPr>
          <p:cNvPr id="639" name="" descr=""/>
          <p:cNvPicPr/>
          <p:nvPr/>
        </p:nvPicPr>
        <p:blipFill>
          <a:blip r:embed="rId2"/>
          <a:stretch/>
        </p:blipFill>
        <p:spPr>
          <a:xfrm>
            <a:off x="5328000" y="1235160"/>
            <a:ext cx="4386600" cy="2832840"/>
          </a:xfrm>
          <a:prstGeom prst="rect">
            <a:avLst/>
          </a:prstGeom>
          <a:ln>
            <a:noFill/>
          </a:ln>
        </p:spPr>
      </p:pic>
      <p:sp>
        <p:nvSpPr>
          <p:cNvPr id="640" name="CustomShape 5"/>
          <p:cNvSpPr/>
          <p:nvPr/>
        </p:nvSpPr>
        <p:spPr>
          <a:xfrm>
            <a:off x="4212000" y="1872000"/>
            <a:ext cx="1080000" cy="504000"/>
          </a:xfrm>
          <a:custGeom>
            <a:avLst/>
            <a:gdLst/>
            <a:ahLst/>
            <a:rect l="0" t="0" r="r" b="b"/>
            <a:pathLst>
              <a:path w="3002" h="1401">
                <a:moveTo>
                  <a:pt x="0" y="350"/>
                </a:moveTo>
                <a:lnTo>
                  <a:pt x="2250" y="350"/>
                </a:lnTo>
                <a:lnTo>
                  <a:pt x="2250" y="0"/>
                </a:lnTo>
                <a:lnTo>
                  <a:pt x="3001" y="700"/>
                </a:lnTo>
                <a:lnTo>
                  <a:pt x="2250" y="1400"/>
                </a:lnTo>
                <a:lnTo>
                  <a:pt x="2250" y="1050"/>
                </a:lnTo>
                <a:lnTo>
                  <a:pt x="0" y="1050"/>
                </a:lnTo>
                <a:lnTo>
                  <a:pt x="0" y="350"/>
                </a:lnTo>
              </a:path>
            </a:pathLst>
          </a:custGeom>
          <a:solidFill>
            <a:srgbClr val="add58a"/>
          </a:solidFill>
          <a:ln>
            <a:solidFill>
              <a:srgbClr val="000000"/>
            </a:solidFill>
          </a:ln>
        </p:spPr>
        <p:style>
          <a:lnRef idx="0"/>
          <a:fillRef idx="0"/>
          <a:effectRef idx="0"/>
          <a:fontRef idx="minor"/>
        </p:style>
        <p:txBody>
          <a:bodyPr wrap="none" lIns="90000" rIns="90000" tIns="45000" bIns="45000" anchor="ctr"/>
          <a:p>
            <a:pPr algn="ctr"/>
            <a:r>
              <a:rPr b="0" lang="en-AU" sz="1800" spc="-1" strike="noStrike">
                <a:latin typeface="Abyssinica SIL"/>
              </a:rPr>
              <a:t>Unroll</a:t>
            </a:r>
            <a:endParaRPr b="0" lang="en-AU" sz="1800" spc="-1" strike="noStrike">
              <a:latin typeface="Arial"/>
            </a:endParaRPr>
          </a:p>
        </p:txBody>
      </p:sp>
      <p:sp>
        <p:nvSpPr>
          <p:cNvPr id="641" name="CustomShape 6"/>
          <p:cNvSpPr/>
          <p:nvPr/>
        </p:nvSpPr>
        <p:spPr>
          <a:xfrm>
            <a:off x="199800" y="3168000"/>
            <a:ext cx="9456120" cy="3456000"/>
          </a:xfrm>
          <a:prstGeom prst="rect">
            <a:avLst/>
          </a:prstGeom>
          <a:noFill/>
          <a:ln>
            <a:noFill/>
          </a:ln>
        </p:spPr>
        <p:style>
          <a:lnRef idx="0"/>
          <a:fillRef idx="0"/>
          <a:effectRef idx="0"/>
          <a:fontRef idx="minor"/>
        </p:style>
        <p:txBody>
          <a:bodyPr lIns="0" rIns="90000" tIns="45000" bIns="45000">
            <a:normAutofit/>
          </a:bodyPr>
          <a:p>
            <a:pPr marL="174600" indent="-173880">
              <a:lnSpc>
                <a:spcPct val="100000"/>
              </a:lnSpc>
              <a:spcBef>
                <a:spcPts val="499"/>
              </a:spcBef>
              <a:spcAft>
                <a:spcPts val="499"/>
              </a:spcAft>
              <a:buClr>
                <a:srgbClr val="ce1126"/>
              </a:buClr>
              <a:buFont typeface="Arial"/>
              <a:buChar char="›"/>
            </a:pPr>
            <a:r>
              <a:rPr b="0" lang="en-AU" sz="2000" spc="-1" strike="noStrike">
                <a:solidFill>
                  <a:srgbClr val="000000"/>
                </a:solidFill>
                <a:latin typeface="Arial"/>
              </a:rPr>
              <a:t>Unrolling a variable increases the number of:</a:t>
            </a:r>
            <a:endParaRPr b="0" lang="en-AU" sz="2000" spc="-1" strike="noStrike">
              <a:latin typeface="Arial"/>
            </a:endParaRPr>
          </a:p>
          <a:p>
            <a:pPr lvl="1" marL="432000" indent="-216000">
              <a:lnSpc>
                <a:spcPct val="100000"/>
              </a:lnSpc>
              <a:spcBef>
                <a:spcPts val="499"/>
              </a:spcBef>
              <a:spcAft>
                <a:spcPts val="499"/>
              </a:spcAft>
              <a:buClr>
                <a:srgbClr val="000000"/>
              </a:buClr>
              <a:buSzPct val="45000"/>
              <a:buFont typeface="Wingdings" charset="2"/>
              <a:buChar char=""/>
            </a:pPr>
            <a:r>
              <a:rPr b="0" lang="en-AU" sz="2000" spc="-1" strike="noStrike">
                <a:solidFill>
                  <a:srgbClr val="000000"/>
                </a:solidFill>
                <a:latin typeface="Arial"/>
              </a:rPr>
              <a:t>MACs by the same factor </a:t>
            </a:r>
            <a:endParaRPr b="0" lang="en-AU" sz="2000" spc="-1" strike="noStrike">
              <a:latin typeface="Arial"/>
            </a:endParaRPr>
          </a:p>
          <a:p>
            <a:pPr lvl="1" marL="432000" indent="-216000">
              <a:lnSpc>
                <a:spcPct val="100000"/>
              </a:lnSpc>
              <a:spcBef>
                <a:spcPts val="499"/>
              </a:spcBef>
              <a:spcAft>
                <a:spcPts val="499"/>
              </a:spcAft>
              <a:buClr>
                <a:srgbClr val="000000"/>
              </a:buClr>
              <a:buSzPct val="45000"/>
              <a:buFont typeface="Wingdings" charset="2"/>
              <a:buChar char=""/>
            </a:pPr>
            <a:r>
              <a:rPr b="0" lang="en-AU" sz="2000" spc="-1" strike="noStrike">
                <a:solidFill>
                  <a:srgbClr val="000000"/>
                </a:solidFill>
                <a:latin typeface="Arial"/>
              </a:rPr>
              <a:t>IO (</a:t>
            </a:r>
            <a:r>
              <a:rPr b="0" lang="en-AU" sz="2000" spc="-1" strike="noStrike">
                <a:solidFill>
                  <a:srgbClr val="000000"/>
                </a:solidFill>
                <a:latin typeface="Abyssinica SIL"/>
              </a:rPr>
              <a:t>I W O</a:t>
            </a:r>
            <a:r>
              <a:rPr b="0" lang="en-AU" sz="2000" spc="-1" strike="noStrike">
                <a:solidFill>
                  <a:srgbClr val="000000"/>
                </a:solidFill>
                <a:latin typeface="Arial"/>
              </a:rPr>
              <a:t>) where the variable accesses</a:t>
            </a:r>
            <a:endParaRPr b="0" lang="en-AU" sz="2000" spc="-1" strike="noStrike">
              <a:latin typeface="Arial"/>
            </a:endParaRPr>
          </a:p>
          <a:p>
            <a:pPr marL="174600" indent="-173880">
              <a:lnSpc>
                <a:spcPct val="100000"/>
              </a:lnSpc>
              <a:spcBef>
                <a:spcPts val="499"/>
              </a:spcBef>
              <a:spcAft>
                <a:spcPts val="499"/>
              </a:spcAft>
              <a:buClr>
                <a:srgbClr val="ce1126"/>
              </a:buClr>
              <a:buFont typeface="Arial"/>
              <a:buChar char="›"/>
            </a:pPr>
            <a:r>
              <a:rPr b="0" lang="en-AU" sz="2000" spc="-1" strike="noStrike">
                <a:solidFill>
                  <a:srgbClr val="000000"/>
                </a:solidFill>
                <a:latin typeface="Arial"/>
              </a:rPr>
              <a:t>Variables in the same group </a:t>
            </a:r>
            <a:endParaRPr b="0" lang="en-AU" sz="2000" spc="-1" strike="noStrike">
              <a:latin typeface="Arial"/>
            </a:endParaRPr>
          </a:p>
          <a:p>
            <a:pPr lvl="1" marL="432000" indent="-216000">
              <a:lnSpc>
                <a:spcPct val="100000"/>
              </a:lnSpc>
              <a:spcBef>
                <a:spcPts val="499"/>
              </a:spcBef>
              <a:spcAft>
                <a:spcPts val="499"/>
              </a:spcAft>
              <a:buClr>
                <a:srgbClr val="000000"/>
              </a:buClr>
              <a:buSzPct val="45000"/>
              <a:buFont typeface="Wingdings" charset="2"/>
              <a:buChar char=""/>
            </a:pPr>
            <a:r>
              <a:rPr b="0" lang="en-AU" sz="2000" spc="-1" strike="noStrike">
                <a:solidFill>
                  <a:srgbClr val="000000"/>
                </a:solidFill>
                <a:latin typeface="Arial"/>
              </a:rPr>
              <a:t>Have the same characteristics</a:t>
            </a:r>
            <a:endParaRPr b="0" lang="en-AU" sz="2000" spc="-1" strike="noStrike">
              <a:latin typeface="Arial"/>
            </a:endParaRPr>
          </a:p>
          <a:p>
            <a:pPr lvl="1" marL="432000" indent="-216000">
              <a:lnSpc>
                <a:spcPct val="100000"/>
              </a:lnSpc>
              <a:spcBef>
                <a:spcPts val="499"/>
              </a:spcBef>
              <a:spcAft>
                <a:spcPts val="499"/>
              </a:spcAft>
              <a:buClr>
                <a:srgbClr val="000000"/>
              </a:buClr>
              <a:buSzPct val="45000"/>
              <a:buFont typeface="Wingdings" charset="2"/>
              <a:buChar char=""/>
            </a:pPr>
            <a:r>
              <a:rPr b="0" lang="en-AU" sz="2000" spc="-1" strike="noStrike">
                <a:solidFill>
                  <a:srgbClr val="000000"/>
                </a:solidFill>
                <a:latin typeface="Arial"/>
              </a:rPr>
              <a:t>Describe dimensions of the same access pattern</a:t>
            </a:r>
            <a:endParaRPr b="0" lang="en-AU" sz="2000" spc="-1" strike="noStrike">
              <a:latin typeface="Arial"/>
            </a:endParaRPr>
          </a:p>
          <a:p>
            <a:pPr lvl="1" marL="432000" indent="-216000">
              <a:lnSpc>
                <a:spcPct val="100000"/>
              </a:lnSpc>
              <a:spcBef>
                <a:spcPts val="499"/>
              </a:spcBef>
              <a:spcAft>
                <a:spcPts val="499"/>
              </a:spcAft>
              <a:buClr>
                <a:srgbClr val="000000"/>
              </a:buClr>
              <a:buSzPct val="45000"/>
              <a:buFont typeface="Wingdings" charset="2"/>
              <a:buChar char=""/>
            </a:pPr>
            <a:r>
              <a:rPr b="0" lang="en-AU" sz="1800" spc="-1" strike="noStrike">
                <a:solidFill>
                  <a:srgbClr val="000000"/>
                </a:solidFill>
                <a:latin typeface="Arial"/>
              </a:rPr>
              <a:t>Example: in a Convolution layer x and y are similar when f</a:t>
            </a:r>
            <a:r>
              <a:rPr b="0" lang="en-AU" sz="1800" spc="-1" strike="noStrike" baseline="-33000">
                <a:solidFill>
                  <a:srgbClr val="000000"/>
                </a:solidFill>
                <a:latin typeface="Arial"/>
              </a:rPr>
              <a:t>x </a:t>
            </a:r>
            <a:r>
              <a:rPr b="0" lang="en-AU" sz="1800" spc="-1" strike="noStrike">
                <a:solidFill>
                  <a:srgbClr val="000000"/>
                </a:solidFill>
                <a:latin typeface="Arial"/>
              </a:rPr>
              <a:t>is different (respectively B2, B1, R2)</a:t>
            </a:r>
            <a:endParaRPr b="0" lang="en-AU" sz="1800" spc="-1" strike="noStrike">
              <a:latin typeface="Arial"/>
            </a:endParaRPr>
          </a:p>
          <a:p>
            <a:pPr marL="174600" indent="-173880">
              <a:lnSpc>
                <a:spcPct val="100000"/>
              </a:lnSpc>
              <a:spcBef>
                <a:spcPts val="499"/>
              </a:spcBef>
              <a:spcAft>
                <a:spcPts val="499"/>
              </a:spcAft>
              <a:buClr>
                <a:srgbClr val="ce1126"/>
              </a:buClr>
              <a:buFont typeface="Arial"/>
              <a:buChar char="›"/>
            </a:pPr>
            <a:r>
              <a:rPr b="0" lang="en-AU" sz="1800" spc="-1" strike="noStrike">
                <a:solidFill>
                  <a:srgbClr val="000000"/>
                </a:solidFill>
                <a:latin typeface="Arial"/>
              </a:rPr>
              <a:t>An Exception: Some variables in Reduction group can be windowed → we a separate them as two subgroups for Reduction group called, Windowed and NonWindowed. </a:t>
            </a:r>
            <a:endParaRPr b="0" lang="en-AU" sz="18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2" name="CustomShape 1"/>
          <p:cNvSpPr/>
          <p:nvPr/>
        </p:nvSpPr>
        <p:spPr>
          <a:xfrm>
            <a:off x="2012040" y="428760"/>
            <a:ext cx="7643880" cy="632520"/>
          </a:xfrm>
          <a:prstGeom prst="rect">
            <a:avLst/>
          </a:prstGeom>
          <a:noFill/>
          <a:ln>
            <a:noFill/>
          </a:ln>
        </p:spPr>
        <p:style>
          <a:lnRef idx="0"/>
          <a:fillRef idx="0"/>
          <a:effectRef idx="0"/>
          <a:fontRef idx="minor"/>
        </p:style>
        <p:txBody>
          <a:bodyPr lIns="90000" rIns="90000" tIns="45000" bIns="45000" anchor="b"/>
          <a:p>
            <a:pPr algn="r">
              <a:lnSpc>
                <a:spcPts val="2500"/>
              </a:lnSpc>
            </a:pPr>
            <a:r>
              <a:rPr b="0" lang="en-AU" sz="2400" spc="-1" strike="noStrike">
                <a:solidFill>
                  <a:srgbClr val="ffffff"/>
                </a:solidFill>
                <a:latin typeface="Arial"/>
              </a:rPr>
              <a:t>Projections</a:t>
            </a:r>
            <a:endParaRPr b="0" lang="en-AU" sz="2400" spc="-1" strike="noStrike">
              <a:latin typeface="Arial"/>
            </a:endParaRPr>
          </a:p>
        </p:txBody>
      </p:sp>
      <p:sp>
        <p:nvSpPr>
          <p:cNvPr id="643" name="CustomShape 2"/>
          <p:cNvSpPr/>
          <p:nvPr/>
        </p:nvSpPr>
        <p:spPr>
          <a:xfrm>
            <a:off x="9386640" y="6586920"/>
            <a:ext cx="269280" cy="213480"/>
          </a:xfrm>
          <a:prstGeom prst="rect">
            <a:avLst/>
          </a:prstGeom>
          <a:noFill/>
          <a:ln>
            <a:noFill/>
          </a:ln>
        </p:spPr>
        <p:style>
          <a:lnRef idx="0"/>
          <a:fillRef idx="0"/>
          <a:effectRef idx="0"/>
          <a:fontRef idx="minor"/>
        </p:style>
        <p:txBody>
          <a:bodyPr lIns="0" rIns="0" tIns="0" bIns="0" anchor="ctr"/>
          <a:p>
            <a:pPr algn="r">
              <a:lnSpc>
                <a:spcPct val="100000"/>
              </a:lnSpc>
            </a:pPr>
            <a:fld id="{9F4646FB-3AFF-4AAC-9F3B-617D81E635C3}" type="slidenum">
              <a:rPr b="0" lang="en-AU" sz="900" spc="-1" strike="noStrike">
                <a:solidFill>
                  <a:srgbClr val="ce1126"/>
                </a:solidFill>
                <a:latin typeface="Arial"/>
              </a:rPr>
              <a:t>1</a:t>
            </a:fld>
            <a:endParaRPr b="0" lang="en-AU" sz="900" spc="-1" strike="noStrike">
              <a:latin typeface="Arial"/>
            </a:endParaRPr>
          </a:p>
        </p:txBody>
      </p:sp>
      <p:sp>
        <p:nvSpPr>
          <p:cNvPr id="644" name="CustomShape 3"/>
          <p:cNvSpPr/>
          <p:nvPr/>
        </p:nvSpPr>
        <p:spPr>
          <a:xfrm>
            <a:off x="271800" y="1268280"/>
            <a:ext cx="9384120" cy="484920"/>
          </a:xfrm>
          <a:prstGeom prst="rect">
            <a:avLst/>
          </a:prstGeom>
          <a:noFill/>
          <a:ln>
            <a:noFill/>
          </a:ln>
        </p:spPr>
        <p:style>
          <a:lnRef idx="0"/>
          <a:fillRef idx="0"/>
          <a:effectRef idx="0"/>
          <a:fontRef idx="minor"/>
        </p:style>
      </p:sp>
      <p:sp>
        <p:nvSpPr>
          <p:cNvPr id="645" name="TextShape 4"/>
          <p:cNvSpPr txBox="1"/>
          <p:nvPr/>
        </p:nvSpPr>
        <p:spPr>
          <a:xfrm>
            <a:off x="2520000" y="1728000"/>
            <a:ext cx="3877920" cy="340560"/>
          </a:xfrm>
          <a:prstGeom prst="rect">
            <a:avLst/>
          </a:prstGeom>
          <a:blipFill rotWithShape="0">
            <a:blip r:embed="rId1"/>
            <a:stretch>
              <a:fillRect l="183698" t="1070297" r="482603" b="0"/>
            </a:stretch>
          </a:blipFill>
          <a:ln>
            <a:noFill/>
          </a:ln>
        </p:spPr>
        <p:txBody>
          <a:bodyPr lIns="90000" rIns="90000" tIns="45000" bIns="45000" anchor="ctr"/>
          <a:p>
            <a:pPr algn="ctr"/>
            <a:r>
              <a:rPr b="0" lang="en-AU" sz="1800" spc="-1" strike="noStrike">
                <a:latin typeface="Arial"/>
              </a:rPr>
              <a:t> </a:t>
            </a:r>
            <a:endParaRPr b="0" lang="en-AU" sz="1800" spc="-1" strike="noStrike">
              <a:latin typeface="Arial"/>
            </a:endParaRPr>
          </a:p>
        </p:txBody>
      </p:sp>
      <p:pic>
        <p:nvPicPr>
          <p:cNvPr id="646" name="" descr=""/>
          <p:cNvPicPr/>
          <p:nvPr/>
        </p:nvPicPr>
        <p:blipFill>
          <a:blip r:embed="rId2"/>
          <a:srcRect l="16565" t="28874" r="15653" b="48886"/>
          <a:stretch/>
        </p:blipFill>
        <p:spPr>
          <a:xfrm>
            <a:off x="3240000" y="4644000"/>
            <a:ext cx="3239640" cy="359640"/>
          </a:xfrm>
          <a:prstGeom prst="rect">
            <a:avLst/>
          </a:prstGeom>
          <a:ln>
            <a:noFill/>
          </a:ln>
        </p:spPr>
      </p:pic>
      <p:pic>
        <p:nvPicPr>
          <p:cNvPr id="647" name="" descr=""/>
          <p:cNvPicPr/>
          <p:nvPr/>
        </p:nvPicPr>
        <p:blipFill>
          <a:blip r:embed="rId3"/>
          <a:srcRect l="0" t="0" r="0" b="18755"/>
          <a:stretch/>
        </p:blipFill>
        <p:spPr>
          <a:xfrm>
            <a:off x="9504000" y="4104360"/>
            <a:ext cx="3461040" cy="1871640"/>
          </a:xfrm>
          <a:prstGeom prst="rect">
            <a:avLst/>
          </a:prstGeom>
          <a:ln>
            <a:noFill/>
          </a:ln>
        </p:spPr>
      </p:pic>
      <p:pic>
        <p:nvPicPr>
          <p:cNvPr id="648" name="" descr=""/>
          <p:cNvPicPr/>
          <p:nvPr/>
        </p:nvPicPr>
        <p:blipFill>
          <a:blip r:embed="rId4"/>
          <a:srcRect l="0" t="0" r="14460" b="0"/>
          <a:stretch/>
        </p:blipFill>
        <p:spPr>
          <a:xfrm>
            <a:off x="3492000" y="2484000"/>
            <a:ext cx="5111640" cy="729360"/>
          </a:xfrm>
          <a:prstGeom prst="rect">
            <a:avLst/>
          </a:prstGeom>
          <a:ln>
            <a:noFill/>
          </a:ln>
        </p:spPr>
      </p:pic>
      <p:pic>
        <p:nvPicPr>
          <p:cNvPr id="649" name="" descr=""/>
          <p:cNvPicPr/>
          <p:nvPr/>
        </p:nvPicPr>
        <p:blipFill>
          <a:blip r:embed="rId5"/>
          <a:stretch/>
        </p:blipFill>
        <p:spPr>
          <a:xfrm>
            <a:off x="1340640" y="2484000"/>
            <a:ext cx="2007360" cy="798120"/>
          </a:xfrm>
          <a:prstGeom prst="rect">
            <a:avLst/>
          </a:prstGeom>
          <a:ln>
            <a:noFill/>
          </a:ln>
        </p:spPr>
      </p:pic>
      <p:sp>
        <p:nvSpPr>
          <p:cNvPr id="650" name="CustomShape 5"/>
          <p:cNvSpPr/>
          <p:nvPr/>
        </p:nvSpPr>
        <p:spPr>
          <a:xfrm>
            <a:off x="271800" y="1296000"/>
            <a:ext cx="9384120" cy="5256000"/>
          </a:xfrm>
          <a:prstGeom prst="rect">
            <a:avLst/>
          </a:prstGeom>
          <a:noFill/>
          <a:ln>
            <a:noFill/>
          </a:ln>
        </p:spPr>
        <p:style>
          <a:lnRef idx="0"/>
          <a:fillRef idx="0"/>
          <a:effectRef idx="0"/>
          <a:fontRef idx="minor"/>
        </p:style>
        <p:txBody>
          <a:bodyPr lIns="0" rIns="90000" tIns="45000" bIns="45000">
            <a:normAutofit/>
          </a:bodyPr>
          <a:p>
            <a:pPr marL="174600" indent="-173880">
              <a:lnSpc>
                <a:spcPct val="100000"/>
              </a:lnSpc>
              <a:spcBef>
                <a:spcPts val="499"/>
              </a:spcBef>
              <a:spcAft>
                <a:spcPts val="499"/>
              </a:spcAft>
              <a:buClr>
                <a:srgbClr val="ce1126"/>
              </a:buClr>
              <a:buFont typeface="Arial"/>
              <a:buChar char="›"/>
            </a:pPr>
            <a:r>
              <a:rPr b="0" lang="en-AU" sz="1800" spc="-1" strike="noStrike">
                <a:solidFill>
                  <a:srgbClr val="000000"/>
                </a:solidFill>
                <a:latin typeface="Arial"/>
              </a:rPr>
              <a:t>We define unrolling degree for each group:</a:t>
            </a:r>
            <a:endParaRPr b="0" lang="en-AU" sz="1800" spc="-1" strike="noStrike">
              <a:latin typeface="Arial"/>
            </a:endParaRPr>
          </a:p>
          <a:p>
            <a:pPr lvl="1" marL="432000" indent="-216000">
              <a:lnSpc>
                <a:spcPct val="100000"/>
              </a:lnSpc>
              <a:spcBef>
                <a:spcPts val="499"/>
              </a:spcBef>
              <a:spcAft>
                <a:spcPts val="499"/>
              </a:spcAft>
              <a:buClr>
                <a:srgbClr val="000000"/>
              </a:buClr>
              <a:buSzPct val="45000"/>
              <a:buFont typeface="Wingdings" charset="2"/>
              <a:buChar char=""/>
            </a:pPr>
            <a:endParaRPr b="0" lang="en-AU" sz="1800" spc="-1" strike="noStrike">
              <a:latin typeface="Arial"/>
            </a:endParaRPr>
          </a:p>
          <a:p>
            <a:pPr lvl="1" marL="432000" indent="-216000">
              <a:lnSpc>
                <a:spcPct val="100000"/>
              </a:lnSpc>
              <a:spcBef>
                <a:spcPts val="499"/>
              </a:spcBef>
              <a:spcAft>
                <a:spcPts val="499"/>
              </a:spcAft>
              <a:buClr>
                <a:srgbClr val="000000"/>
              </a:buClr>
              <a:buSzPct val="45000"/>
              <a:buFont typeface="Wingdings" charset="2"/>
              <a:buChar char=""/>
            </a:pPr>
            <a:r>
              <a:rPr b="0" lang="en-AU" sz="1800" spc="-1" strike="noStrike">
                <a:solidFill>
                  <a:srgbClr val="000000"/>
                </a:solidFill>
                <a:latin typeface="Arial"/>
              </a:rPr>
              <a:t>Then total number of MACs and required IOs are as follows:</a:t>
            </a:r>
            <a:endParaRPr b="0" lang="en-AU" sz="1800" spc="-1" strike="noStrike">
              <a:latin typeface="Arial"/>
            </a:endParaRPr>
          </a:p>
          <a:p>
            <a:pPr lvl="2" marL="648000" indent="-216000">
              <a:lnSpc>
                <a:spcPct val="100000"/>
              </a:lnSpc>
              <a:spcBef>
                <a:spcPts val="499"/>
              </a:spcBef>
              <a:spcAft>
                <a:spcPts val="499"/>
              </a:spcAft>
              <a:buClr>
                <a:srgbClr val="000000"/>
              </a:buClr>
              <a:buSzPct val="45000"/>
              <a:buFont typeface="Wingdings" charset="2"/>
              <a:buChar char=""/>
            </a:pPr>
            <a:endParaRPr b="0" lang="en-AU" sz="1800" spc="-1" strike="noStrike">
              <a:latin typeface="Arial"/>
            </a:endParaRPr>
          </a:p>
          <a:p>
            <a:pPr lvl="2" marL="648000" indent="-216000">
              <a:lnSpc>
                <a:spcPct val="100000"/>
              </a:lnSpc>
              <a:spcBef>
                <a:spcPts val="499"/>
              </a:spcBef>
              <a:spcAft>
                <a:spcPts val="499"/>
              </a:spcAft>
              <a:buClr>
                <a:srgbClr val="000000"/>
              </a:buClr>
              <a:buSzPct val="45000"/>
              <a:buFont typeface="Wingdings" charset="2"/>
              <a:buChar char=""/>
            </a:pPr>
            <a:endParaRPr b="0" lang="en-AU" sz="1800" spc="-1" strike="noStrike">
              <a:latin typeface="Arial"/>
            </a:endParaRPr>
          </a:p>
          <a:p>
            <a:pPr lvl="2" marL="648000" indent="-216000">
              <a:lnSpc>
                <a:spcPct val="100000"/>
              </a:lnSpc>
              <a:spcBef>
                <a:spcPts val="499"/>
              </a:spcBef>
              <a:spcAft>
                <a:spcPts val="499"/>
              </a:spcAft>
              <a:buClr>
                <a:srgbClr val="000000"/>
              </a:buClr>
              <a:buSzPct val="45000"/>
              <a:buFont typeface="Wingdings" charset="2"/>
              <a:buChar char=""/>
            </a:pPr>
            <a:r>
              <a:rPr b="0" lang="en-AU" sz="1800" spc="-1" strike="noStrike">
                <a:solidFill>
                  <a:srgbClr val="000000"/>
                </a:solidFill>
                <a:latin typeface="Arial"/>
              </a:rPr>
              <a:t>Where    ,    ,     ,      are all variables, and the variables appeared in I, W, and O respectively</a:t>
            </a:r>
            <a:endParaRPr b="0" lang="en-AU" sz="1800" spc="-1" strike="noStrike">
              <a:latin typeface="Arial"/>
            </a:endParaRPr>
          </a:p>
          <a:p>
            <a:pPr marL="174600" indent="-173880">
              <a:lnSpc>
                <a:spcPct val="100000"/>
              </a:lnSpc>
              <a:spcBef>
                <a:spcPts val="499"/>
              </a:spcBef>
              <a:spcAft>
                <a:spcPts val="499"/>
              </a:spcAft>
              <a:buClr>
                <a:srgbClr val="ce1126"/>
              </a:buClr>
              <a:buFont typeface="Arial"/>
              <a:buChar char="›"/>
            </a:pPr>
            <a:endParaRPr b="0" lang="en-AU" sz="1800" spc="-1" strike="noStrike">
              <a:latin typeface="Arial"/>
            </a:endParaRPr>
          </a:p>
          <a:p>
            <a:pPr marL="174600" indent="-173880">
              <a:lnSpc>
                <a:spcPct val="100000"/>
              </a:lnSpc>
              <a:spcBef>
                <a:spcPts val="499"/>
              </a:spcBef>
              <a:spcAft>
                <a:spcPts val="499"/>
              </a:spcAft>
              <a:buClr>
                <a:srgbClr val="ce1126"/>
              </a:buClr>
              <a:buFont typeface="Arial"/>
              <a:buChar char="›"/>
            </a:pPr>
            <a:r>
              <a:rPr b="0" lang="en-AU" sz="1800" spc="-1" strike="noStrike">
                <a:solidFill>
                  <a:srgbClr val="000000"/>
                </a:solidFill>
                <a:latin typeface="Arial"/>
              </a:rPr>
              <a:t>A projection is a circuit abstraction based on unrolling degrees and windowing details:</a:t>
            </a:r>
            <a:endParaRPr b="0" lang="en-AU" sz="1800" spc="-1" strike="noStrike">
              <a:latin typeface="Arial"/>
            </a:endParaRPr>
          </a:p>
          <a:p>
            <a:pPr lvl="2" marL="648000" indent="-216000">
              <a:lnSpc>
                <a:spcPct val="100000"/>
              </a:lnSpc>
              <a:spcBef>
                <a:spcPts val="499"/>
              </a:spcBef>
              <a:spcAft>
                <a:spcPts val="499"/>
              </a:spcAft>
              <a:buClr>
                <a:srgbClr val="000000"/>
              </a:buClr>
              <a:buSzPct val="45000"/>
              <a:buFont typeface="Wingdings" charset="2"/>
              <a:buChar char=""/>
            </a:pPr>
            <a:endParaRPr b="0" lang="en-AU" sz="1800" spc="-1" strike="noStrike">
              <a:latin typeface="Arial"/>
            </a:endParaRPr>
          </a:p>
          <a:p>
            <a:pPr lvl="2" marL="648000" indent="-216000">
              <a:lnSpc>
                <a:spcPct val="100000"/>
              </a:lnSpc>
              <a:spcBef>
                <a:spcPts val="499"/>
              </a:spcBef>
              <a:spcAft>
                <a:spcPts val="499"/>
              </a:spcAft>
              <a:buClr>
                <a:srgbClr val="000000"/>
              </a:buClr>
              <a:buSzPct val="45000"/>
              <a:buFont typeface="Wingdings" charset="2"/>
              <a:buChar char=""/>
            </a:pPr>
            <a:r>
              <a:rPr b="0" lang="en-AU" sz="2000" spc="-1" strike="noStrike">
                <a:solidFill>
                  <a:srgbClr val="000000"/>
                </a:solidFill>
                <a:latin typeface="Arial"/>
              </a:rPr>
              <a:t>A projection maps to a block configuration</a:t>
            </a:r>
            <a:endParaRPr b="0" lang="en-AU" sz="2000" spc="-1" strike="noStrike">
              <a:latin typeface="Arial"/>
            </a:endParaRPr>
          </a:p>
          <a:p>
            <a:pPr lvl="2" marL="648000" indent="-216000">
              <a:lnSpc>
                <a:spcPct val="100000"/>
              </a:lnSpc>
              <a:spcBef>
                <a:spcPts val="499"/>
              </a:spcBef>
              <a:spcAft>
                <a:spcPts val="499"/>
              </a:spcAft>
              <a:buClr>
                <a:srgbClr val="000000"/>
              </a:buClr>
              <a:buSzPct val="45000"/>
              <a:buFont typeface="Wingdings" charset="2"/>
              <a:buChar char=""/>
            </a:pPr>
            <a:r>
              <a:rPr b="0" lang="en-AU" sz="2000" spc="-1" strike="noStrike">
                <a:solidFill>
                  <a:srgbClr val="000000"/>
                </a:solidFill>
                <a:latin typeface="Arial"/>
              </a:rPr>
              <a:t>Finding projection is non-invertible, So, more than one unrolling could be mapped to a projection</a:t>
            </a:r>
            <a:endParaRPr b="0" lang="en-AU" sz="2000" spc="-1" strike="noStrike">
              <a:latin typeface="Arial"/>
            </a:endParaRPr>
          </a:p>
        </p:txBody>
      </p:sp>
      <p:pic>
        <p:nvPicPr>
          <p:cNvPr id="651" name="" descr=""/>
          <p:cNvPicPr/>
          <p:nvPr/>
        </p:nvPicPr>
        <p:blipFill>
          <a:blip r:embed="rId6"/>
          <a:srcRect l="36354" t="69098" r="53793" b="9063"/>
          <a:stretch/>
        </p:blipFill>
        <p:spPr>
          <a:xfrm>
            <a:off x="1638720" y="3282120"/>
            <a:ext cx="196920" cy="173520"/>
          </a:xfrm>
          <a:prstGeom prst="rect">
            <a:avLst/>
          </a:prstGeom>
          <a:ln>
            <a:noFill/>
          </a:ln>
        </p:spPr>
      </p:pic>
      <p:pic>
        <p:nvPicPr>
          <p:cNvPr id="652" name="" descr=""/>
          <p:cNvPicPr/>
          <p:nvPr/>
        </p:nvPicPr>
        <p:blipFill>
          <a:blip r:embed="rId7"/>
          <a:srcRect l="24310" t="66206" r="71419" b="5324"/>
          <a:stretch/>
        </p:blipFill>
        <p:spPr>
          <a:xfrm>
            <a:off x="1905480" y="3282120"/>
            <a:ext cx="254520" cy="207000"/>
          </a:xfrm>
          <a:prstGeom prst="rect">
            <a:avLst/>
          </a:prstGeom>
          <a:ln>
            <a:noFill/>
          </a:ln>
        </p:spPr>
      </p:pic>
      <p:pic>
        <p:nvPicPr>
          <p:cNvPr id="653" name="" descr=""/>
          <p:cNvPicPr/>
          <p:nvPr/>
        </p:nvPicPr>
        <p:blipFill>
          <a:blip r:embed="rId8"/>
          <a:srcRect l="45240" t="66206" r="49377" b="5324"/>
          <a:stretch/>
        </p:blipFill>
        <p:spPr>
          <a:xfrm>
            <a:off x="2235240" y="3282120"/>
            <a:ext cx="320760" cy="207000"/>
          </a:xfrm>
          <a:prstGeom prst="rect">
            <a:avLst/>
          </a:prstGeom>
          <a:ln>
            <a:noFill/>
          </a:ln>
        </p:spPr>
      </p:pic>
      <p:pic>
        <p:nvPicPr>
          <p:cNvPr id="654" name="" descr=""/>
          <p:cNvPicPr/>
          <p:nvPr/>
        </p:nvPicPr>
        <p:blipFill>
          <a:blip r:embed="rId9"/>
          <a:srcRect l="67178" t="66206" r="28124" b="5324"/>
          <a:stretch/>
        </p:blipFill>
        <p:spPr>
          <a:xfrm>
            <a:off x="2620800" y="3282120"/>
            <a:ext cx="279720" cy="207000"/>
          </a:xfrm>
          <a:prstGeom prst="rect">
            <a:avLst/>
          </a:prstGeom>
          <a:ln>
            <a:noFill/>
          </a:ln>
        </p:spPr>
      </p:pic>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5" name="CustomShape 1"/>
          <p:cNvSpPr/>
          <p:nvPr/>
        </p:nvSpPr>
        <p:spPr>
          <a:xfrm>
            <a:off x="2012040" y="428760"/>
            <a:ext cx="7643880" cy="632520"/>
          </a:xfrm>
          <a:prstGeom prst="rect">
            <a:avLst/>
          </a:prstGeom>
          <a:noFill/>
          <a:ln>
            <a:noFill/>
          </a:ln>
        </p:spPr>
        <p:style>
          <a:lnRef idx="0"/>
          <a:fillRef idx="0"/>
          <a:effectRef idx="0"/>
          <a:fontRef idx="minor"/>
        </p:style>
        <p:txBody>
          <a:bodyPr lIns="90000" rIns="90000" tIns="45000" bIns="45000" anchor="b"/>
          <a:p>
            <a:pPr algn="r">
              <a:lnSpc>
                <a:spcPts val="2500"/>
              </a:lnSpc>
            </a:pPr>
            <a:r>
              <a:rPr b="0" lang="en-AU" sz="2400" spc="-1" strike="noStrike">
                <a:solidFill>
                  <a:srgbClr val="ffffff"/>
                </a:solidFill>
                <a:latin typeface="Arial"/>
              </a:rPr>
              <a:t>Results - Projection Selections</a:t>
            </a:r>
            <a:endParaRPr b="0" lang="en-AU" sz="2400" spc="-1" strike="noStrike">
              <a:latin typeface="Arial"/>
            </a:endParaRPr>
          </a:p>
        </p:txBody>
      </p:sp>
      <p:sp>
        <p:nvSpPr>
          <p:cNvPr id="656" name="CustomShape 2"/>
          <p:cNvSpPr/>
          <p:nvPr/>
        </p:nvSpPr>
        <p:spPr>
          <a:xfrm>
            <a:off x="271800" y="1440000"/>
            <a:ext cx="9384120" cy="5012640"/>
          </a:xfrm>
          <a:prstGeom prst="rect">
            <a:avLst/>
          </a:prstGeom>
          <a:noFill/>
          <a:ln>
            <a:noFill/>
          </a:ln>
        </p:spPr>
        <p:style>
          <a:lnRef idx="0"/>
          <a:fillRef idx="0"/>
          <a:effectRef idx="0"/>
          <a:fontRef idx="minor"/>
        </p:style>
        <p:txBody>
          <a:bodyPr lIns="0" rIns="90000" tIns="45000" bIns="45000">
            <a:normAutofit/>
          </a:bodyPr>
          <a:p>
            <a:pPr>
              <a:lnSpc>
                <a:spcPct val="100000"/>
              </a:lnSpc>
              <a:spcBef>
                <a:spcPts val="499"/>
              </a:spcBef>
              <a:spcAft>
                <a:spcPts val="499"/>
              </a:spcAft>
            </a:pPr>
            <a:r>
              <a:rPr b="0" lang="en-AU" sz="1800" spc="-1" strike="noStrike">
                <a:solidFill>
                  <a:srgbClr val="000000"/>
                </a:solidFill>
                <a:latin typeface="Arial"/>
                <a:ea typeface="AR PL SungtiL GB"/>
              </a:rPr>
              <a:t>Benchmarks: Selected kernels from DeepBench-Baidu [25], for Training/inference tasks. </a:t>
            </a:r>
            <a:endParaRPr b="0" lang="en-AU" sz="1800" spc="-1" strike="noStrike">
              <a:latin typeface="Arial"/>
            </a:endParaRPr>
          </a:p>
          <a:p>
            <a:pPr>
              <a:lnSpc>
                <a:spcPct val="100000"/>
              </a:lnSpc>
              <a:spcBef>
                <a:spcPts val="499"/>
              </a:spcBef>
              <a:spcAft>
                <a:spcPts val="499"/>
              </a:spcAft>
            </a:pPr>
            <a:endParaRPr b="0" lang="en-AU" sz="1800" spc="-1" strike="noStrike">
              <a:latin typeface="Arial"/>
            </a:endParaRPr>
          </a:p>
          <a:p>
            <a:pPr>
              <a:lnSpc>
                <a:spcPct val="100000"/>
              </a:lnSpc>
              <a:spcBef>
                <a:spcPts val="499"/>
              </a:spcBef>
              <a:spcAft>
                <a:spcPts val="499"/>
              </a:spcAft>
            </a:pPr>
            <a:endParaRPr b="0" lang="en-AU" sz="1800" spc="-1" strike="noStrike">
              <a:latin typeface="Arial"/>
            </a:endParaRPr>
          </a:p>
          <a:p>
            <a:pPr>
              <a:lnSpc>
                <a:spcPct val="100000"/>
              </a:lnSpc>
              <a:spcBef>
                <a:spcPts val="499"/>
              </a:spcBef>
              <a:spcAft>
                <a:spcPts val="499"/>
              </a:spcAft>
            </a:pPr>
            <a:endParaRPr b="0" lang="en-AU" sz="1800" spc="-1" strike="noStrike">
              <a:latin typeface="Arial"/>
            </a:endParaRPr>
          </a:p>
          <a:p>
            <a:pPr>
              <a:lnSpc>
                <a:spcPct val="100000"/>
              </a:lnSpc>
              <a:spcBef>
                <a:spcPts val="499"/>
              </a:spcBef>
              <a:spcAft>
                <a:spcPts val="499"/>
              </a:spcAft>
            </a:pPr>
            <a:endParaRPr b="0" lang="en-AU" sz="1800" spc="-1" strike="noStrike">
              <a:latin typeface="Arial"/>
            </a:endParaRPr>
          </a:p>
          <a:p>
            <a:pPr>
              <a:lnSpc>
                <a:spcPct val="100000"/>
              </a:lnSpc>
              <a:spcBef>
                <a:spcPts val="499"/>
              </a:spcBef>
              <a:spcAft>
                <a:spcPts val="499"/>
              </a:spcAft>
            </a:pPr>
            <a:r>
              <a:rPr b="0" lang="en-AU" sz="1800" spc="-1" strike="noStrike">
                <a:solidFill>
                  <a:srgbClr val="000000"/>
                </a:solidFill>
                <a:latin typeface="Arial"/>
                <a:ea typeface="AR PL SungtiL GB"/>
              </a:rPr>
              <a:t>Greedy vs N-Config</a:t>
            </a:r>
            <a:endParaRPr b="0" lang="en-AU" sz="1800" spc="-1" strike="noStrike">
              <a:latin typeface="Arial"/>
            </a:endParaRPr>
          </a:p>
          <a:p>
            <a:pPr marL="177840">
              <a:lnSpc>
                <a:spcPct val="100000"/>
              </a:lnSpc>
              <a:spcBef>
                <a:spcPts val="499"/>
              </a:spcBef>
              <a:spcAft>
                <a:spcPts val="499"/>
              </a:spcAft>
            </a:pPr>
            <a:endParaRPr b="0" lang="en-AU" sz="1800" spc="-1" strike="noStrike">
              <a:latin typeface="Arial"/>
            </a:endParaRPr>
          </a:p>
          <a:p>
            <a:pPr marL="177840">
              <a:lnSpc>
                <a:spcPct val="100000"/>
              </a:lnSpc>
              <a:spcBef>
                <a:spcPts val="499"/>
              </a:spcBef>
              <a:spcAft>
                <a:spcPts val="499"/>
              </a:spcAft>
            </a:pPr>
            <a:endParaRPr b="0" lang="en-AU" sz="1800" spc="-1" strike="noStrike">
              <a:latin typeface="Arial"/>
            </a:endParaRPr>
          </a:p>
          <a:p>
            <a:pPr marL="177840">
              <a:lnSpc>
                <a:spcPct val="100000"/>
              </a:lnSpc>
              <a:spcBef>
                <a:spcPts val="499"/>
              </a:spcBef>
              <a:spcAft>
                <a:spcPts val="499"/>
              </a:spcAft>
            </a:pPr>
            <a:endParaRPr b="0" lang="en-AU" sz="1800" spc="-1" strike="noStrike">
              <a:latin typeface="Arial"/>
            </a:endParaRPr>
          </a:p>
        </p:txBody>
      </p:sp>
      <p:sp>
        <p:nvSpPr>
          <p:cNvPr id="657" name="CustomShape 3"/>
          <p:cNvSpPr/>
          <p:nvPr/>
        </p:nvSpPr>
        <p:spPr>
          <a:xfrm>
            <a:off x="9386640" y="6586920"/>
            <a:ext cx="269280" cy="213480"/>
          </a:xfrm>
          <a:prstGeom prst="rect">
            <a:avLst/>
          </a:prstGeom>
          <a:noFill/>
          <a:ln>
            <a:noFill/>
          </a:ln>
        </p:spPr>
        <p:style>
          <a:lnRef idx="0"/>
          <a:fillRef idx="0"/>
          <a:effectRef idx="0"/>
          <a:fontRef idx="minor"/>
        </p:style>
        <p:txBody>
          <a:bodyPr lIns="0" rIns="0" tIns="0" bIns="0" anchor="ctr"/>
          <a:p>
            <a:pPr algn="r">
              <a:lnSpc>
                <a:spcPct val="100000"/>
              </a:lnSpc>
            </a:pPr>
            <a:fld id="{3E50F172-C8D0-4E13-B8BA-395C122D248F}" type="slidenum">
              <a:rPr b="0" lang="en-AU" sz="900" spc="-1" strike="noStrike">
                <a:solidFill>
                  <a:srgbClr val="ce1126"/>
                </a:solidFill>
                <a:latin typeface="Arial"/>
              </a:rPr>
              <a:t>&lt;number&gt;</a:t>
            </a:fld>
            <a:endParaRPr b="0" lang="en-AU" sz="900" spc="-1" strike="noStrike">
              <a:latin typeface="Arial"/>
            </a:endParaRPr>
          </a:p>
        </p:txBody>
      </p:sp>
      <p:sp>
        <p:nvSpPr>
          <p:cNvPr id="658" name="CustomShape 4"/>
          <p:cNvSpPr/>
          <p:nvPr/>
        </p:nvSpPr>
        <p:spPr>
          <a:xfrm>
            <a:off x="271800" y="1268280"/>
            <a:ext cx="9384120" cy="484920"/>
          </a:xfrm>
          <a:prstGeom prst="rect">
            <a:avLst/>
          </a:prstGeom>
          <a:noFill/>
          <a:ln>
            <a:noFill/>
          </a:ln>
        </p:spPr>
        <p:style>
          <a:lnRef idx="0"/>
          <a:fillRef idx="0"/>
          <a:effectRef idx="0"/>
          <a:fontRef idx="minor"/>
        </p:style>
      </p:sp>
      <p:pic>
        <p:nvPicPr>
          <p:cNvPr id="659" name="" descr=""/>
          <p:cNvPicPr/>
          <p:nvPr/>
        </p:nvPicPr>
        <p:blipFill>
          <a:blip r:embed="rId1"/>
          <a:stretch/>
        </p:blipFill>
        <p:spPr>
          <a:xfrm>
            <a:off x="534240" y="1844280"/>
            <a:ext cx="8825760" cy="1431720"/>
          </a:xfrm>
          <a:prstGeom prst="rect">
            <a:avLst/>
          </a:prstGeom>
          <a:ln>
            <a:noFill/>
          </a:ln>
        </p:spPr>
      </p:pic>
      <p:pic>
        <p:nvPicPr>
          <p:cNvPr id="660" name="" descr=""/>
          <p:cNvPicPr/>
          <p:nvPr/>
        </p:nvPicPr>
        <p:blipFill>
          <a:blip r:embed="rId2"/>
          <a:stretch/>
        </p:blipFill>
        <p:spPr>
          <a:xfrm>
            <a:off x="360000" y="3969000"/>
            <a:ext cx="3920400" cy="2547000"/>
          </a:xfrm>
          <a:prstGeom prst="rect">
            <a:avLst/>
          </a:prstGeom>
          <a:ln>
            <a:noFill/>
          </a:ln>
        </p:spPr>
      </p:pic>
      <p:pic>
        <p:nvPicPr>
          <p:cNvPr id="661" name="" descr=""/>
          <p:cNvPicPr/>
          <p:nvPr/>
        </p:nvPicPr>
        <p:blipFill>
          <a:blip r:embed="rId3"/>
          <a:stretch/>
        </p:blipFill>
        <p:spPr>
          <a:xfrm>
            <a:off x="4464000" y="3982320"/>
            <a:ext cx="5290200" cy="2578320"/>
          </a:xfrm>
          <a:prstGeom prst="rect">
            <a:avLst/>
          </a:prstGeom>
          <a:ln>
            <a:noFill/>
          </a:ln>
        </p:spPr>
      </p:pic>
      <p:sp>
        <p:nvSpPr>
          <p:cNvPr id="662" name="CustomShape 5"/>
          <p:cNvSpPr/>
          <p:nvPr/>
        </p:nvSpPr>
        <p:spPr>
          <a:xfrm>
            <a:off x="2808000" y="5220000"/>
            <a:ext cx="1368000" cy="1008000"/>
          </a:xfrm>
          <a:prstGeom prst="rect">
            <a:avLst/>
          </a:prstGeom>
          <a:noFill/>
          <a:ln w="69840">
            <a:solidFill>
              <a:srgbClr val="980c1c"/>
            </a:solidFill>
            <a:round/>
          </a:ln>
        </p:spPr>
        <p:style>
          <a:lnRef idx="0"/>
          <a:fillRef idx="0"/>
          <a:effectRef idx="0"/>
          <a:fontRef idx="minor"/>
        </p:style>
      </p:sp>
      <p:sp>
        <p:nvSpPr>
          <p:cNvPr id="663" name="CustomShape 6"/>
          <p:cNvSpPr/>
          <p:nvPr/>
        </p:nvSpPr>
        <p:spPr>
          <a:xfrm>
            <a:off x="3384000" y="4695480"/>
            <a:ext cx="792000" cy="236520"/>
          </a:xfrm>
          <a:prstGeom prst="rect">
            <a:avLst/>
          </a:prstGeom>
          <a:noFill/>
          <a:ln w="69840">
            <a:solidFill>
              <a:srgbClr val="92d050"/>
            </a:solidFill>
            <a:round/>
          </a:ln>
        </p:spPr>
        <p:style>
          <a:lnRef idx="0"/>
          <a:fillRef idx="0"/>
          <a:effectRef idx="0"/>
          <a:fontRef idx="minor"/>
        </p:style>
      </p:sp>
      <p:sp>
        <p:nvSpPr>
          <p:cNvPr id="664" name="CustomShape 7"/>
          <p:cNvSpPr/>
          <p:nvPr/>
        </p:nvSpPr>
        <p:spPr>
          <a:xfrm>
            <a:off x="2376000" y="4932000"/>
            <a:ext cx="432000" cy="288000"/>
          </a:xfrm>
          <a:prstGeom prst="rect">
            <a:avLst/>
          </a:prstGeom>
          <a:noFill/>
          <a:ln w="69840">
            <a:solidFill>
              <a:srgbClr val="d69306"/>
            </a:solidFill>
            <a:round/>
          </a:ln>
        </p:spPr>
        <p:style>
          <a:lnRef idx="0"/>
          <a:fillRef idx="0"/>
          <a:effectRef idx="0"/>
          <a:fontRef idx="minor"/>
        </p:style>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5" name="CustomShape 1"/>
          <p:cNvSpPr/>
          <p:nvPr/>
        </p:nvSpPr>
        <p:spPr>
          <a:xfrm>
            <a:off x="2012040" y="428760"/>
            <a:ext cx="7643880" cy="632520"/>
          </a:xfrm>
          <a:prstGeom prst="rect">
            <a:avLst/>
          </a:prstGeom>
          <a:noFill/>
          <a:ln>
            <a:noFill/>
          </a:ln>
        </p:spPr>
        <p:style>
          <a:lnRef idx="0"/>
          <a:fillRef idx="0"/>
          <a:effectRef idx="0"/>
          <a:fontRef idx="minor"/>
        </p:style>
        <p:txBody>
          <a:bodyPr lIns="90000" rIns="90000" tIns="45000" bIns="45000" anchor="b"/>
          <a:p>
            <a:pPr algn="r">
              <a:lnSpc>
                <a:spcPts val="2500"/>
              </a:lnSpc>
            </a:pPr>
            <a:r>
              <a:rPr b="0" lang="en-AU" sz="2400" spc="-1" strike="noStrike">
                <a:solidFill>
                  <a:srgbClr val="ffffff"/>
                </a:solidFill>
                <a:latin typeface="Arial"/>
              </a:rPr>
              <a:t>Results – DSP48-like MLBlocks</a:t>
            </a:r>
            <a:endParaRPr b="0" lang="en-AU" sz="2400" spc="-1" strike="noStrike">
              <a:latin typeface="Arial"/>
            </a:endParaRPr>
          </a:p>
        </p:txBody>
      </p:sp>
      <p:sp>
        <p:nvSpPr>
          <p:cNvPr id="666" name="CustomShape 2"/>
          <p:cNvSpPr/>
          <p:nvPr/>
        </p:nvSpPr>
        <p:spPr>
          <a:xfrm>
            <a:off x="271800" y="1773360"/>
            <a:ext cx="9384120" cy="4679280"/>
          </a:xfrm>
          <a:prstGeom prst="rect">
            <a:avLst/>
          </a:prstGeom>
          <a:noFill/>
          <a:ln>
            <a:noFill/>
          </a:ln>
        </p:spPr>
        <p:style>
          <a:lnRef idx="0"/>
          <a:fillRef idx="0"/>
          <a:effectRef idx="0"/>
          <a:fontRef idx="minor"/>
        </p:style>
        <p:txBody>
          <a:bodyPr lIns="0" rIns="90000" tIns="45000" bIns="45000">
            <a:normAutofit/>
          </a:bodyPr>
          <a:p>
            <a:pPr marL="174600" indent="-173880">
              <a:lnSpc>
                <a:spcPct val="100000"/>
              </a:lnSpc>
              <a:spcBef>
                <a:spcPts val="499"/>
              </a:spcBef>
              <a:spcAft>
                <a:spcPts val="499"/>
              </a:spcAft>
              <a:buClr>
                <a:srgbClr val="ce1126"/>
              </a:buClr>
              <a:buFont typeface="Arial"/>
              <a:buChar char="›"/>
            </a:pPr>
            <a:r>
              <a:rPr b="0" lang="en-AU" sz="2000" spc="-1" strike="noStrike">
                <a:solidFill>
                  <a:srgbClr val="000000"/>
                </a:solidFill>
                <a:latin typeface="Arial"/>
              </a:rPr>
              <a:t>Using greedy approach for projection selection</a:t>
            </a:r>
            <a:endParaRPr b="0" lang="en-AU" sz="2000" spc="-1" strike="noStrike">
              <a:latin typeface="Arial"/>
            </a:endParaRPr>
          </a:p>
          <a:p>
            <a:pPr marL="177840">
              <a:lnSpc>
                <a:spcPct val="100000"/>
              </a:lnSpc>
              <a:spcBef>
                <a:spcPts val="499"/>
              </a:spcBef>
              <a:spcAft>
                <a:spcPts val="499"/>
              </a:spcAft>
            </a:pPr>
            <a:endParaRPr b="0" lang="en-AU" sz="2000" spc="-1" strike="noStrike">
              <a:latin typeface="Arial"/>
            </a:endParaRPr>
          </a:p>
          <a:p>
            <a:pPr marL="177840">
              <a:lnSpc>
                <a:spcPct val="100000"/>
              </a:lnSpc>
              <a:spcBef>
                <a:spcPts val="499"/>
              </a:spcBef>
              <a:spcAft>
                <a:spcPts val="499"/>
              </a:spcAft>
            </a:pPr>
            <a:endParaRPr b="0" lang="en-AU" sz="2000" spc="-1" strike="noStrike">
              <a:latin typeface="Arial"/>
            </a:endParaRPr>
          </a:p>
          <a:p>
            <a:pPr marL="177840">
              <a:lnSpc>
                <a:spcPct val="100000"/>
              </a:lnSpc>
              <a:spcBef>
                <a:spcPts val="499"/>
              </a:spcBef>
              <a:spcAft>
                <a:spcPts val="499"/>
              </a:spcAft>
            </a:pPr>
            <a:endParaRPr b="0" lang="en-AU" sz="2000" spc="-1" strike="noStrike">
              <a:latin typeface="Arial"/>
            </a:endParaRPr>
          </a:p>
        </p:txBody>
      </p:sp>
      <p:sp>
        <p:nvSpPr>
          <p:cNvPr id="667" name="CustomShape 3"/>
          <p:cNvSpPr/>
          <p:nvPr/>
        </p:nvSpPr>
        <p:spPr>
          <a:xfrm>
            <a:off x="9386640" y="6586920"/>
            <a:ext cx="269280" cy="213480"/>
          </a:xfrm>
          <a:prstGeom prst="rect">
            <a:avLst/>
          </a:prstGeom>
          <a:noFill/>
          <a:ln>
            <a:noFill/>
          </a:ln>
        </p:spPr>
        <p:style>
          <a:lnRef idx="0"/>
          <a:fillRef idx="0"/>
          <a:effectRef idx="0"/>
          <a:fontRef idx="minor"/>
        </p:style>
        <p:txBody>
          <a:bodyPr lIns="0" rIns="0" tIns="0" bIns="0" anchor="ctr"/>
          <a:p>
            <a:pPr algn="r">
              <a:lnSpc>
                <a:spcPct val="100000"/>
              </a:lnSpc>
            </a:pPr>
            <a:fld id="{13D77545-BD4E-4E3B-B5B0-BFD5CEBFA5CA}" type="slidenum">
              <a:rPr b="0" lang="en-AU" sz="900" spc="-1" strike="noStrike">
                <a:solidFill>
                  <a:srgbClr val="ce1126"/>
                </a:solidFill>
                <a:latin typeface="Arial"/>
              </a:rPr>
              <a:t>&lt;number&gt;</a:t>
            </a:fld>
            <a:endParaRPr b="0" lang="en-AU" sz="900" spc="-1" strike="noStrike">
              <a:latin typeface="Arial"/>
            </a:endParaRPr>
          </a:p>
        </p:txBody>
      </p:sp>
      <p:sp>
        <p:nvSpPr>
          <p:cNvPr id="668" name="CustomShape 4"/>
          <p:cNvSpPr/>
          <p:nvPr/>
        </p:nvSpPr>
        <p:spPr>
          <a:xfrm>
            <a:off x="271800" y="1268280"/>
            <a:ext cx="9384120" cy="484920"/>
          </a:xfrm>
          <a:prstGeom prst="rect">
            <a:avLst/>
          </a:prstGeom>
          <a:noFill/>
          <a:ln>
            <a:noFill/>
          </a:ln>
        </p:spPr>
        <p:style>
          <a:lnRef idx="0"/>
          <a:fillRef idx="0"/>
          <a:effectRef idx="0"/>
          <a:fontRef idx="minor"/>
        </p:style>
      </p:sp>
      <p:pic>
        <p:nvPicPr>
          <p:cNvPr id="669" name="" descr=""/>
          <p:cNvPicPr/>
          <p:nvPr/>
        </p:nvPicPr>
        <p:blipFill>
          <a:blip r:embed="rId1"/>
          <a:stretch/>
        </p:blipFill>
        <p:spPr>
          <a:xfrm>
            <a:off x="6192000" y="1251360"/>
            <a:ext cx="3606840" cy="2780640"/>
          </a:xfrm>
          <a:prstGeom prst="rect">
            <a:avLst/>
          </a:prstGeom>
          <a:ln>
            <a:noFill/>
          </a:ln>
        </p:spPr>
      </p:pic>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1" name="CustomShape 1"/>
          <p:cNvSpPr/>
          <p:nvPr/>
        </p:nvSpPr>
        <p:spPr>
          <a:xfrm>
            <a:off x="2012040" y="428760"/>
            <a:ext cx="7643880" cy="632520"/>
          </a:xfrm>
          <a:prstGeom prst="rect">
            <a:avLst/>
          </a:prstGeom>
          <a:noFill/>
          <a:ln>
            <a:noFill/>
          </a:ln>
        </p:spPr>
        <p:style>
          <a:lnRef idx="0"/>
          <a:fillRef idx="0"/>
          <a:effectRef idx="0"/>
          <a:fontRef idx="minor"/>
        </p:style>
        <p:txBody>
          <a:bodyPr lIns="90000" rIns="90000" tIns="45000" bIns="45000" anchor="b"/>
          <a:p>
            <a:pPr algn="r">
              <a:lnSpc>
                <a:spcPts val="2500"/>
              </a:lnSpc>
            </a:pPr>
            <a:r>
              <a:rPr b="0" lang="en-AU" sz="2400" spc="-1" strike="noStrike">
                <a:solidFill>
                  <a:srgbClr val="ffffff"/>
                </a:solidFill>
                <a:latin typeface="Arial"/>
              </a:rPr>
              <a:t>Motivation</a:t>
            </a:r>
            <a:endParaRPr b="0" lang="en-AU" sz="2400" spc="-1" strike="noStrike">
              <a:latin typeface="Arial"/>
            </a:endParaRPr>
          </a:p>
        </p:txBody>
      </p:sp>
      <p:sp>
        <p:nvSpPr>
          <p:cNvPr id="582" name="CustomShape 2"/>
          <p:cNvSpPr/>
          <p:nvPr/>
        </p:nvSpPr>
        <p:spPr>
          <a:xfrm>
            <a:off x="9386640" y="6586920"/>
            <a:ext cx="269280" cy="213480"/>
          </a:xfrm>
          <a:prstGeom prst="rect">
            <a:avLst/>
          </a:prstGeom>
          <a:noFill/>
          <a:ln>
            <a:noFill/>
          </a:ln>
        </p:spPr>
        <p:style>
          <a:lnRef idx="0"/>
          <a:fillRef idx="0"/>
          <a:effectRef idx="0"/>
          <a:fontRef idx="minor"/>
        </p:style>
        <p:txBody>
          <a:bodyPr lIns="0" rIns="0" tIns="0" bIns="0" anchor="ctr"/>
          <a:p>
            <a:pPr algn="r">
              <a:lnSpc>
                <a:spcPct val="100000"/>
              </a:lnSpc>
            </a:pPr>
            <a:fld id="{C50D1BAD-E233-4364-A5A0-EE3107B644A8}" type="slidenum">
              <a:rPr b="0" lang="en-AU" sz="900" spc="-1" strike="noStrike">
                <a:solidFill>
                  <a:srgbClr val="ce1126"/>
                </a:solidFill>
                <a:latin typeface="Arial"/>
              </a:rPr>
              <a:t>1</a:t>
            </a:fld>
            <a:endParaRPr b="0" lang="en-AU" sz="900" spc="-1" strike="noStrike">
              <a:latin typeface="Arial"/>
            </a:endParaRPr>
          </a:p>
        </p:txBody>
      </p:sp>
      <p:sp>
        <p:nvSpPr>
          <p:cNvPr id="583" name="CustomShape 3"/>
          <p:cNvSpPr/>
          <p:nvPr/>
        </p:nvSpPr>
        <p:spPr>
          <a:xfrm>
            <a:off x="271800" y="1268280"/>
            <a:ext cx="9384120" cy="484920"/>
          </a:xfrm>
          <a:prstGeom prst="rect">
            <a:avLst/>
          </a:prstGeom>
          <a:noFill/>
          <a:ln>
            <a:noFill/>
          </a:ln>
        </p:spPr>
        <p:style>
          <a:lnRef idx="0"/>
          <a:fillRef idx="0"/>
          <a:effectRef idx="0"/>
          <a:fontRef idx="minor"/>
        </p:style>
      </p:sp>
      <p:sp>
        <p:nvSpPr>
          <p:cNvPr id="584" name="CustomShape 4"/>
          <p:cNvSpPr/>
          <p:nvPr/>
        </p:nvSpPr>
        <p:spPr>
          <a:xfrm>
            <a:off x="271800" y="1377360"/>
            <a:ext cx="9384120" cy="5030640"/>
          </a:xfrm>
          <a:prstGeom prst="rect">
            <a:avLst/>
          </a:prstGeom>
          <a:noFill/>
          <a:ln>
            <a:noFill/>
          </a:ln>
        </p:spPr>
        <p:style>
          <a:lnRef idx="0"/>
          <a:fillRef idx="0"/>
          <a:effectRef idx="0"/>
          <a:fontRef idx="minor"/>
        </p:style>
        <p:txBody>
          <a:bodyPr lIns="0" rIns="90000" tIns="45000" bIns="45000">
            <a:normAutofit/>
          </a:bodyPr>
          <a:p>
            <a:pPr marL="174600" indent="-173880">
              <a:lnSpc>
                <a:spcPct val="100000"/>
              </a:lnSpc>
              <a:spcBef>
                <a:spcPts val="499"/>
              </a:spcBef>
              <a:spcAft>
                <a:spcPts val="499"/>
              </a:spcAft>
              <a:buClr>
                <a:srgbClr val="ce1126"/>
              </a:buClr>
              <a:buFont typeface="Arial"/>
              <a:buChar char="›"/>
            </a:pPr>
            <a:r>
              <a:rPr b="0" lang="en-AU" sz="2000" spc="-1" strike="noStrike">
                <a:solidFill>
                  <a:srgbClr val="000000"/>
                </a:solidFill>
                <a:latin typeface="Arial"/>
              </a:rPr>
              <a:t>Observation: </a:t>
            </a:r>
            <a:endParaRPr b="0" lang="en-AU" sz="2000" spc="-1" strike="noStrike">
              <a:latin typeface="Arial"/>
            </a:endParaRPr>
          </a:p>
          <a:p>
            <a:pPr lvl="1" marL="432000" indent="-216000">
              <a:lnSpc>
                <a:spcPct val="100000"/>
              </a:lnSpc>
              <a:spcBef>
                <a:spcPts val="499"/>
              </a:spcBef>
              <a:spcAft>
                <a:spcPts val="499"/>
              </a:spcAft>
              <a:buClr>
                <a:srgbClr val="000000"/>
              </a:buClr>
              <a:buSzPct val="45000"/>
              <a:buFont typeface="Wingdings" charset="2"/>
              <a:buChar char=""/>
            </a:pPr>
            <a:r>
              <a:rPr b="0" lang="en-AU" sz="2000" spc="-1" strike="noStrike">
                <a:solidFill>
                  <a:srgbClr val="000000"/>
                </a:solidFill>
                <a:latin typeface="Arial"/>
              </a:rPr>
              <a:t>FPGA architectures are Optimized for networking, signal/image processing using high-precision DSP blocks </a:t>
            </a:r>
            <a:endParaRPr b="0" lang="en-AU" sz="2000" spc="-1" strike="noStrike">
              <a:latin typeface="Arial"/>
            </a:endParaRPr>
          </a:p>
          <a:p>
            <a:pPr lvl="1" marL="432000" indent="-216000">
              <a:lnSpc>
                <a:spcPct val="100000"/>
              </a:lnSpc>
              <a:spcBef>
                <a:spcPts val="499"/>
              </a:spcBef>
              <a:spcAft>
                <a:spcPts val="499"/>
              </a:spcAft>
              <a:buClr>
                <a:srgbClr val="000000"/>
              </a:buClr>
              <a:buSzPct val="45000"/>
              <a:buFont typeface="Wingdings" charset="2"/>
              <a:buChar char=""/>
            </a:pPr>
            <a:r>
              <a:rPr b="0" lang="en-AU" sz="1800" spc="-1" strike="noStrike">
                <a:solidFill>
                  <a:srgbClr val="000000"/>
                </a:solidFill>
                <a:latin typeface="Arial"/>
                <a:ea typeface="AR PL SungtiL GB"/>
              </a:rPr>
              <a:t>DSP48 →  </a:t>
            </a:r>
            <a:r>
              <a:rPr b="0" lang="en-AU" sz="1800" spc="-1" strike="noStrike">
                <a:solidFill>
                  <a:srgbClr val="000000"/>
                </a:solidFill>
                <a:latin typeface="Arial"/>
                <a:ea typeface="AR PL SungtiL GB"/>
              </a:rPr>
              <a:t>27×18 multiplier, 48-bit Accumulation   or   </a:t>
            </a:r>
            <a:r>
              <a:rPr b="0" lang="en-AU" sz="1800" spc="-1" strike="noStrike">
                <a:solidFill>
                  <a:srgbClr val="000000"/>
                </a:solidFill>
                <a:latin typeface="Arial"/>
              </a:rPr>
              <a:t>two one input shared 8x8 MACs</a:t>
            </a:r>
            <a:endParaRPr b="0" lang="en-AU" sz="1800" spc="-1" strike="noStrike">
              <a:latin typeface="Arial"/>
            </a:endParaRPr>
          </a:p>
          <a:p>
            <a:pPr lvl="1" marL="432000" indent="-216000">
              <a:lnSpc>
                <a:spcPct val="100000"/>
              </a:lnSpc>
              <a:spcBef>
                <a:spcPts val="499"/>
              </a:spcBef>
              <a:spcAft>
                <a:spcPts val="499"/>
              </a:spcAft>
              <a:buClr>
                <a:srgbClr val="000000"/>
              </a:buClr>
              <a:buSzPct val="45000"/>
              <a:buFont typeface="Wingdings" charset="2"/>
              <a:buChar char=""/>
            </a:pPr>
            <a:endParaRPr b="0" lang="en-AU" sz="1800" spc="-1" strike="noStrike">
              <a:latin typeface="Arial"/>
            </a:endParaRPr>
          </a:p>
          <a:p>
            <a:pPr marL="174600" indent="-173880">
              <a:lnSpc>
                <a:spcPct val="100000"/>
              </a:lnSpc>
              <a:spcBef>
                <a:spcPts val="499"/>
              </a:spcBef>
              <a:spcAft>
                <a:spcPts val="499"/>
              </a:spcAft>
              <a:buClr>
                <a:srgbClr val="ce1126"/>
              </a:buClr>
              <a:buFont typeface="Arial"/>
              <a:buChar char="›"/>
            </a:pPr>
            <a:r>
              <a:rPr b="0" lang="en-AU" sz="2200" spc="-1" strike="noStrike">
                <a:solidFill>
                  <a:srgbClr val="000000"/>
                </a:solidFill>
                <a:latin typeface="Arial"/>
              </a:rPr>
              <a:t>Previous works:</a:t>
            </a:r>
            <a:endParaRPr b="0" lang="en-AU" sz="2200" spc="-1" strike="noStrike">
              <a:latin typeface="Arial"/>
            </a:endParaRPr>
          </a:p>
          <a:p>
            <a:pPr lvl="1" marL="432000" indent="-216000">
              <a:lnSpc>
                <a:spcPct val="100000"/>
              </a:lnSpc>
              <a:spcBef>
                <a:spcPts val="499"/>
              </a:spcBef>
              <a:spcAft>
                <a:spcPts val="499"/>
              </a:spcAft>
              <a:buClr>
                <a:srgbClr val="000000"/>
              </a:buClr>
              <a:buSzPct val="45000"/>
              <a:buFont typeface="Wingdings" charset="2"/>
              <a:buChar char=""/>
            </a:pPr>
            <a:r>
              <a:rPr b="1" lang="en-AU" sz="1800" spc="-1" strike="noStrike">
                <a:solidFill>
                  <a:srgbClr val="000000"/>
                </a:solidFill>
                <a:latin typeface="Arial"/>
              </a:rPr>
              <a:t>Enhancing existing DSP blocks</a:t>
            </a:r>
            <a:r>
              <a:rPr b="0" lang="en-AU" sz="1800" spc="-1" strike="noStrike">
                <a:solidFill>
                  <a:srgbClr val="000000"/>
                </a:solidFill>
                <a:latin typeface="Arial"/>
              </a:rPr>
              <a:t>: PIR-DSP [1], Boutrous et al [2], Intel Agilex Architecture</a:t>
            </a:r>
            <a:endParaRPr b="0" lang="en-AU" sz="1800" spc="-1" strike="noStrike">
              <a:latin typeface="Arial"/>
            </a:endParaRPr>
          </a:p>
          <a:p>
            <a:pPr lvl="2" marL="648000" indent="-216000">
              <a:lnSpc>
                <a:spcPct val="100000"/>
              </a:lnSpc>
              <a:spcBef>
                <a:spcPts val="499"/>
              </a:spcBef>
              <a:spcAft>
                <a:spcPts val="499"/>
              </a:spcAft>
              <a:buClr>
                <a:srgbClr val="000000"/>
              </a:buClr>
              <a:buSzPct val="45000"/>
              <a:buFont typeface="Wingdings" charset="2"/>
              <a:buChar char=""/>
            </a:pPr>
            <a:r>
              <a:rPr b="0" lang="en-AU" sz="1800" spc="-1" strike="noStrike">
                <a:solidFill>
                  <a:srgbClr val="000000"/>
                </a:solidFill>
                <a:latin typeface="Arial"/>
              </a:rPr>
              <a:t>Works on logic elements: LUXOR [3], Boutros et al. [4]</a:t>
            </a:r>
            <a:endParaRPr b="0" lang="en-AU" sz="1800" spc="-1" strike="noStrike">
              <a:latin typeface="Arial"/>
            </a:endParaRPr>
          </a:p>
          <a:p>
            <a:pPr lvl="1" marL="432000" indent="-216000">
              <a:lnSpc>
                <a:spcPct val="100000"/>
              </a:lnSpc>
              <a:spcBef>
                <a:spcPts val="499"/>
              </a:spcBef>
              <a:spcAft>
                <a:spcPts val="499"/>
              </a:spcAft>
              <a:buClr>
                <a:srgbClr val="000000"/>
              </a:buClr>
              <a:buSzPct val="45000"/>
              <a:buFont typeface="Wingdings" charset="2"/>
              <a:buChar char=""/>
            </a:pPr>
            <a:r>
              <a:rPr b="1" lang="en-AU" sz="1800" spc="-1" strike="noStrike">
                <a:solidFill>
                  <a:srgbClr val="000000"/>
                </a:solidFill>
                <a:latin typeface="Arial"/>
              </a:rPr>
              <a:t>Integrating domain-specific engines:</a:t>
            </a:r>
            <a:r>
              <a:rPr b="0" lang="en-AU" sz="1800" spc="-1" strike="noStrike">
                <a:solidFill>
                  <a:srgbClr val="000000"/>
                </a:solidFill>
                <a:latin typeface="Arial"/>
              </a:rPr>
              <a:t> Xilinx Versal AI-engines</a:t>
            </a:r>
            <a:endParaRPr b="0" lang="en-AU" sz="1800" spc="-1" strike="noStrike">
              <a:latin typeface="Arial"/>
            </a:endParaRPr>
          </a:p>
          <a:p>
            <a:pPr lvl="2" marL="648000" indent="-216000">
              <a:lnSpc>
                <a:spcPct val="100000"/>
              </a:lnSpc>
              <a:spcBef>
                <a:spcPts val="499"/>
              </a:spcBef>
              <a:spcAft>
                <a:spcPts val="499"/>
              </a:spcAft>
              <a:buClr>
                <a:srgbClr val="000000"/>
              </a:buClr>
              <a:buSzPct val="45000"/>
              <a:buFont typeface="Wingdings" charset="2"/>
              <a:buChar char=""/>
            </a:pPr>
            <a:r>
              <a:rPr b="0" lang="en-AU" sz="1800" spc="-1" strike="noStrike">
                <a:solidFill>
                  <a:srgbClr val="000000"/>
                </a:solidFill>
                <a:latin typeface="Arial"/>
              </a:rPr>
              <a:t>Fundamental issue: They do not address the shortcomings of current FPGA architectures</a:t>
            </a:r>
            <a:endParaRPr b="0" lang="en-AU" sz="1800" spc="-1" strike="noStrike">
              <a:latin typeface="Arial"/>
            </a:endParaRPr>
          </a:p>
          <a:p>
            <a:pPr lvl="1" marL="432000" indent="-216000">
              <a:lnSpc>
                <a:spcPct val="100000"/>
              </a:lnSpc>
              <a:spcBef>
                <a:spcPts val="499"/>
              </a:spcBef>
              <a:spcAft>
                <a:spcPts val="499"/>
              </a:spcAft>
              <a:buClr>
                <a:srgbClr val="000000"/>
              </a:buClr>
              <a:buSzPct val="45000"/>
              <a:buFont typeface="Wingdings" charset="2"/>
              <a:buChar char=""/>
            </a:pPr>
            <a:r>
              <a:rPr b="1" lang="en-AU" sz="1800" spc="-1" strike="noStrike">
                <a:solidFill>
                  <a:srgbClr val="000000"/>
                </a:solidFill>
                <a:latin typeface="Arial"/>
                <a:ea typeface="AR PL SungtiL GB"/>
              </a:rPr>
              <a:t>Designing a new embedded block:</a:t>
            </a:r>
            <a:r>
              <a:rPr b="0" lang="en-AU" sz="1800" spc="-1" strike="noStrike">
                <a:solidFill>
                  <a:srgbClr val="000000"/>
                </a:solidFill>
                <a:latin typeface="Arial"/>
                <a:ea typeface="AR PL SungtiL GB"/>
              </a:rPr>
              <a:t> Hamamu [5], </a:t>
            </a:r>
            <a:r>
              <a:rPr b="0" lang="en-AU" sz="1800" spc="-1" strike="noStrike">
                <a:solidFill>
                  <a:srgbClr val="000000"/>
                </a:solidFill>
                <a:latin typeface="Arial"/>
              </a:rPr>
              <a:t>Achronix MLP72</a:t>
            </a:r>
            <a:endParaRPr b="0" lang="en-AU" sz="1800" spc="-1" strike="noStrike">
              <a:latin typeface="Arial"/>
            </a:endParaRPr>
          </a:p>
          <a:p>
            <a:pPr marL="174600" indent="-173880">
              <a:lnSpc>
                <a:spcPct val="100000"/>
              </a:lnSpc>
              <a:spcBef>
                <a:spcPts val="499"/>
              </a:spcBef>
              <a:spcAft>
                <a:spcPts val="499"/>
              </a:spcAft>
              <a:buClr>
                <a:srgbClr val="ce1126"/>
              </a:buClr>
              <a:buFont typeface="Arial"/>
              <a:buChar char="›"/>
            </a:pPr>
            <a:endParaRPr b="0" lang="en-AU" sz="1800" spc="-1" strike="noStrike">
              <a:latin typeface="Arial"/>
            </a:endParaRPr>
          </a:p>
          <a:p>
            <a:pPr marL="174600" indent="-173880">
              <a:lnSpc>
                <a:spcPct val="100000"/>
              </a:lnSpc>
              <a:spcBef>
                <a:spcPts val="499"/>
              </a:spcBef>
              <a:spcAft>
                <a:spcPts val="499"/>
              </a:spcAft>
              <a:buClr>
                <a:srgbClr val="ce1126"/>
              </a:buClr>
              <a:buFont typeface="Arial"/>
              <a:buChar char="›"/>
            </a:pPr>
            <a:r>
              <a:rPr b="0" lang="en-AU" sz="2000" spc="-1" strike="noStrike">
                <a:solidFill>
                  <a:srgbClr val="000000"/>
                </a:solidFill>
                <a:latin typeface="Arial"/>
              </a:rPr>
              <a:t>Aim: How to design a new block by a systematic fashion targeting future workloads</a:t>
            </a:r>
            <a:endParaRPr b="0" lang="en-AU" sz="2000" spc="-1" strike="noStrike">
              <a:latin typeface="Arial"/>
            </a:endParaRPr>
          </a:p>
          <a:p>
            <a:pPr marL="177840">
              <a:lnSpc>
                <a:spcPct val="100000"/>
              </a:lnSpc>
              <a:spcBef>
                <a:spcPts val="499"/>
              </a:spcBef>
              <a:spcAft>
                <a:spcPts val="499"/>
              </a:spcAft>
            </a:pPr>
            <a:endParaRPr b="0" lang="en-AU" sz="2000" spc="-1" strike="noStrike">
              <a:latin typeface="Arial"/>
            </a:endParaRPr>
          </a:p>
          <a:p>
            <a:pPr marL="177840">
              <a:lnSpc>
                <a:spcPct val="100000"/>
              </a:lnSpc>
              <a:spcBef>
                <a:spcPts val="499"/>
              </a:spcBef>
              <a:spcAft>
                <a:spcPts val="499"/>
              </a:spcAft>
            </a:pPr>
            <a:endParaRPr b="0" lang="en-AU" sz="20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5" name="CustomShape 1"/>
          <p:cNvSpPr/>
          <p:nvPr/>
        </p:nvSpPr>
        <p:spPr>
          <a:xfrm>
            <a:off x="2012040" y="428760"/>
            <a:ext cx="7643880" cy="632520"/>
          </a:xfrm>
          <a:prstGeom prst="rect">
            <a:avLst/>
          </a:prstGeom>
          <a:noFill/>
          <a:ln>
            <a:noFill/>
          </a:ln>
        </p:spPr>
        <p:style>
          <a:lnRef idx="0"/>
          <a:fillRef idx="0"/>
          <a:effectRef idx="0"/>
          <a:fontRef idx="minor"/>
        </p:style>
        <p:txBody>
          <a:bodyPr lIns="90000" rIns="90000" tIns="45000" bIns="45000" anchor="b"/>
          <a:p>
            <a:pPr algn="r">
              <a:lnSpc>
                <a:spcPts val="2500"/>
              </a:lnSpc>
            </a:pPr>
            <a:r>
              <a:rPr b="0" lang="en-AU" sz="2400" spc="-1" strike="noStrike">
                <a:solidFill>
                  <a:srgbClr val="ffffff"/>
                </a:solidFill>
                <a:latin typeface="Arial"/>
                <a:ea typeface="AR PL SungtiL GB"/>
              </a:rPr>
              <a:t>Overview and </a:t>
            </a:r>
            <a:r>
              <a:rPr b="0" lang="en-AU" sz="2400" spc="-1" strike="noStrike">
                <a:solidFill>
                  <a:srgbClr val="ffffff"/>
                </a:solidFill>
                <a:latin typeface="Arial"/>
              </a:rPr>
              <a:t>Generalized nested loop model</a:t>
            </a:r>
            <a:endParaRPr b="0" lang="en-AU" sz="2400" spc="-1" strike="noStrike">
              <a:latin typeface="Arial"/>
            </a:endParaRPr>
          </a:p>
        </p:txBody>
      </p:sp>
      <p:sp>
        <p:nvSpPr>
          <p:cNvPr id="586" name="CustomShape 2"/>
          <p:cNvSpPr/>
          <p:nvPr/>
        </p:nvSpPr>
        <p:spPr>
          <a:xfrm>
            <a:off x="9386640" y="6586920"/>
            <a:ext cx="269280" cy="213480"/>
          </a:xfrm>
          <a:prstGeom prst="rect">
            <a:avLst/>
          </a:prstGeom>
          <a:noFill/>
          <a:ln>
            <a:noFill/>
          </a:ln>
        </p:spPr>
        <p:style>
          <a:lnRef idx="0"/>
          <a:fillRef idx="0"/>
          <a:effectRef idx="0"/>
          <a:fontRef idx="minor"/>
        </p:style>
        <p:txBody>
          <a:bodyPr lIns="0" rIns="0" tIns="0" bIns="0" anchor="ctr"/>
          <a:p>
            <a:pPr algn="r">
              <a:lnSpc>
                <a:spcPct val="100000"/>
              </a:lnSpc>
            </a:pPr>
            <a:fld id="{4628CF7B-9C59-421A-9A47-AAD71AA8027F}" type="slidenum">
              <a:rPr b="0" lang="en-AU" sz="900" spc="-1" strike="noStrike">
                <a:solidFill>
                  <a:srgbClr val="ce1126"/>
                </a:solidFill>
                <a:latin typeface="Arial"/>
              </a:rPr>
              <a:t>1</a:t>
            </a:fld>
            <a:endParaRPr b="0" lang="en-AU" sz="900" spc="-1" strike="noStrike">
              <a:latin typeface="Arial"/>
            </a:endParaRPr>
          </a:p>
        </p:txBody>
      </p:sp>
      <p:sp>
        <p:nvSpPr>
          <p:cNvPr id="587" name="CustomShape 3"/>
          <p:cNvSpPr/>
          <p:nvPr/>
        </p:nvSpPr>
        <p:spPr>
          <a:xfrm>
            <a:off x="271800" y="1268280"/>
            <a:ext cx="9384120" cy="484920"/>
          </a:xfrm>
          <a:prstGeom prst="rect">
            <a:avLst/>
          </a:prstGeom>
          <a:noFill/>
          <a:ln>
            <a:noFill/>
          </a:ln>
        </p:spPr>
        <p:style>
          <a:lnRef idx="0"/>
          <a:fillRef idx="0"/>
          <a:effectRef idx="0"/>
          <a:fontRef idx="minor"/>
        </p:style>
      </p:sp>
      <p:pic>
        <p:nvPicPr>
          <p:cNvPr id="588" name="" descr=""/>
          <p:cNvPicPr/>
          <p:nvPr/>
        </p:nvPicPr>
        <p:blipFill>
          <a:blip r:embed="rId1"/>
          <a:srcRect l="0" t="956" r="0" b="14163"/>
          <a:stretch/>
        </p:blipFill>
        <p:spPr>
          <a:xfrm>
            <a:off x="292320" y="1260000"/>
            <a:ext cx="9283680" cy="2447640"/>
          </a:xfrm>
          <a:prstGeom prst="rect">
            <a:avLst/>
          </a:prstGeom>
          <a:ln>
            <a:noFill/>
          </a:ln>
        </p:spPr>
      </p:pic>
      <p:pic>
        <p:nvPicPr>
          <p:cNvPr id="589" name="" descr=""/>
          <p:cNvPicPr/>
          <p:nvPr/>
        </p:nvPicPr>
        <p:blipFill>
          <a:blip r:embed="rId2"/>
          <a:srcRect l="0" t="0" r="0" b="3488"/>
          <a:stretch/>
        </p:blipFill>
        <p:spPr>
          <a:xfrm>
            <a:off x="5112000" y="3827880"/>
            <a:ext cx="4536000" cy="2687760"/>
          </a:xfrm>
          <a:prstGeom prst="rect">
            <a:avLst/>
          </a:prstGeom>
          <a:ln>
            <a:noFill/>
          </a:ln>
        </p:spPr>
      </p:pic>
      <p:sp>
        <p:nvSpPr>
          <p:cNvPr id="590" name="CustomShape 4"/>
          <p:cNvSpPr/>
          <p:nvPr/>
        </p:nvSpPr>
        <p:spPr>
          <a:xfrm>
            <a:off x="307800" y="3888000"/>
            <a:ext cx="4732200" cy="2592000"/>
          </a:xfrm>
          <a:prstGeom prst="rect">
            <a:avLst/>
          </a:prstGeom>
          <a:noFill/>
          <a:ln>
            <a:noFill/>
          </a:ln>
        </p:spPr>
        <p:style>
          <a:lnRef idx="0"/>
          <a:fillRef idx="0"/>
          <a:effectRef idx="0"/>
          <a:fontRef idx="minor"/>
        </p:style>
        <p:txBody>
          <a:bodyPr lIns="0" rIns="90000" tIns="45000" bIns="45000">
            <a:normAutofit/>
          </a:bodyPr>
          <a:p>
            <a:pPr marL="174600" indent="-173880">
              <a:lnSpc>
                <a:spcPct val="100000"/>
              </a:lnSpc>
              <a:spcBef>
                <a:spcPts val="499"/>
              </a:spcBef>
              <a:spcAft>
                <a:spcPts val="499"/>
              </a:spcAft>
              <a:buClr>
                <a:srgbClr val="ce1126"/>
              </a:buClr>
              <a:buFont typeface="Arial"/>
              <a:buChar char="›"/>
            </a:pPr>
            <a:r>
              <a:rPr b="0" lang="en-AU" sz="2000" spc="-1" strike="noStrike">
                <a:solidFill>
                  <a:srgbClr val="000000"/>
                </a:solidFill>
                <a:latin typeface="Arial"/>
              </a:rPr>
              <a:t>Four loop variable groups: </a:t>
            </a:r>
            <a:endParaRPr b="0" lang="en-AU" sz="2000" spc="-1" strike="noStrike">
              <a:latin typeface="Arial"/>
            </a:endParaRPr>
          </a:p>
          <a:p>
            <a:pPr lvl="1" marL="432000" indent="-216000">
              <a:lnSpc>
                <a:spcPct val="100000"/>
              </a:lnSpc>
              <a:spcBef>
                <a:spcPts val="499"/>
              </a:spcBef>
              <a:spcAft>
                <a:spcPts val="499"/>
              </a:spcAft>
              <a:buClr>
                <a:srgbClr val="000000"/>
              </a:buClr>
              <a:buSzPct val="45000"/>
              <a:buFont typeface="Wingdings" charset="2"/>
              <a:buChar char=""/>
            </a:pPr>
            <a:r>
              <a:rPr b="1" lang="en-AU" sz="2000" spc="-1" strike="noStrike">
                <a:solidFill>
                  <a:srgbClr val="000000"/>
                </a:solidFill>
                <a:latin typeface="Arial"/>
              </a:rPr>
              <a:t>R</a:t>
            </a:r>
            <a:r>
              <a:rPr b="0" lang="en-AU" sz="2000" spc="-1" strike="noStrike">
                <a:solidFill>
                  <a:srgbClr val="000000"/>
                </a:solidFill>
                <a:latin typeface="Arial"/>
              </a:rPr>
              <a:t>eduction(</a:t>
            </a:r>
            <a:r>
              <a:rPr b="0" lang="en-AU" sz="2000" spc="-1" strike="noStrike">
                <a:solidFill>
                  <a:srgbClr val="000000"/>
                </a:solidFill>
                <a:latin typeface="Abyssinica SIL"/>
              </a:rPr>
              <a:t>IW</a:t>
            </a:r>
            <a:r>
              <a:rPr b="0" lang="en-AU" sz="2000" spc="-1" strike="noStrike">
                <a:solidFill>
                  <a:srgbClr val="000000"/>
                </a:solidFill>
                <a:latin typeface="Arial"/>
              </a:rPr>
              <a:t>) → reuse of temporary </a:t>
            </a:r>
            <a:r>
              <a:rPr b="0" lang="en-AU" sz="2000" spc="-1" strike="noStrike">
                <a:solidFill>
                  <a:srgbClr val="000000"/>
                </a:solidFill>
                <a:latin typeface="Abyssinica SIL"/>
              </a:rPr>
              <a:t>O </a:t>
            </a:r>
            <a:endParaRPr b="0" lang="en-AU" sz="2000" spc="-1" strike="noStrike">
              <a:latin typeface="Arial"/>
            </a:endParaRPr>
          </a:p>
          <a:p>
            <a:pPr lvl="2" marL="648000" indent="-216000">
              <a:lnSpc>
                <a:spcPct val="100000"/>
              </a:lnSpc>
              <a:spcBef>
                <a:spcPts val="499"/>
              </a:spcBef>
              <a:spcAft>
                <a:spcPts val="499"/>
              </a:spcAft>
              <a:buClr>
                <a:srgbClr val="000000"/>
              </a:buClr>
              <a:buSzPct val="45000"/>
              <a:buFont typeface="Wingdings" charset="2"/>
              <a:buChar char=""/>
            </a:pPr>
            <a:r>
              <a:rPr b="0" lang="en-AU" sz="2000" spc="-1" strike="noStrike">
                <a:solidFill>
                  <a:srgbClr val="000000"/>
                </a:solidFill>
                <a:latin typeface="Arial"/>
              </a:rPr>
              <a:t>Like: dot product</a:t>
            </a:r>
            <a:endParaRPr b="0" lang="en-AU" sz="2000" spc="-1" strike="noStrike">
              <a:latin typeface="Arial"/>
            </a:endParaRPr>
          </a:p>
          <a:p>
            <a:pPr lvl="1" marL="432000" indent="-216000">
              <a:lnSpc>
                <a:spcPct val="100000"/>
              </a:lnSpc>
              <a:spcBef>
                <a:spcPts val="499"/>
              </a:spcBef>
              <a:spcAft>
                <a:spcPts val="499"/>
              </a:spcAft>
              <a:buClr>
                <a:srgbClr val="000000"/>
              </a:buClr>
              <a:buSzPct val="45000"/>
              <a:buFont typeface="Wingdings" charset="2"/>
              <a:buChar char=""/>
            </a:pPr>
            <a:r>
              <a:rPr b="1" lang="en-AU" sz="2000" spc="-1" strike="noStrike">
                <a:solidFill>
                  <a:srgbClr val="000000"/>
                </a:solidFill>
                <a:latin typeface="Arial"/>
              </a:rPr>
              <a:t>E</a:t>
            </a:r>
            <a:r>
              <a:rPr b="0" lang="en-AU" sz="2000" spc="-1" strike="noStrike">
                <a:solidFill>
                  <a:srgbClr val="000000"/>
                </a:solidFill>
                <a:latin typeface="Arial"/>
              </a:rPr>
              <a:t>xpansion(</a:t>
            </a:r>
            <a:r>
              <a:rPr b="0" lang="en-AU" sz="2000" spc="-1" strike="noStrike">
                <a:solidFill>
                  <a:srgbClr val="000000"/>
                </a:solidFill>
                <a:latin typeface="Abyssinica SIL"/>
              </a:rPr>
              <a:t>WO</a:t>
            </a:r>
            <a:r>
              <a:rPr b="0" lang="en-AU" sz="2000" spc="-1" strike="noStrike">
                <a:solidFill>
                  <a:srgbClr val="000000"/>
                </a:solidFill>
                <a:latin typeface="Arial"/>
              </a:rPr>
              <a:t>) → reuse of </a:t>
            </a:r>
            <a:r>
              <a:rPr b="0" lang="en-AU" sz="2000" spc="-1" strike="noStrike">
                <a:solidFill>
                  <a:srgbClr val="000000"/>
                </a:solidFill>
                <a:latin typeface="Abyssinica SIL"/>
              </a:rPr>
              <a:t>I</a:t>
            </a:r>
            <a:endParaRPr b="0" lang="en-AU" sz="2000" spc="-1" strike="noStrike">
              <a:latin typeface="Arial"/>
            </a:endParaRPr>
          </a:p>
          <a:p>
            <a:pPr lvl="1" marL="432000" indent="-216000">
              <a:lnSpc>
                <a:spcPct val="100000"/>
              </a:lnSpc>
              <a:spcBef>
                <a:spcPts val="499"/>
              </a:spcBef>
              <a:spcAft>
                <a:spcPts val="499"/>
              </a:spcAft>
              <a:buClr>
                <a:srgbClr val="000000"/>
              </a:buClr>
              <a:buSzPct val="45000"/>
              <a:buFont typeface="Wingdings" charset="2"/>
              <a:buChar char=""/>
            </a:pPr>
            <a:r>
              <a:rPr b="1" lang="en-AU" sz="2000" spc="-1" strike="noStrike">
                <a:solidFill>
                  <a:srgbClr val="000000"/>
                </a:solidFill>
                <a:latin typeface="Arial"/>
              </a:rPr>
              <a:t>B</a:t>
            </a:r>
            <a:r>
              <a:rPr b="0" lang="en-AU" sz="2000" spc="-1" strike="noStrike">
                <a:solidFill>
                  <a:srgbClr val="000000"/>
                </a:solidFill>
                <a:latin typeface="Arial"/>
              </a:rPr>
              <a:t>atching(</a:t>
            </a:r>
            <a:r>
              <a:rPr b="0" lang="en-AU" sz="2000" spc="-1" strike="noStrike">
                <a:solidFill>
                  <a:srgbClr val="000000"/>
                </a:solidFill>
                <a:latin typeface="Abyssinica SIL"/>
              </a:rPr>
              <a:t>IO</a:t>
            </a:r>
            <a:r>
              <a:rPr b="0" lang="en-AU" sz="2000" spc="-1" strike="noStrike">
                <a:solidFill>
                  <a:srgbClr val="000000"/>
                </a:solidFill>
                <a:latin typeface="Arial"/>
              </a:rPr>
              <a:t>) → reuse of </a:t>
            </a:r>
            <a:r>
              <a:rPr b="0" lang="en-AU" sz="2000" spc="-1" strike="noStrike">
                <a:solidFill>
                  <a:srgbClr val="000000"/>
                </a:solidFill>
                <a:latin typeface="Abyssinica SIL"/>
              </a:rPr>
              <a:t>W</a:t>
            </a:r>
            <a:endParaRPr b="0" lang="en-AU" sz="2000" spc="-1" strike="noStrike">
              <a:latin typeface="Arial"/>
            </a:endParaRPr>
          </a:p>
          <a:p>
            <a:pPr lvl="1" marL="432000" indent="-216000">
              <a:lnSpc>
                <a:spcPct val="100000"/>
              </a:lnSpc>
              <a:spcBef>
                <a:spcPts val="499"/>
              </a:spcBef>
              <a:spcAft>
                <a:spcPts val="499"/>
              </a:spcAft>
              <a:buClr>
                <a:srgbClr val="000000"/>
              </a:buClr>
              <a:buSzPct val="45000"/>
              <a:buFont typeface="Wingdings" charset="2"/>
              <a:buChar char=""/>
            </a:pPr>
            <a:r>
              <a:rPr b="1" lang="en-AU" sz="2000" spc="-1" strike="noStrike">
                <a:solidFill>
                  <a:srgbClr val="000000"/>
                </a:solidFill>
                <a:latin typeface="Arial"/>
              </a:rPr>
              <a:t>G</a:t>
            </a:r>
            <a:r>
              <a:rPr b="0" lang="en-AU" sz="2000" spc="-1" strike="noStrike">
                <a:solidFill>
                  <a:srgbClr val="000000"/>
                </a:solidFill>
                <a:latin typeface="Arial"/>
              </a:rPr>
              <a:t>rouping(</a:t>
            </a:r>
            <a:r>
              <a:rPr b="0" lang="en-AU" sz="2000" spc="-1" strike="noStrike">
                <a:solidFill>
                  <a:srgbClr val="000000"/>
                </a:solidFill>
                <a:latin typeface="Abyssinica SIL"/>
              </a:rPr>
              <a:t>IWO</a:t>
            </a:r>
            <a:r>
              <a:rPr b="0" lang="en-AU" sz="2000" spc="-1" strike="noStrike">
                <a:solidFill>
                  <a:srgbClr val="000000"/>
                </a:solidFill>
                <a:latin typeface="Arial"/>
              </a:rPr>
              <a:t>) → computation replication </a:t>
            </a:r>
            <a:endParaRPr b="0" lang="en-AU" sz="2000" spc="-1" strike="noStrike">
              <a:latin typeface="Arial"/>
            </a:endParaRPr>
          </a:p>
          <a:p>
            <a:pPr lvl="2" marL="648000" indent="-216000">
              <a:lnSpc>
                <a:spcPct val="100000"/>
              </a:lnSpc>
              <a:spcBef>
                <a:spcPts val="499"/>
              </a:spcBef>
              <a:spcAft>
                <a:spcPts val="499"/>
              </a:spcAft>
              <a:buClr>
                <a:srgbClr val="000000"/>
              </a:buClr>
              <a:buSzPct val="45000"/>
              <a:buFont typeface="Wingdings" charset="2"/>
              <a:buChar char=""/>
            </a:pPr>
            <a:r>
              <a:rPr b="0" lang="en-AU" sz="2000" spc="-1" strike="noStrike">
                <a:solidFill>
                  <a:srgbClr val="000000"/>
                </a:solidFill>
                <a:latin typeface="Arial"/>
              </a:rPr>
              <a:t>Used in depth-wise and grouped convolution</a:t>
            </a:r>
            <a:endParaRPr b="0" lang="en-AU" sz="20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1" name="CustomShape 1"/>
          <p:cNvSpPr/>
          <p:nvPr/>
        </p:nvSpPr>
        <p:spPr>
          <a:xfrm>
            <a:off x="2012040" y="428760"/>
            <a:ext cx="7643880" cy="632520"/>
          </a:xfrm>
          <a:prstGeom prst="rect">
            <a:avLst/>
          </a:prstGeom>
          <a:noFill/>
          <a:ln>
            <a:noFill/>
          </a:ln>
        </p:spPr>
        <p:style>
          <a:lnRef idx="0"/>
          <a:fillRef idx="0"/>
          <a:effectRef idx="0"/>
          <a:fontRef idx="minor"/>
        </p:style>
        <p:txBody>
          <a:bodyPr lIns="90000" rIns="90000" tIns="45000" bIns="45000" anchor="b"/>
          <a:p>
            <a:pPr algn="r">
              <a:lnSpc>
                <a:spcPts val="2500"/>
              </a:lnSpc>
            </a:pPr>
            <a:r>
              <a:rPr b="0" lang="en-AU" sz="2400" spc="-1" strike="noStrike">
                <a:solidFill>
                  <a:srgbClr val="ffffff"/>
                </a:solidFill>
                <a:latin typeface="Arial"/>
              </a:rPr>
              <a:t>Projection selections</a:t>
            </a:r>
            <a:endParaRPr b="0" lang="en-AU" sz="2400" spc="-1" strike="noStrike">
              <a:latin typeface="Arial"/>
            </a:endParaRPr>
          </a:p>
        </p:txBody>
      </p:sp>
      <p:sp>
        <p:nvSpPr>
          <p:cNvPr id="592" name="CustomShape 2"/>
          <p:cNvSpPr/>
          <p:nvPr/>
        </p:nvSpPr>
        <p:spPr>
          <a:xfrm>
            <a:off x="271800" y="1773360"/>
            <a:ext cx="9384120" cy="4679280"/>
          </a:xfrm>
          <a:prstGeom prst="rect">
            <a:avLst/>
          </a:prstGeom>
          <a:noFill/>
          <a:ln>
            <a:noFill/>
          </a:ln>
        </p:spPr>
        <p:style>
          <a:lnRef idx="0"/>
          <a:fillRef idx="0"/>
          <a:effectRef idx="0"/>
          <a:fontRef idx="minor"/>
        </p:style>
        <p:txBody>
          <a:bodyPr lIns="0" rIns="90000" tIns="45000" bIns="45000">
            <a:normAutofit/>
          </a:bodyPr>
          <a:p>
            <a:pPr marL="174600" indent="-173880">
              <a:lnSpc>
                <a:spcPct val="100000"/>
              </a:lnSpc>
              <a:spcBef>
                <a:spcPts val="499"/>
              </a:spcBef>
              <a:spcAft>
                <a:spcPts val="499"/>
              </a:spcAft>
              <a:buClr>
                <a:srgbClr val="ce1126"/>
              </a:buClr>
              <a:buFont typeface="Arial"/>
              <a:buChar char="›"/>
            </a:pPr>
            <a:endParaRPr b="0" lang="en-AU" sz="1800" spc="-1" strike="noStrike">
              <a:latin typeface="Arial"/>
            </a:endParaRPr>
          </a:p>
          <a:p>
            <a:pPr marL="177840">
              <a:lnSpc>
                <a:spcPct val="100000"/>
              </a:lnSpc>
              <a:spcBef>
                <a:spcPts val="499"/>
              </a:spcBef>
              <a:spcAft>
                <a:spcPts val="499"/>
              </a:spcAft>
            </a:pPr>
            <a:endParaRPr b="0" lang="en-AU" sz="1800" spc="-1" strike="noStrike">
              <a:latin typeface="Arial"/>
            </a:endParaRPr>
          </a:p>
          <a:p>
            <a:pPr marL="177840">
              <a:lnSpc>
                <a:spcPct val="100000"/>
              </a:lnSpc>
              <a:spcBef>
                <a:spcPts val="499"/>
              </a:spcBef>
              <a:spcAft>
                <a:spcPts val="499"/>
              </a:spcAft>
            </a:pPr>
            <a:endParaRPr b="0" lang="en-AU" sz="1800" spc="-1" strike="noStrike">
              <a:latin typeface="Arial"/>
            </a:endParaRPr>
          </a:p>
          <a:p>
            <a:pPr marL="177840">
              <a:lnSpc>
                <a:spcPct val="100000"/>
              </a:lnSpc>
              <a:spcBef>
                <a:spcPts val="499"/>
              </a:spcBef>
              <a:spcAft>
                <a:spcPts val="499"/>
              </a:spcAft>
            </a:pPr>
            <a:endParaRPr b="0" lang="en-AU" sz="1800" spc="-1" strike="noStrike">
              <a:latin typeface="Arial"/>
            </a:endParaRPr>
          </a:p>
        </p:txBody>
      </p:sp>
      <p:sp>
        <p:nvSpPr>
          <p:cNvPr id="593" name="CustomShape 3"/>
          <p:cNvSpPr/>
          <p:nvPr/>
        </p:nvSpPr>
        <p:spPr>
          <a:xfrm>
            <a:off x="9386640" y="6586920"/>
            <a:ext cx="269280" cy="213480"/>
          </a:xfrm>
          <a:prstGeom prst="rect">
            <a:avLst/>
          </a:prstGeom>
          <a:noFill/>
          <a:ln>
            <a:noFill/>
          </a:ln>
        </p:spPr>
        <p:style>
          <a:lnRef idx="0"/>
          <a:fillRef idx="0"/>
          <a:effectRef idx="0"/>
          <a:fontRef idx="minor"/>
        </p:style>
        <p:txBody>
          <a:bodyPr lIns="0" rIns="0" tIns="0" bIns="0" anchor="ctr"/>
          <a:p>
            <a:pPr algn="r">
              <a:lnSpc>
                <a:spcPct val="100000"/>
              </a:lnSpc>
            </a:pPr>
            <a:fld id="{D03F4144-B966-4561-9649-5F4F746362AA}" type="slidenum">
              <a:rPr b="0" lang="en-AU" sz="900" spc="-1" strike="noStrike">
                <a:solidFill>
                  <a:srgbClr val="ce1126"/>
                </a:solidFill>
                <a:latin typeface="Arial"/>
              </a:rPr>
              <a:t>1</a:t>
            </a:fld>
            <a:endParaRPr b="0" lang="en-AU" sz="900" spc="-1" strike="noStrike">
              <a:latin typeface="Arial"/>
            </a:endParaRPr>
          </a:p>
        </p:txBody>
      </p:sp>
      <p:sp>
        <p:nvSpPr>
          <p:cNvPr id="594" name="CustomShape 4"/>
          <p:cNvSpPr/>
          <p:nvPr/>
        </p:nvSpPr>
        <p:spPr>
          <a:xfrm>
            <a:off x="271800" y="1268280"/>
            <a:ext cx="9384120" cy="484920"/>
          </a:xfrm>
          <a:prstGeom prst="rect">
            <a:avLst/>
          </a:prstGeom>
          <a:noFill/>
          <a:ln>
            <a:noFill/>
          </a:ln>
        </p:spPr>
        <p:style>
          <a:lnRef idx="0"/>
          <a:fillRef idx="0"/>
          <a:effectRef idx="0"/>
          <a:fontRef idx="minor"/>
        </p:style>
      </p:sp>
      <p:pic>
        <p:nvPicPr>
          <p:cNvPr id="595" name="" descr=""/>
          <p:cNvPicPr/>
          <p:nvPr/>
        </p:nvPicPr>
        <p:blipFill>
          <a:blip r:embed="rId1"/>
          <a:srcRect l="0" t="1926" r="0" b="0"/>
          <a:stretch/>
        </p:blipFill>
        <p:spPr>
          <a:xfrm>
            <a:off x="936000" y="1228320"/>
            <a:ext cx="8435520" cy="522432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6" name="CustomShape 1"/>
          <p:cNvSpPr/>
          <p:nvPr/>
        </p:nvSpPr>
        <p:spPr>
          <a:xfrm>
            <a:off x="2012040" y="428760"/>
            <a:ext cx="7643880" cy="632520"/>
          </a:xfrm>
          <a:prstGeom prst="rect">
            <a:avLst/>
          </a:prstGeom>
          <a:noFill/>
          <a:ln>
            <a:noFill/>
          </a:ln>
        </p:spPr>
        <p:style>
          <a:lnRef idx="0"/>
          <a:fillRef idx="0"/>
          <a:effectRef idx="0"/>
          <a:fontRef idx="minor"/>
        </p:style>
        <p:txBody>
          <a:bodyPr lIns="90000" rIns="90000" tIns="45000" bIns="45000" anchor="b"/>
          <a:p>
            <a:pPr algn="r">
              <a:lnSpc>
                <a:spcPts val="2500"/>
              </a:lnSpc>
            </a:pPr>
            <a:r>
              <a:rPr b="0" lang="en-AU" sz="2400" spc="-1" strike="noStrike">
                <a:solidFill>
                  <a:srgbClr val="ffffff"/>
                </a:solidFill>
                <a:latin typeface="Arial"/>
              </a:rPr>
              <a:t>Micro Architecture</a:t>
            </a:r>
            <a:endParaRPr b="0" lang="en-AU" sz="2400" spc="-1" strike="noStrike">
              <a:latin typeface="Arial"/>
            </a:endParaRPr>
          </a:p>
        </p:txBody>
      </p:sp>
      <p:sp>
        <p:nvSpPr>
          <p:cNvPr id="597" name="CustomShape 2"/>
          <p:cNvSpPr/>
          <p:nvPr/>
        </p:nvSpPr>
        <p:spPr>
          <a:xfrm>
            <a:off x="271800" y="1377360"/>
            <a:ext cx="9384120" cy="4679280"/>
          </a:xfrm>
          <a:prstGeom prst="rect">
            <a:avLst/>
          </a:prstGeom>
          <a:noFill/>
          <a:ln>
            <a:noFill/>
          </a:ln>
        </p:spPr>
        <p:style>
          <a:lnRef idx="0"/>
          <a:fillRef idx="0"/>
          <a:effectRef idx="0"/>
          <a:fontRef idx="minor"/>
        </p:style>
        <p:txBody>
          <a:bodyPr lIns="0" rIns="90000" tIns="45000" bIns="45000">
            <a:normAutofit/>
          </a:bodyPr>
          <a:p>
            <a:pPr marL="174600" indent="-173880">
              <a:lnSpc>
                <a:spcPct val="100000"/>
              </a:lnSpc>
              <a:spcBef>
                <a:spcPts val="499"/>
              </a:spcBef>
              <a:spcAft>
                <a:spcPts val="499"/>
              </a:spcAft>
              <a:buClr>
                <a:srgbClr val="ce1126"/>
              </a:buClr>
              <a:buFont typeface="Arial"/>
              <a:buChar char="›"/>
            </a:pPr>
            <a:r>
              <a:rPr b="0" lang="en-AU" sz="2000" spc="-1" strike="noStrike">
                <a:solidFill>
                  <a:srgbClr val="000000"/>
                </a:solidFill>
                <a:latin typeface="Arial"/>
              </a:rPr>
              <a:t> </a:t>
            </a:r>
            <a:endParaRPr b="0" lang="en-AU" sz="2000" spc="-1" strike="noStrike">
              <a:latin typeface="Arial"/>
            </a:endParaRPr>
          </a:p>
          <a:p>
            <a:pPr marL="177840">
              <a:lnSpc>
                <a:spcPct val="100000"/>
              </a:lnSpc>
              <a:spcBef>
                <a:spcPts val="499"/>
              </a:spcBef>
              <a:spcAft>
                <a:spcPts val="499"/>
              </a:spcAft>
            </a:pPr>
            <a:endParaRPr b="0" lang="en-AU" sz="2000" spc="-1" strike="noStrike">
              <a:latin typeface="Arial"/>
            </a:endParaRPr>
          </a:p>
          <a:p>
            <a:pPr marL="177840">
              <a:lnSpc>
                <a:spcPct val="100000"/>
              </a:lnSpc>
              <a:spcBef>
                <a:spcPts val="499"/>
              </a:spcBef>
              <a:spcAft>
                <a:spcPts val="499"/>
              </a:spcAft>
            </a:pPr>
            <a:endParaRPr b="0" lang="en-AU" sz="2000" spc="-1" strike="noStrike">
              <a:latin typeface="Arial"/>
            </a:endParaRPr>
          </a:p>
          <a:p>
            <a:pPr marL="177840">
              <a:lnSpc>
                <a:spcPct val="100000"/>
              </a:lnSpc>
              <a:spcBef>
                <a:spcPts val="499"/>
              </a:spcBef>
              <a:spcAft>
                <a:spcPts val="499"/>
              </a:spcAft>
            </a:pPr>
            <a:endParaRPr b="0" lang="en-AU" sz="2000" spc="-1" strike="noStrike">
              <a:latin typeface="Arial"/>
            </a:endParaRPr>
          </a:p>
        </p:txBody>
      </p:sp>
      <p:sp>
        <p:nvSpPr>
          <p:cNvPr id="598" name="CustomShape 3"/>
          <p:cNvSpPr/>
          <p:nvPr/>
        </p:nvSpPr>
        <p:spPr>
          <a:xfrm>
            <a:off x="9386640" y="6586920"/>
            <a:ext cx="269280" cy="213480"/>
          </a:xfrm>
          <a:prstGeom prst="rect">
            <a:avLst/>
          </a:prstGeom>
          <a:noFill/>
          <a:ln>
            <a:noFill/>
          </a:ln>
        </p:spPr>
        <p:style>
          <a:lnRef idx="0"/>
          <a:fillRef idx="0"/>
          <a:effectRef idx="0"/>
          <a:fontRef idx="minor"/>
        </p:style>
        <p:txBody>
          <a:bodyPr lIns="0" rIns="0" tIns="0" bIns="0" anchor="ctr"/>
          <a:p>
            <a:pPr algn="r">
              <a:lnSpc>
                <a:spcPct val="100000"/>
              </a:lnSpc>
            </a:pPr>
            <a:fld id="{42E362DB-9649-4E65-84AD-9176B0149C7F}" type="slidenum">
              <a:rPr b="0" lang="en-AU" sz="900" spc="-1" strike="noStrike">
                <a:solidFill>
                  <a:srgbClr val="ce1126"/>
                </a:solidFill>
                <a:latin typeface="Arial"/>
              </a:rPr>
              <a:t>1</a:t>
            </a:fld>
            <a:endParaRPr b="0" lang="en-AU" sz="900" spc="-1" strike="noStrike">
              <a:latin typeface="Arial"/>
            </a:endParaRPr>
          </a:p>
        </p:txBody>
      </p:sp>
      <p:sp>
        <p:nvSpPr>
          <p:cNvPr id="599" name="CustomShape 4"/>
          <p:cNvSpPr/>
          <p:nvPr/>
        </p:nvSpPr>
        <p:spPr>
          <a:xfrm>
            <a:off x="271800" y="1268280"/>
            <a:ext cx="9384120" cy="484920"/>
          </a:xfrm>
          <a:prstGeom prst="rect">
            <a:avLst/>
          </a:prstGeom>
          <a:noFill/>
          <a:ln>
            <a:noFill/>
          </a:ln>
        </p:spPr>
        <p:style>
          <a:lnRef idx="0"/>
          <a:fillRef idx="0"/>
          <a:effectRef idx="0"/>
          <a:fontRef idx="minor"/>
        </p:style>
      </p:sp>
      <p:pic>
        <p:nvPicPr>
          <p:cNvPr id="600" name="" descr=""/>
          <p:cNvPicPr/>
          <p:nvPr/>
        </p:nvPicPr>
        <p:blipFill>
          <a:blip r:embed="rId1"/>
          <a:srcRect l="0" t="0" r="0" b="25956"/>
          <a:stretch/>
        </p:blipFill>
        <p:spPr>
          <a:xfrm>
            <a:off x="5256000" y="1753200"/>
            <a:ext cx="4644000" cy="1404360"/>
          </a:xfrm>
          <a:prstGeom prst="rect">
            <a:avLst/>
          </a:prstGeom>
          <a:ln>
            <a:noFill/>
          </a:ln>
        </p:spPr>
      </p:pic>
      <p:pic>
        <p:nvPicPr>
          <p:cNvPr id="601" name="" descr=""/>
          <p:cNvPicPr/>
          <p:nvPr/>
        </p:nvPicPr>
        <p:blipFill>
          <a:blip r:embed="rId2"/>
          <a:stretch/>
        </p:blipFill>
        <p:spPr>
          <a:xfrm>
            <a:off x="0" y="1440000"/>
            <a:ext cx="4806720" cy="3744000"/>
          </a:xfrm>
          <a:prstGeom prst="rect">
            <a:avLst/>
          </a:prstGeom>
          <a:ln>
            <a:noFill/>
          </a:ln>
        </p:spPr>
      </p:pic>
      <p:pic>
        <p:nvPicPr>
          <p:cNvPr id="602" name="" descr=""/>
          <p:cNvPicPr/>
          <p:nvPr/>
        </p:nvPicPr>
        <p:blipFill>
          <a:blip r:embed="rId3"/>
          <a:stretch/>
        </p:blipFill>
        <p:spPr>
          <a:xfrm>
            <a:off x="6156000" y="3816000"/>
            <a:ext cx="3204000" cy="2634480"/>
          </a:xfrm>
          <a:prstGeom prst="rect">
            <a:avLst/>
          </a:prstGeom>
          <a:ln>
            <a:noFill/>
          </a:ln>
        </p:spPr>
      </p:pic>
      <p:sp>
        <p:nvSpPr>
          <p:cNvPr id="603" name="CustomShape 5"/>
          <p:cNvSpPr/>
          <p:nvPr/>
        </p:nvSpPr>
        <p:spPr>
          <a:xfrm>
            <a:off x="3456000" y="4752000"/>
            <a:ext cx="2376000" cy="720000"/>
          </a:xfrm>
          <a:custGeom>
            <a:avLst/>
            <a:gdLst/>
            <a:ahLst/>
            <a:rect l="0" t="0" r="r" b="b"/>
            <a:pathLst>
              <a:path w="6602" h="2002">
                <a:moveTo>
                  <a:pt x="0" y="500"/>
                </a:moveTo>
                <a:lnTo>
                  <a:pt x="4950" y="500"/>
                </a:lnTo>
                <a:lnTo>
                  <a:pt x="4950" y="0"/>
                </a:lnTo>
                <a:lnTo>
                  <a:pt x="6601" y="1000"/>
                </a:lnTo>
                <a:lnTo>
                  <a:pt x="4950" y="2001"/>
                </a:lnTo>
                <a:lnTo>
                  <a:pt x="4950" y="1500"/>
                </a:lnTo>
                <a:lnTo>
                  <a:pt x="0" y="1500"/>
                </a:lnTo>
                <a:lnTo>
                  <a:pt x="0" y="500"/>
                </a:lnTo>
              </a:path>
            </a:pathLst>
          </a:custGeom>
          <a:solidFill>
            <a:srgbClr val="add58a"/>
          </a:solidFill>
          <a:ln>
            <a:solidFill>
              <a:srgbClr val="72bf44"/>
            </a:solidFill>
          </a:ln>
        </p:spPr>
        <p:style>
          <a:lnRef idx="0"/>
          <a:fillRef idx="0"/>
          <a:effectRef idx="0"/>
          <a:fontRef idx="minor"/>
        </p:style>
        <p:txBody>
          <a:bodyPr wrap="none" lIns="90000" rIns="90000" tIns="45000" bIns="45000" anchor="ctr"/>
          <a:p>
            <a:pPr algn="ctr"/>
            <a:r>
              <a:rPr b="0" lang="en-AU" sz="1800" spc="-1" strike="noStrike">
                <a:latin typeface="Arial"/>
              </a:rPr>
              <a:t>+ Serial Multiplier</a:t>
            </a:r>
            <a:endParaRPr b="0" lang="en-AU" sz="18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4" name="CustomShape 1"/>
          <p:cNvSpPr/>
          <p:nvPr/>
        </p:nvSpPr>
        <p:spPr>
          <a:xfrm>
            <a:off x="2012040" y="428760"/>
            <a:ext cx="7643880" cy="632520"/>
          </a:xfrm>
          <a:prstGeom prst="rect">
            <a:avLst/>
          </a:prstGeom>
          <a:noFill/>
          <a:ln>
            <a:noFill/>
          </a:ln>
        </p:spPr>
        <p:style>
          <a:lnRef idx="0"/>
          <a:fillRef idx="0"/>
          <a:effectRef idx="0"/>
          <a:fontRef idx="minor"/>
        </p:style>
        <p:txBody>
          <a:bodyPr lIns="90000" rIns="90000" tIns="45000" bIns="45000" anchor="b"/>
          <a:p>
            <a:pPr algn="r">
              <a:lnSpc>
                <a:spcPts val="2500"/>
              </a:lnSpc>
            </a:pPr>
            <a:r>
              <a:rPr b="0" lang="en-AU" sz="2400" spc="-1" strike="noStrike">
                <a:solidFill>
                  <a:srgbClr val="ffffff"/>
                </a:solidFill>
                <a:latin typeface="Arial"/>
              </a:rPr>
              <a:t>Macro Architecture</a:t>
            </a:r>
            <a:endParaRPr b="0" lang="en-AU" sz="2400" spc="-1" strike="noStrike">
              <a:latin typeface="Arial"/>
            </a:endParaRPr>
          </a:p>
        </p:txBody>
      </p:sp>
      <p:sp>
        <p:nvSpPr>
          <p:cNvPr id="605" name="CustomShape 2"/>
          <p:cNvSpPr/>
          <p:nvPr/>
        </p:nvSpPr>
        <p:spPr>
          <a:xfrm>
            <a:off x="271800" y="1269360"/>
            <a:ext cx="9384120" cy="4679280"/>
          </a:xfrm>
          <a:prstGeom prst="rect">
            <a:avLst/>
          </a:prstGeom>
          <a:noFill/>
          <a:ln>
            <a:noFill/>
          </a:ln>
        </p:spPr>
        <p:style>
          <a:lnRef idx="0"/>
          <a:fillRef idx="0"/>
          <a:effectRef idx="0"/>
          <a:fontRef idx="minor"/>
        </p:style>
        <p:txBody>
          <a:bodyPr lIns="0" rIns="90000" tIns="45000" bIns="45000">
            <a:normAutofit/>
          </a:bodyPr>
          <a:p>
            <a:pPr marL="174600" indent="-173880">
              <a:lnSpc>
                <a:spcPct val="100000"/>
              </a:lnSpc>
              <a:spcBef>
                <a:spcPts val="499"/>
              </a:spcBef>
              <a:spcAft>
                <a:spcPts val="499"/>
              </a:spcAft>
              <a:buClr>
                <a:srgbClr val="ce1126"/>
              </a:buClr>
              <a:buFont typeface="Arial"/>
              <a:buChar char="›"/>
            </a:pPr>
            <a:r>
              <a:rPr b="0" lang="en-AU" sz="2000" spc="-1" strike="noStrike">
                <a:solidFill>
                  <a:srgbClr val="000000"/>
                </a:solidFill>
                <a:latin typeface="Arial"/>
              </a:rPr>
              <a:t>Each selected projection maps to an MLBlock configuration</a:t>
            </a:r>
            <a:endParaRPr b="0" lang="en-AU" sz="2000" spc="-1" strike="noStrike">
              <a:latin typeface="Arial"/>
            </a:endParaRPr>
          </a:p>
          <a:p>
            <a:pPr marL="174600" indent="-173880">
              <a:lnSpc>
                <a:spcPct val="100000"/>
              </a:lnSpc>
              <a:spcBef>
                <a:spcPts val="499"/>
              </a:spcBef>
              <a:spcAft>
                <a:spcPts val="499"/>
              </a:spcAft>
              <a:buClr>
                <a:srgbClr val="ce1126"/>
              </a:buClr>
              <a:buFont typeface="Arial"/>
              <a:buChar char="›"/>
            </a:pPr>
            <a:r>
              <a:rPr b="0" lang="en-AU" sz="2000" spc="-1" strike="noStrike">
                <a:solidFill>
                  <a:srgbClr val="000000"/>
                </a:solidFill>
                <a:latin typeface="Arial"/>
              </a:rPr>
              <a:t>A projection routing: </a:t>
            </a:r>
            <a:endParaRPr b="0" lang="en-AU" sz="2000" spc="-1" strike="noStrike">
              <a:latin typeface="Arial"/>
            </a:endParaRPr>
          </a:p>
          <a:p>
            <a:pPr marL="177840">
              <a:lnSpc>
                <a:spcPct val="100000"/>
              </a:lnSpc>
              <a:spcBef>
                <a:spcPts val="499"/>
              </a:spcBef>
              <a:spcAft>
                <a:spcPts val="499"/>
              </a:spcAft>
            </a:pPr>
            <a:endParaRPr b="0" lang="en-AU" sz="2000" spc="-1" strike="noStrike">
              <a:latin typeface="Arial"/>
            </a:endParaRPr>
          </a:p>
          <a:p>
            <a:pPr marL="177840">
              <a:lnSpc>
                <a:spcPct val="100000"/>
              </a:lnSpc>
              <a:spcBef>
                <a:spcPts val="499"/>
              </a:spcBef>
              <a:spcAft>
                <a:spcPts val="499"/>
              </a:spcAft>
            </a:pPr>
            <a:endParaRPr b="0" lang="en-AU" sz="2000" spc="-1" strike="noStrike">
              <a:latin typeface="Arial"/>
            </a:endParaRPr>
          </a:p>
          <a:p>
            <a:pPr marL="177840">
              <a:lnSpc>
                <a:spcPct val="100000"/>
              </a:lnSpc>
              <a:spcBef>
                <a:spcPts val="499"/>
              </a:spcBef>
              <a:spcAft>
                <a:spcPts val="499"/>
              </a:spcAft>
            </a:pPr>
            <a:endParaRPr b="0" lang="en-AU" sz="2000" spc="-1" strike="noStrike">
              <a:latin typeface="Arial"/>
            </a:endParaRPr>
          </a:p>
        </p:txBody>
      </p:sp>
      <p:sp>
        <p:nvSpPr>
          <p:cNvPr id="606" name="CustomShape 3"/>
          <p:cNvSpPr/>
          <p:nvPr/>
        </p:nvSpPr>
        <p:spPr>
          <a:xfrm>
            <a:off x="9386640" y="6586920"/>
            <a:ext cx="269280" cy="213480"/>
          </a:xfrm>
          <a:prstGeom prst="rect">
            <a:avLst/>
          </a:prstGeom>
          <a:noFill/>
          <a:ln>
            <a:noFill/>
          </a:ln>
        </p:spPr>
        <p:style>
          <a:lnRef idx="0"/>
          <a:fillRef idx="0"/>
          <a:effectRef idx="0"/>
          <a:fontRef idx="minor"/>
        </p:style>
        <p:txBody>
          <a:bodyPr lIns="0" rIns="0" tIns="0" bIns="0" anchor="ctr"/>
          <a:p>
            <a:pPr algn="r">
              <a:lnSpc>
                <a:spcPct val="100000"/>
              </a:lnSpc>
            </a:pPr>
            <a:fld id="{995F2F8F-3DD9-4EF5-B2CC-3A4D283AFA0C}" type="slidenum">
              <a:rPr b="0" lang="en-AU" sz="900" spc="-1" strike="noStrike">
                <a:solidFill>
                  <a:srgbClr val="ce1126"/>
                </a:solidFill>
                <a:latin typeface="Arial"/>
              </a:rPr>
              <a:t>1</a:t>
            </a:fld>
            <a:endParaRPr b="0" lang="en-AU" sz="900" spc="-1" strike="noStrike">
              <a:latin typeface="Arial"/>
            </a:endParaRPr>
          </a:p>
        </p:txBody>
      </p:sp>
      <p:sp>
        <p:nvSpPr>
          <p:cNvPr id="607" name="CustomShape 4"/>
          <p:cNvSpPr/>
          <p:nvPr/>
        </p:nvSpPr>
        <p:spPr>
          <a:xfrm>
            <a:off x="271800" y="1268280"/>
            <a:ext cx="9384120" cy="484920"/>
          </a:xfrm>
          <a:prstGeom prst="rect">
            <a:avLst/>
          </a:prstGeom>
          <a:noFill/>
          <a:ln>
            <a:noFill/>
          </a:ln>
        </p:spPr>
        <p:style>
          <a:lnRef idx="0"/>
          <a:fillRef idx="0"/>
          <a:effectRef idx="0"/>
          <a:fontRef idx="minor"/>
        </p:style>
      </p:sp>
      <p:pic>
        <p:nvPicPr>
          <p:cNvPr id="608" name="" descr=""/>
          <p:cNvPicPr/>
          <p:nvPr/>
        </p:nvPicPr>
        <p:blipFill>
          <a:blip r:embed="rId1"/>
          <a:stretch/>
        </p:blipFill>
        <p:spPr>
          <a:xfrm>
            <a:off x="2736000" y="1836000"/>
            <a:ext cx="7120080" cy="462132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9" name="CustomShape 1"/>
          <p:cNvSpPr/>
          <p:nvPr/>
        </p:nvSpPr>
        <p:spPr>
          <a:xfrm>
            <a:off x="2012040" y="428760"/>
            <a:ext cx="7643880" cy="632520"/>
          </a:xfrm>
          <a:prstGeom prst="rect">
            <a:avLst/>
          </a:prstGeom>
          <a:noFill/>
          <a:ln>
            <a:noFill/>
          </a:ln>
        </p:spPr>
        <p:style>
          <a:lnRef idx="0"/>
          <a:fillRef idx="0"/>
          <a:effectRef idx="0"/>
          <a:fontRef idx="minor"/>
        </p:style>
        <p:txBody>
          <a:bodyPr lIns="90000" rIns="90000" tIns="45000" bIns="45000" anchor="b"/>
          <a:p>
            <a:pPr algn="r">
              <a:lnSpc>
                <a:spcPts val="2500"/>
              </a:lnSpc>
            </a:pPr>
            <a:r>
              <a:rPr b="0" lang="en-AU" sz="2400" spc="-1" strike="noStrike">
                <a:solidFill>
                  <a:srgbClr val="ffffff"/>
                </a:solidFill>
                <a:latin typeface="Arial"/>
              </a:rPr>
              <a:t>Results – DSP48-like MLBlocks</a:t>
            </a:r>
            <a:endParaRPr b="0" lang="en-AU" sz="2400" spc="-1" strike="noStrike">
              <a:latin typeface="Arial"/>
            </a:endParaRPr>
          </a:p>
        </p:txBody>
      </p:sp>
      <p:sp>
        <p:nvSpPr>
          <p:cNvPr id="610" name="CustomShape 2"/>
          <p:cNvSpPr/>
          <p:nvPr/>
        </p:nvSpPr>
        <p:spPr>
          <a:xfrm>
            <a:off x="271800" y="1512000"/>
            <a:ext cx="9384120" cy="4436640"/>
          </a:xfrm>
          <a:prstGeom prst="rect">
            <a:avLst/>
          </a:prstGeom>
          <a:noFill/>
          <a:ln>
            <a:noFill/>
          </a:ln>
        </p:spPr>
        <p:style>
          <a:lnRef idx="0"/>
          <a:fillRef idx="0"/>
          <a:effectRef idx="0"/>
          <a:fontRef idx="minor"/>
        </p:style>
        <p:txBody>
          <a:bodyPr lIns="0" rIns="90000" tIns="45000" bIns="45000">
            <a:normAutofit/>
          </a:bodyPr>
          <a:p>
            <a:pPr marL="174600" indent="-173880">
              <a:lnSpc>
                <a:spcPct val="100000"/>
              </a:lnSpc>
              <a:spcBef>
                <a:spcPts val="499"/>
              </a:spcBef>
              <a:spcAft>
                <a:spcPts val="499"/>
              </a:spcAft>
              <a:buClr>
                <a:srgbClr val="ce1126"/>
              </a:buClr>
              <a:buFont typeface="Arial"/>
              <a:buChar char="›"/>
            </a:pPr>
            <a:r>
              <a:rPr b="0" lang="en-AU" sz="2000" spc="-1" strike="noStrike">
                <a:solidFill>
                  <a:srgbClr val="000000"/>
                </a:solidFill>
                <a:latin typeface="Arial"/>
              </a:rPr>
              <a:t>Assumptions:</a:t>
            </a:r>
            <a:endParaRPr b="0" lang="en-AU" sz="2000" spc="-1" strike="noStrike">
              <a:latin typeface="Arial"/>
            </a:endParaRPr>
          </a:p>
          <a:p>
            <a:pPr lvl="1" marL="432000" indent="-216000">
              <a:lnSpc>
                <a:spcPct val="100000"/>
              </a:lnSpc>
              <a:spcBef>
                <a:spcPts val="499"/>
              </a:spcBef>
              <a:spcAft>
                <a:spcPts val="499"/>
              </a:spcAft>
              <a:buClr>
                <a:srgbClr val="000000"/>
              </a:buClr>
              <a:buSzPct val="45000"/>
              <a:buFont typeface="Wingdings" charset="2"/>
              <a:buChar char=""/>
            </a:pPr>
            <a:r>
              <a:rPr b="0" lang="en-AU" sz="2000" spc="-1" strike="noStrike">
                <a:solidFill>
                  <a:srgbClr val="000000"/>
                </a:solidFill>
                <a:latin typeface="Arial"/>
              </a:rPr>
              <a:t>Greedy projection selection </a:t>
            </a:r>
            <a:endParaRPr b="0" lang="en-AU" sz="2000" spc="-1" strike="noStrike">
              <a:latin typeface="Arial"/>
            </a:endParaRPr>
          </a:p>
          <a:p>
            <a:pPr lvl="1" marL="432000" indent="-216000">
              <a:lnSpc>
                <a:spcPct val="100000"/>
              </a:lnSpc>
              <a:spcBef>
                <a:spcPts val="499"/>
              </a:spcBef>
              <a:spcAft>
                <a:spcPts val="499"/>
              </a:spcAft>
              <a:buClr>
                <a:srgbClr val="000000"/>
              </a:buClr>
              <a:buSzPct val="45000"/>
              <a:buFont typeface="Wingdings" charset="2"/>
              <a:buChar char=""/>
            </a:pPr>
            <a:r>
              <a:rPr b="0" lang="en-AU" sz="2000" spc="-1" strike="noStrike">
                <a:solidFill>
                  <a:srgbClr val="000000"/>
                </a:solidFill>
                <a:latin typeface="Arial"/>
              </a:rPr>
              <a:t>DSP48 IO and Area constraints</a:t>
            </a:r>
            <a:endParaRPr b="0" lang="en-AU" sz="2000" spc="-1" strike="noStrike">
              <a:latin typeface="Arial"/>
            </a:endParaRPr>
          </a:p>
          <a:p>
            <a:pPr marL="174600" indent="-173880">
              <a:lnSpc>
                <a:spcPct val="100000"/>
              </a:lnSpc>
              <a:spcBef>
                <a:spcPts val="499"/>
              </a:spcBef>
              <a:spcAft>
                <a:spcPts val="499"/>
              </a:spcAft>
              <a:buClr>
                <a:srgbClr val="ce1126"/>
              </a:buClr>
              <a:buFont typeface="Arial"/>
              <a:buChar char="›"/>
            </a:pPr>
            <a:endParaRPr b="0" lang="en-AU" sz="2000" spc="-1" strike="noStrike">
              <a:latin typeface="Arial"/>
            </a:endParaRPr>
          </a:p>
          <a:p>
            <a:pPr marL="174600" indent="-173880">
              <a:lnSpc>
                <a:spcPct val="100000"/>
              </a:lnSpc>
              <a:spcBef>
                <a:spcPts val="499"/>
              </a:spcBef>
              <a:spcAft>
                <a:spcPts val="499"/>
              </a:spcAft>
              <a:buClr>
                <a:srgbClr val="ce1126"/>
              </a:buClr>
              <a:buFont typeface="Arial"/>
              <a:buChar char="›"/>
            </a:pPr>
            <a:r>
              <a:rPr b="0" lang="en-AU" sz="2000" spc="-1" strike="noStrike">
                <a:solidFill>
                  <a:srgbClr val="000000"/>
                </a:solidFill>
                <a:latin typeface="Arial"/>
              </a:rPr>
              <a:t>Compute density improvement:</a:t>
            </a:r>
            <a:endParaRPr b="0" lang="en-AU" sz="2000" spc="-1" strike="noStrike">
              <a:latin typeface="Arial"/>
            </a:endParaRPr>
          </a:p>
          <a:p>
            <a:pPr lvl="1" marL="432000" indent="-216000">
              <a:lnSpc>
                <a:spcPct val="100000"/>
              </a:lnSpc>
              <a:spcBef>
                <a:spcPts val="499"/>
              </a:spcBef>
              <a:spcAft>
                <a:spcPts val="499"/>
              </a:spcAft>
              <a:buClr>
                <a:srgbClr val="000000"/>
              </a:buClr>
              <a:buSzPct val="45000"/>
              <a:buFont typeface="Wingdings" charset="2"/>
              <a:buChar char=""/>
            </a:pPr>
            <a:r>
              <a:rPr b="0" lang="en-AU" sz="2000" spc="-1" strike="noStrike">
                <a:solidFill>
                  <a:srgbClr val="000000"/>
                </a:solidFill>
                <a:latin typeface="Arial"/>
              </a:rPr>
              <a:t>Only 8x8 (top)</a:t>
            </a:r>
            <a:endParaRPr b="0" lang="en-AU" sz="2000" spc="-1" strike="noStrike">
              <a:latin typeface="Arial"/>
            </a:endParaRPr>
          </a:p>
          <a:p>
            <a:pPr lvl="1" marL="432000" indent="-216000">
              <a:lnSpc>
                <a:spcPct val="100000"/>
              </a:lnSpc>
              <a:spcBef>
                <a:spcPts val="499"/>
              </a:spcBef>
              <a:spcAft>
                <a:spcPts val="499"/>
              </a:spcAft>
              <a:buClr>
                <a:srgbClr val="000000"/>
              </a:buClr>
              <a:buSzPct val="45000"/>
              <a:buFont typeface="Wingdings" charset="2"/>
              <a:buChar char=""/>
            </a:pPr>
            <a:r>
              <a:rPr b="0" lang="en-AU" sz="2000" spc="-1" strike="noStrike">
                <a:solidFill>
                  <a:srgbClr val="000000"/>
                </a:solidFill>
                <a:latin typeface="Arial"/>
              </a:rPr>
              <a:t>8x8, 8x16, 16x8, 16x16 (down)</a:t>
            </a:r>
            <a:endParaRPr b="0" lang="en-AU" sz="2000" spc="-1" strike="noStrike">
              <a:latin typeface="Arial"/>
            </a:endParaRPr>
          </a:p>
        </p:txBody>
      </p:sp>
      <p:sp>
        <p:nvSpPr>
          <p:cNvPr id="611" name="CustomShape 3"/>
          <p:cNvSpPr/>
          <p:nvPr/>
        </p:nvSpPr>
        <p:spPr>
          <a:xfrm>
            <a:off x="9386640" y="6586920"/>
            <a:ext cx="269280" cy="213480"/>
          </a:xfrm>
          <a:prstGeom prst="rect">
            <a:avLst/>
          </a:prstGeom>
          <a:noFill/>
          <a:ln>
            <a:noFill/>
          </a:ln>
        </p:spPr>
        <p:style>
          <a:lnRef idx="0"/>
          <a:fillRef idx="0"/>
          <a:effectRef idx="0"/>
          <a:fontRef idx="minor"/>
        </p:style>
        <p:txBody>
          <a:bodyPr lIns="0" rIns="0" tIns="0" bIns="0" anchor="ctr"/>
          <a:p>
            <a:pPr algn="r">
              <a:lnSpc>
                <a:spcPct val="100000"/>
              </a:lnSpc>
            </a:pPr>
            <a:fld id="{D9903D50-9DA3-493B-8C3A-AC615095D451}" type="slidenum">
              <a:rPr b="0" lang="en-AU" sz="900" spc="-1" strike="noStrike">
                <a:solidFill>
                  <a:srgbClr val="ce1126"/>
                </a:solidFill>
                <a:latin typeface="Arial"/>
              </a:rPr>
              <a:t>1</a:t>
            </a:fld>
            <a:endParaRPr b="0" lang="en-AU" sz="900" spc="-1" strike="noStrike">
              <a:latin typeface="Arial"/>
            </a:endParaRPr>
          </a:p>
        </p:txBody>
      </p:sp>
      <p:sp>
        <p:nvSpPr>
          <p:cNvPr id="612" name="CustomShape 4"/>
          <p:cNvSpPr/>
          <p:nvPr/>
        </p:nvSpPr>
        <p:spPr>
          <a:xfrm>
            <a:off x="271800" y="1268280"/>
            <a:ext cx="9384120" cy="484920"/>
          </a:xfrm>
          <a:prstGeom prst="rect">
            <a:avLst/>
          </a:prstGeom>
          <a:noFill/>
          <a:ln>
            <a:noFill/>
          </a:ln>
        </p:spPr>
        <p:style>
          <a:lnRef idx="0"/>
          <a:fillRef idx="0"/>
          <a:effectRef idx="0"/>
          <a:fontRef idx="minor"/>
        </p:style>
      </p:sp>
      <p:pic>
        <p:nvPicPr>
          <p:cNvPr id="613" name="" descr=""/>
          <p:cNvPicPr/>
          <p:nvPr/>
        </p:nvPicPr>
        <p:blipFill>
          <a:blip r:embed="rId1"/>
          <a:srcRect l="0" t="0" r="0" b="13739"/>
          <a:stretch/>
        </p:blipFill>
        <p:spPr>
          <a:xfrm>
            <a:off x="4558320" y="1269360"/>
            <a:ext cx="5347800" cy="2546280"/>
          </a:xfrm>
          <a:prstGeom prst="rect">
            <a:avLst/>
          </a:prstGeom>
          <a:ln>
            <a:noFill/>
          </a:ln>
        </p:spPr>
      </p:pic>
      <p:pic>
        <p:nvPicPr>
          <p:cNvPr id="614" name="" descr=""/>
          <p:cNvPicPr/>
          <p:nvPr/>
        </p:nvPicPr>
        <p:blipFill>
          <a:blip r:embed="rId2"/>
          <a:srcRect l="5931" t="0" r="6286" b="11597"/>
          <a:stretch/>
        </p:blipFill>
        <p:spPr>
          <a:xfrm>
            <a:off x="4464000" y="4218120"/>
            <a:ext cx="5327640" cy="233352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5" name="CustomShape 1"/>
          <p:cNvSpPr/>
          <p:nvPr/>
        </p:nvSpPr>
        <p:spPr>
          <a:xfrm>
            <a:off x="2012040" y="428760"/>
            <a:ext cx="7643880" cy="632520"/>
          </a:xfrm>
          <a:prstGeom prst="rect">
            <a:avLst/>
          </a:prstGeom>
          <a:noFill/>
          <a:ln>
            <a:noFill/>
          </a:ln>
        </p:spPr>
        <p:style>
          <a:lnRef idx="0"/>
          <a:fillRef idx="0"/>
          <a:effectRef idx="0"/>
          <a:fontRef idx="minor"/>
        </p:style>
        <p:txBody>
          <a:bodyPr lIns="90000" rIns="90000" tIns="45000" bIns="45000" anchor="b"/>
          <a:p>
            <a:pPr algn="r">
              <a:lnSpc>
                <a:spcPts val="2500"/>
              </a:lnSpc>
            </a:pPr>
            <a:r>
              <a:rPr b="0" lang="en-AU" sz="2400" spc="-1" strike="noStrike">
                <a:solidFill>
                  <a:srgbClr val="ffffff"/>
                </a:solidFill>
                <a:latin typeface="Arial"/>
              </a:rPr>
              <a:t>Conclusion</a:t>
            </a:r>
            <a:endParaRPr b="0" lang="en-AU" sz="2400" spc="-1" strike="noStrike">
              <a:latin typeface="Arial"/>
            </a:endParaRPr>
          </a:p>
        </p:txBody>
      </p:sp>
      <p:sp>
        <p:nvSpPr>
          <p:cNvPr id="616" name="CustomShape 2"/>
          <p:cNvSpPr/>
          <p:nvPr/>
        </p:nvSpPr>
        <p:spPr>
          <a:xfrm>
            <a:off x="271800" y="1512000"/>
            <a:ext cx="9384120" cy="4968000"/>
          </a:xfrm>
          <a:prstGeom prst="rect">
            <a:avLst/>
          </a:prstGeom>
          <a:noFill/>
          <a:ln>
            <a:noFill/>
          </a:ln>
        </p:spPr>
        <p:style>
          <a:lnRef idx="0"/>
          <a:fillRef idx="0"/>
          <a:effectRef idx="0"/>
          <a:fontRef idx="minor"/>
        </p:style>
        <p:txBody>
          <a:bodyPr lIns="0" rIns="90000" tIns="45000" bIns="45000">
            <a:normAutofit/>
          </a:bodyPr>
          <a:p>
            <a:pPr marL="174600" indent="-173880">
              <a:lnSpc>
                <a:spcPct val="100000"/>
              </a:lnSpc>
              <a:spcBef>
                <a:spcPts val="499"/>
              </a:spcBef>
              <a:spcAft>
                <a:spcPts val="499"/>
              </a:spcAft>
              <a:buClr>
                <a:srgbClr val="ce1126"/>
              </a:buClr>
              <a:buFont typeface="Arial"/>
              <a:buChar char="›"/>
            </a:pPr>
            <a:r>
              <a:rPr b="0" lang="en-AU" sz="2000" spc="-1" strike="noStrike">
                <a:solidFill>
                  <a:srgbClr val="000000"/>
                </a:solidFill>
                <a:latin typeface="Arial"/>
              </a:rPr>
              <a:t>Briefly our contributions are:</a:t>
            </a:r>
            <a:endParaRPr b="0" lang="en-AU" sz="2000" spc="-1" strike="noStrike">
              <a:latin typeface="Arial"/>
            </a:endParaRPr>
          </a:p>
          <a:p>
            <a:pPr lvl="1" marL="432000" indent="-216000">
              <a:lnSpc>
                <a:spcPct val="100000"/>
              </a:lnSpc>
              <a:spcBef>
                <a:spcPts val="499"/>
              </a:spcBef>
              <a:spcAft>
                <a:spcPts val="499"/>
              </a:spcAft>
              <a:buClr>
                <a:srgbClr val="000000"/>
              </a:buClr>
              <a:buSzPct val="45000"/>
              <a:buFont typeface="Wingdings" charset="2"/>
              <a:buChar char=""/>
            </a:pPr>
            <a:r>
              <a:rPr b="0" lang="en-AU" sz="2000" spc="-1" strike="noStrike">
                <a:solidFill>
                  <a:srgbClr val="000000"/>
                </a:solidFill>
                <a:latin typeface="Arial"/>
              </a:rPr>
              <a:t>A Methodology for designing coarse-grained embedded blocks for machine learning applications. </a:t>
            </a:r>
            <a:endParaRPr b="0" lang="en-AU" sz="2000" spc="-1" strike="noStrike">
              <a:latin typeface="Arial"/>
            </a:endParaRPr>
          </a:p>
          <a:p>
            <a:pPr lvl="1" marL="432000" indent="-216000">
              <a:lnSpc>
                <a:spcPct val="100000"/>
              </a:lnSpc>
              <a:spcBef>
                <a:spcPts val="499"/>
              </a:spcBef>
              <a:spcAft>
                <a:spcPts val="499"/>
              </a:spcAft>
              <a:buClr>
                <a:srgbClr val="000000"/>
              </a:buClr>
              <a:buSzPct val="45000"/>
              <a:buFont typeface="Wingdings" charset="2"/>
              <a:buChar char=""/>
            </a:pPr>
            <a:r>
              <a:rPr b="0" lang="en-AU" sz="2000" spc="-1" strike="noStrike">
                <a:solidFill>
                  <a:srgbClr val="000000"/>
                </a:solidFill>
                <a:latin typeface="Arial"/>
              </a:rPr>
              <a:t>MLBlocks, a parameterized embedded block architecture</a:t>
            </a:r>
            <a:endParaRPr b="0" lang="en-AU" sz="2000" spc="-1" strike="noStrike">
              <a:latin typeface="Arial"/>
            </a:endParaRPr>
          </a:p>
          <a:p>
            <a:pPr lvl="1" marL="432000" indent="-216000">
              <a:lnSpc>
                <a:spcPct val="100000"/>
              </a:lnSpc>
              <a:spcBef>
                <a:spcPts val="499"/>
              </a:spcBef>
              <a:spcAft>
                <a:spcPts val="499"/>
              </a:spcAft>
              <a:buClr>
                <a:srgbClr val="000000"/>
              </a:buClr>
              <a:buSzPct val="45000"/>
              <a:buFont typeface="Wingdings" charset="2"/>
              <a:buChar char=""/>
            </a:pPr>
            <a:r>
              <a:rPr b="0" lang="en-AU" sz="2000" spc="-1" strike="noStrike">
                <a:solidFill>
                  <a:srgbClr val="000000"/>
                </a:solidFill>
                <a:latin typeface="Arial"/>
              </a:rPr>
              <a:t>Two configuration selection techniques, called Greedy and heuristic</a:t>
            </a:r>
            <a:endParaRPr b="0" lang="en-AU" sz="2000" spc="-1" strike="noStrike">
              <a:latin typeface="Arial"/>
            </a:endParaRPr>
          </a:p>
          <a:p>
            <a:pPr lvl="1" marL="432000" indent="-216000">
              <a:lnSpc>
                <a:spcPct val="100000"/>
              </a:lnSpc>
              <a:spcBef>
                <a:spcPts val="499"/>
              </a:spcBef>
              <a:spcAft>
                <a:spcPts val="499"/>
              </a:spcAft>
              <a:buClr>
                <a:srgbClr val="000000"/>
              </a:buClr>
              <a:buSzPct val="45000"/>
              <a:buFont typeface="Wingdings" charset="2"/>
              <a:buChar char=""/>
            </a:pPr>
            <a:r>
              <a:rPr b="0" lang="en-AU" sz="2000" spc="-1" strike="noStrike">
                <a:solidFill>
                  <a:srgbClr val="000000"/>
                </a:solidFill>
                <a:latin typeface="Arial"/>
              </a:rPr>
              <a:t>A python based framework to generate hardware description of an efficient MLBlock instance for a given set of constraints</a:t>
            </a:r>
            <a:endParaRPr b="0" lang="en-AU" sz="2000" spc="-1" strike="noStrike">
              <a:latin typeface="Arial"/>
            </a:endParaRPr>
          </a:p>
          <a:p>
            <a:pPr marL="174600" indent="-173880">
              <a:lnSpc>
                <a:spcPct val="100000"/>
              </a:lnSpc>
              <a:spcBef>
                <a:spcPts val="499"/>
              </a:spcBef>
              <a:spcAft>
                <a:spcPts val="499"/>
              </a:spcAft>
              <a:buClr>
                <a:srgbClr val="ce1126"/>
              </a:buClr>
              <a:buFont typeface="Arial"/>
              <a:buChar char="›"/>
            </a:pPr>
            <a:endParaRPr b="0" lang="en-AU" sz="2000" spc="-1" strike="noStrike">
              <a:latin typeface="Arial"/>
            </a:endParaRPr>
          </a:p>
          <a:p>
            <a:pPr marL="174600" indent="-173880">
              <a:lnSpc>
                <a:spcPct val="100000"/>
              </a:lnSpc>
              <a:spcBef>
                <a:spcPts val="499"/>
              </a:spcBef>
              <a:spcAft>
                <a:spcPts val="499"/>
              </a:spcAft>
              <a:buClr>
                <a:srgbClr val="ce1126"/>
              </a:buClr>
              <a:buFont typeface="Arial"/>
              <a:buChar char="›"/>
            </a:pPr>
            <a:r>
              <a:rPr b="0" lang="en-AU" sz="2000" spc="-1" strike="noStrike">
                <a:solidFill>
                  <a:srgbClr val="000000"/>
                </a:solidFill>
                <a:latin typeface="Arial"/>
              </a:rPr>
              <a:t>Conclusions:</a:t>
            </a:r>
            <a:endParaRPr b="0" lang="en-AU" sz="2000" spc="-1" strike="noStrike">
              <a:latin typeface="Arial"/>
            </a:endParaRPr>
          </a:p>
          <a:p>
            <a:pPr lvl="1" marL="432000" indent="-216000">
              <a:lnSpc>
                <a:spcPct val="100000"/>
              </a:lnSpc>
              <a:spcBef>
                <a:spcPts val="499"/>
              </a:spcBef>
              <a:spcAft>
                <a:spcPts val="499"/>
              </a:spcAft>
              <a:buClr>
                <a:srgbClr val="000000"/>
              </a:buClr>
              <a:buSzPct val="45000"/>
              <a:buFont typeface="Wingdings" charset="2"/>
              <a:buChar char=""/>
            </a:pPr>
            <a:r>
              <a:rPr b="0" lang="en-AU" sz="2000" spc="-1" strike="noStrike">
                <a:solidFill>
                  <a:srgbClr val="000000"/>
                </a:solidFill>
                <a:latin typeface="Arial"/>
              </a:rPr>
              <a:t>Using Xilinx DSP48 constraints, our approach results to embedded blocks with 6 times more compute density  </a:t>
            </a:r>
            <a:endParaRPr b="0" lang="en-AU" sz="2000" spc="-1" strike="noStrike">
              <a:latin typeface="Arial"/>
            </a:endParaRPr>
          </a:p>
          <a:p>
            <a:pPr lvl="1" marL="432000" indent="-216000">
              <a:lnSpc>
                <a:spcPct val="100000"/>
              </a:lnSpc>
              <a:spcBef>
                <a:spcPts val="499"/>
              </a:spcBef>
              <a:spcAft>
                <a:spcPts val="499"/>
              </a:spcAft>
              <a:buClr>
                <a:srgbClr val="000000"/>
              </a:buClr>
              <a:buSzPct val="45000"/>
              <a:buFont typeface="Wingdings" charset="2"/>
              <a:buChar char=""/>
            </a:pPr>
            <a:endParaRPr b="0" lang="en-AU" sz="2000" spc="-1" strike="noStrike">
              <a:latin typeface="Arial"/>
            </a:endParaRPr>
          </a:p>
        </p:txBody>
      </p:sp>
      <p:sp>
        <p:nvSpPr>
          <p:cNvPr id="617" name="CustomShape 3"/>
          <p:cNvSpPr/>
          <p:nvPr/>
        </p:nvSpPr>
        <p:spPr>
          <a:xfrm>
            <a:off x="9386640" y="6586920"/>
            <a:ext cx="269280" cy="213480"/>
          </a:xfrm>
          <a:prstGeom prst="rect">
            <a:avLst/>
          </a:prstGeom>
          <a:noFill/>
          <a:ln>
            <a:noFill/>
          </a:ln>
        </p:spPr>
        <p:style>
          <a:lnRef idx="0"/>
          <a:fillRef idx="0"/>
          <a:effectRef idx="0"/>
          <a:fontRef idx="minor"/>
        </p:style>
        <p:txBody>
          <a:bodyPr lIns="0" rIns="0" tIns="0" bIns="0" anchor="ctr"/>
          <a:p>
            <a:pPr algn="r">
              <a:lnSpc>
                <a:spcPct val="100000"/>
              </a:lnSpc>
            </a:pPr>
            <a:fld id="{40ADC847-BCF3-4177-AD7C-74E903B18355}" type="slidenum">
              <a:rPr b="0" lang="en-AU" sz="900" spc="-1" strike="noStrike">
                <a:solidFill>
                  <a:srgbClr val="ce1126"/>
                </a:solidFill>
                <a:latin typeface="Arial"/>
              </a:rPr>
              <a:t>1</a:t>
            </a:fld>
            <a:endParaRPr b="0" lang="en-AU" sz="900" spc="-1" strike="noStrike">
              <a:latin typeface="Arial"/>
            </a:endParaRPr>
          </a:p>
        </p:txBody>
      </p:sp>
      <p:sp>
        <p:nvSpPr>
          <p:cNvPr id="618" name="CustomShape 4"/>
          <p:cNvSpPr/>
          <p:nvPr/>
        </p:nvSpPr>
        <p:spPr>
          <a:xfrm>
            <a:off x="271800" y="1268280"/>
            <a:ext cx="9384120" cy="484920"/>
          </a:xfrm>
          <a:prstGeom prst="rect">
            <a:avLst/>
          </a:prstGeom>
          <a:noFill/>
          <a:ln>
            <a:noFill/>
          </a:ln>
        </p:spPr>
        <p:style>
          <a:lnRef idx="0"/>
          <a:fillRef idx="0"/>
          <a:effectRef idx="0"/>
          <a:fontRef idx="minor"/>
        </p:style>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9" name="CustomShape 1"/>
          <p:cNvSpPr/>
          <p:nvPr/>
        </p:nvSpPr>
        <p:spPr>
          <a:xfrm>
            <a:off x="2012040" y="428760"/>
            <a:ext cx="7643880" cy="632520"/>
          </a:xfrm>
          <a:prstGeom prst="rect">
            <a:avLst/>
          </a:prstGeom>
          <a:noFill/>
          <a:ln>
            <a:noFill/>
          </a:ln>
        </p:spPr>
        <p:style>
          <a:lnRef idx="0"/>
          <a:fillRef idx="0"/>
          <a:effectRef idx="0"/>
          <a:fontRef idx="minor"/>
        </p:style>
        <p:txBody>
          <a:bodyPr lIns="90000" rIns="90000" tIns="45000" bIns="45000" anchor="b"/>
          <a:p>
            <a:pPr algn="r">
              <a:lnSpc>
                <a:spcPts val="2500"/>
              </a:lnSpc>
            </a:pPr>
            <a:r>
              <a:rPr b="0" lang="en-AU" sz="2400" spc="-1" strike="noStrike">
                <a:solidFill>
                  <a:srgbClr val="ffffff"/>
                </a:solidFill>
                <a:latin typeface="Arial"/>
              </a:rPr>
              <a:t>References</a:t>
            </a:r>
            <a:endParaRPr b="0" lang="en-AU" sz="2400" spc="-1" strike="noStrike">
              <a:latin typeface="Arial"/>
            </a:endParaRPr>
          </a:p>
        </p:txBody>
      </p:sp>
      <p:sp>
        <p:nvSpPr>
          <p:cNvPr id="620" name="CustomShape 2"/>
          <p:cNvSpPr/>
          <p:nvPr/>
        </p:nvSpPr>
        <p:spPr>
          <a:xfrm>
            <a:off x="271800" y="1656000"/>
            <a:ext cx="9384120" cy="4752000"/>
          </a:xfrm>
          <a:prstGeom prst="rect">
            <a:avLst/>
          </a:prstGeom>
          <a:noFill/>
          <a:ln>
            <a:noFill/>
          </a:ln>
        </p:spPr>
        <p:style>
          <a:lnRef idx="0"/>
          <a:fillRef idx="0"/>
          <a:effectRef idx="0"/>
          <a:fontRef idx="minor"/>
        </p:style>
        <p:txBody>
          <a:bodyPr lIns="0" rIns="90000" tIns="45000" bIns="45000">
            <a:normAutofit/>
          </a:bodyPr>
          <a:p>
            <a:pPr marL="174600" indent="-173880">
              <a:lnSpc>
                <a:spcPct val="100000"/>
              </a:lnSpc>
              <a:spcBef>
                <a:spcPts val="499"/>
              </a:spcBef>
              <a:spcAft>
                <a:spcPts val="499"/>
              </a:spcAft>
              <a:buClr>
                <a:srgbClr val="ce1126"/>
              </a:buClr>
              <a:buFont typeface="Arial"/>
              <a:buChar char="›"/>
            </a:pPr>
            <a:r>
              <a:rPr b="0" lang="en-AU" sz="1600" spc="-1" strike="noStrike">
                <a:solidFill>
                  <a:srgbClr val="000000"/>
                </a:solidFill>
                <a:latin typeface="Arial"/>
              </a:rPr>
              <a:t>[1] S. Rasoulinezhad, H. Zhou, L. Wang, and P. H. W. Leong, PIR-DSP: an FPGA DSP block architecture for multi-precision deep neural networks, FCCM 2019, </a:t>
            </a:r>
            <a:endParaRPr b="0" lang="en-AU" sz="1600" spc="-1" strike="noStrike">
              <a:latin typeface="Arial"/>
            </a:endParaRPr>
          </a:p>
          <a:p>
            <a:pPr marL="174600" indent="-173880">
              <a:lnSpc>
                <a:spcPct val="100000"/>
              </a:lnSpc>
              <a:spcBef>
                <a:spcPts val="499"/>
              </a:spcBef>
              <a:spcAft>
                <a:spcPts val="499"/>
              </a:spcAft>
              <a:buClr>
                <a:srgbClr val="ce1126"/>
              </a:buClr>
              <a:buFont typeface="Arial"/>
              <a:buChar char="›"/>
            </a:pPr>
            <a:r>
              <a:rPr b="0" lang="en-AU" sz="1600" spc="-1" strike="noStrike">
                <a:solidFill>
                  <a:srgbClr val="000000"/>
                </a:solidFill>
                <a:latin typeface="Arial"/>
              </a:rPr>
              <a:t>[2] A. Boutros, S. Yazdanshenas, and V. Betz, Embracing diversity: Enhanced DSP blocks for low-precision deep learning on FPGAs, FPL 2018 </a:t>
            </a:r>
            <a:endParaRPr b="0" lang="en-AU" sz="1600" spc="-1" strike="noStrike">
              <a:latin typeface="Arial"/>
            </a:endParaRPr>
          </a:p>
          <a:p>
            <a:pPr marL="174600" indent="-173880">
              <a:lnSpc>
                <a:spcPct val="100000"/>
              </a:lnSpc>
              <a:spcBef>
                <a:spcPts val="499"/>
              </a:spcBef>
              <a:spcAft>
                <a:spcPts val="499"/>
              </a:spcAft>
              <a:buClr>
                <a:srgbClr val="ce1126"/>
              </a:buClr>
              <a:buFont typeface="Arial"/>
              <a:buChar char="›"/>
            </a:pPr>
            <a:r>
              <a:rPr b="0" lang="en-AU" sz="1600" spc="-1" strike="noStrike">
                <a:solidFill>
                  <a:srgbClr val="000000"/>
                </a:solidFill>
                <a:latin typeface="Arial"/>
              </a:rPr>
              <a:t>[3] S. Rasoulinezhad, Siddhartha, H. Zhou, L. Wang, D. Boland, and P. H. W. Leong, LUXOR: an FPGA logic cell architecture for efficient compressor tree implementations, in FPGA ’20</a:t>
            </a:r>
            <a:endParaRPr b="0" lang="en-AU" sz="1600" spc="-1" strike="noStrike">
              <a:latin typeface="Arial"/>
            </a:endParaRPr>
          </a:p>
          <a:p>
            <a:pPr marL="174600" indent="-173880">
              <a:lnSpc>
                <a:spcPct val="100000"/>
              </a:lnSpc>
              <a:spcBef>
                <a:spcPts val="499"/>
              </a:spcBef>
              <a:spcAft>
                <a:spcPts val="499"/>
              </a:spcAft>
              <a:buClr>
                <a:srgbClr val="ce1126"/>
              </a:buClr>
              <a:buFont typeface="Arial"/>
              <a:buChar char="›"/>
            </a:pPr>
            <a:r>
              <a:rPr b="0" lang="en-AU" sz="1600" spc="-1" strike="noStrike">
                <a:solidFill>
                  <a:srgbClr val="000000"/>
                </a:solidFill>
                <a:latin typeface="Arial"/>
              </a:rPr>
              <a:t>[4] A. Boutros, M. Eldafrawy, S. Yazdanshenas, and V. Betz, Math doesn’t have to be hard: Logic block architectures to enhance low-precision multiply-accumulate on FPGAs, FPGA 2019</a:t>
            </a:r>
            <a:endParaRPr b="0" lang="en-AU" sz="1600" spc="-1" strike="noStrike">
              <a:latin typeface="Arial"/>
            </a:endParaRPr>
          </a:p>
          <a:p>
            <a:pPr marL="174600" indent="-173880">
              <a:lnSpc>
                <a:spcPct val="100000"/>
              </a:lnSpc>
              <a:spcBef>
                <a:spcPts val="499"/>
              </a:spcBef>
              <a:spcAft>
                <a:spcPts val="499"/>
              </a:spcAft>
              <a:buClr>
                <a:srgbClr val="ce1126"/>
              </a:buClr>
              <a:buFont typeface="Arial"/>
              <a:buChar char="›"/>
            </a:pPr>
            <a:r>
              <a:rPr b="0" lang="en-AU" sz="1600" spc="-1" strike="noStrike">
                <a:solidFill>
                  <a:srgbClr val="000000"/>
                </a:solidFill>
                <a:latin typeface="Arial"/>
              </a:rPr>
              <a:t>[5]A. Aror, Z. Wei2, and L. K. John, Hamamu: Specializing FPGAs for ML Applications by Adding Hard Matrix Multiplier Blocks, ASAP20</a:t>
            </a:r>
            <a:endParaRPr b="0" lang="en-AU" sz="1600" spc="-1" strike="noStrike">
              <a:latin typeface="Arial"/>
            </a:endParaRPr>
          </a:p>
        </p:txBody>
      </p:sp>
      <p:sp>
        <p:nvSpPr>
          <p:cNvPr id="621" name="CustomShape 3"/>
          <p:cNvSpPr/>
          <p:nvPr/>
        </p:nvSpPr>
        <p:spPr>
          <a:xfrm>
            <a:off x="9386640" y="6586920"/>
            <a:ext cx="269280" cy="213480"/>
          </a:xfrm>
          <a:prstGeom prst="rect">
            <a:avLst/>
          </a:prstGeom>
          <a:noFill/>
          <a:ln>
            <a:noFill/>
          </a:ln>
        </p:spPr>
        <p:style>
          <a:lnRef idx="0"/>
          <a:fillRef idx="0"/>
          <a:effectRef idx="0"/>
          <a:fontRef idx="minor"/>
        </p:style>
        <p:txBody>
          <a:bodyPr lIns="0" rIns="0" tIns="0" bIns="0" anchor="ctr"/>
          <a:p>
            <a:pPr algn="r">
              <a:lnSpc>
                <a:spcPct val="100000"/>
              </a:lnSpc>
            </a:pPr>
            <a:fld id="{F7C12B7D-C024-46AD-AA15-2FB24F0E6EFC}" type="slidenum">
              <a:rPr b="0" lang="en-AU" sz="900" spc="-1" strike="noStrike">
                <a:solidFill>
                  <a:srgbClr val="ce1126"/>
                </a:solidFill>
                <a:latin typeface="Arial"/>
              </a:rPr>
              <a:t>1</a:t>
            </a:fld>
            <a:endParaRPr b="0" lang="en-AU" sz="900" spc="-1" strike="noStrike">
              <a:latin typeface="Arial"/>
            </a:endParaRPr>
          </a:p>
        </p:txBody>
      </p:sp>
      <p:sp>
        <p:nvSpPr>
          <p:cNvPr id="622" name="CustomShape 4"/>
          <p:cNvSpPr/>
          <p:nvPr/>
        </p:nvSpPr>
        <p:spPr>
          <a:xfrm>
            <a:off x="271800" y="1268280"/>
            <a:ext cx="9384120" cy="484920"/>
          </a:xfrm>
          <a:prstGeom prst="rect">
            <a:avLst/>
          </a:prstGeom>
          <a:noFill/>
          <a:ln>
            <a:noFill/>
          </a:ln>
        </p:spPr>
        <p:style>
          <a:lnRef idx="0"/>
          <a:fillRef idx="0"/>
          <a:effectRef idx="0"/>
          <a:fontRef idx="minor"/>
        </p:style>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8659</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2011-08-30T21:36:29Z</dcterms:created>
  <dc:creator>PresentationStudio.com</dc:creator>
  <dc:description/>
  <dc:language>en-AU</dc:language>
  <cp:lastModifiedBy/>
  <cp:lastPrinted>2015-07-05T14:01:07Z</cp:lastPrinted>
  <dcterms:modified xsi:type="dcterms:W3CDTF">2021-02-21T17:58:23Z</dcterms:modified>
  <cp:revision>598</cp:revision>
  <dc:subject/>
  <dc:title>UNIS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7</vt:i4>
  </property>
  <property fmtid="{D5CDD505-2E9C-101B-9397-08002B2CF9AE}" pid="8" name="PresentationFormat">
    <vt:lpwstr>A4 Paper (210x297 mm)</vt:lpwstr>
  </property>
  <property fmtid="{D5CDD505-2E9C-101B-9397-08002B2CF9AE}" pid="9" name="ScaleCrop">
    <vt:bool>0</vt:bool>
  </property>
  <property fmtid="{D5CDD505-2E9C-101B-9397-08002B2CF9AE}" pid="10" name="ShareDoc">
    <vt:bool>0</vt:bool>
  </property>
  <property fmtid="{D5CDD505-2E9C-101B-9397-08002B2CF9AE}" pid="11" name="Slides">
    <vt:i4>38</vt:i4>
  </property>
</Properties>
</file>