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77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7619"/>
  </p:normalViewPr>
  <p:slideViewPr>
    <p:cSldViewPr snapToGrid="0" snapToObjects="1">
      <p:cViewPr varScale="1">
        <p:scale>
          <a:sx n="99" d="100"/>
          <a:sy n="99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译萱 huang" userId="dcdc899b28ada8e9" providerId="LiveId" clId="{C4F87CA8-53C6-4487-9376-FCDD284364DE}"/>
    <pc:docChg chg="custSel modSld">
      <pc:chgData name="译萱 huang" userId="dcdc899b28ada8e9" providerId="LiveId" clId="{C4F87CA8-53C6-4487-9376-FCDD284364DE}" dt="2022-03-07T00:03:43.942" v="34" actId="20577"/>
      <pc:docMkLst>
        <pc:docMk/>
      </pc:docMkLst>
      <pc:sldChg chg="modSp mod">
        <pc:chgData name="译萱 huang" userId="dcdc899b28ada8e9" providerId="LiveId" clId="{C4F87CA8-53C6-4487-9376-FCDD284364DE}" dt="2022-03-07T00:03:43.942" v="34" actId="20577"/>
        <pc:sldMkLst>
          <pc:docMk/>
          <pc:sldMk cId="1542365132" sldId="263"/>
        </pc:sldMkLst>
        <pc:spChg chg="mod">
          <ac:chgData name="译萱 huang" userId="dcdc899b28ada8e9" providerId="LiveId" clId="{C4F87CA8-53C6-4487-9376-FCDD284364DE}" dt="2022-03-07T00:03:43.942" v="34" actId="20577"/>
          <ac:spMkLst>
            <pc:docMk/>
            <pc:sldMk cId="1542365132" sldId="263"/>
            <ac:spMk id="2" creationId="{39CFA61C-A3A5-6C49-8B97-554C0781B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Marine Weather Prediction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Estadabadi</a:t>
            </a:r>
            <a:endParaRPr lang="en-US" dirty="0"/>
          </a:p>
          <a:p>
            <a:r>
              <a:rPr lang="en-US" dirty="0" err="1"/>
              <a:t>Yixuan</a:t>
            </a:r>
            <a:r>
              <a:rPr lang="en-US" dirty="0"/>
              <a:t> Huang</a:t>
            </a:r>
          </a:p>
          <a:p>
            <a:r>
              <a:rPr lang="en-US" dirty="0"/>
              <a:t>Zane </a:t>
            </a:r>
            <a:r>
              <a:rPr lang="en-US" dirty="0" err="1"/>
              <a:t>Hallauer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4625-9C60-7C41-B88A-6C1F51A0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+mn-lt"/>
              </a:rPr>
              <a:t>ICOADS - </a:t>
            </a:r>
            <a:r>
              <a:rPr lang="en-US" sz="2000" i="0">
                <a:solidFill>
                  <a:schemeClr val="bg1"/>
                </a:solidFill>
                <a:effectLst/>
                <a:latin typeface="+mn-lt"/>
              </a:rPr>
              <a:t>International Comprehensive Ocean-Atmosphere Data Set</a:t>
            </a:r>
            <a:endParaRPr lang="en-US" sz="2000">
              <a:solidFill>
                <a:schemeClr val="bg1"/>
              </a:solidFill>
              <a:latin typeface="+mn-lt"/>
            </a:endParaRPr>
          </a:p>
          <a:p>
            <a:r>
              <a:rPr lang="en-US" sz="2000">
                <a:solidFill>
                  <a:schemeClr val="bg1"/>
                </a:solidFill>
                <a:latin typeface="+mn-lt"/>
              </a:rPr>
              <a:t>Download from NCAR</a:t>
            </a:r>
          </a:p>
          <a:p>
            <a:r>
              <a:rPr lang="en-US" sz="2000">
                <a:solidFill>
                  <a:schemeClr val="bg1"/>
                </a:solidFill>
                <a:latin typeface="+mn-lt"/>
              </a:rPr>
              <a:t>160 Excel files</a:t>
            </a:r>
          </a:p>
          <a:p>
            <a:r>
              <a:rPr lang="en-US" sz="2000">
                <a:solidFill>
                  <a:schemeClr val="bg1"/>
                </a:solidFill>
                <a:latin typeface="+mn-lt"/>
              </a:rPr>
              <a:t>Each Excel file contains different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A9423-2F6C-42AB-83C2-A78D9CE6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61" y="484632"/>
            <a:ext cx="4643962" cy="5733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5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  <a:latin typeface="+mj-lt"/>
              </a:rPr>
              <a:t>Data File Sample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3ADAFF"/>
                </a:solidFill>
                <a:latin typeface="+mn-lt"/>
              </a:rPr>
              <a:t>Potential issues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14FB5A9D-6760-4D0B-A59C-66050014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35" y="2426818"/>
            <a:ext cx="4830981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A3561C-17F0-49A6-A007-3D3F0C69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59284"/>
            <a:ext cx="5455917" cy="3532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55043-C169-48E5-AED9-A7D3FD928AB7}"/>
              </a:ext>
            </a:extLst>
          </p:cNvPr>
          <p:cNvSpPr txBox="1"/>
          <p:nvPr/>
        </p:nvSpPr>
        <p:spPr>
          <a:xfrm>
            <a:off x="755667" y="4909636"/>
            <a:ext cx="2948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sheets (up to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Useless titles and subtitles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units are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1051584" cy="40796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Extracted</a:t>
            </a:r>
            <a:r>
              <a:rPr lang="en-US" dirty="0"/>
              <a:t> 81 data files with </a:t>
            </a:r>
            <a:r>
              <a:rPr lang="en-US" b="0" i="0" dirty="0">
                <a:effectLst/>
              </a:rPr>
              <a:t>Barometer and Thermometer </a:t>
            </a:r>
            <a:r>
              <a:rPr lang="en-US" b="0" i="0">
                <a:effectLst/>
              </a:rPr>
              <a:t>data between </a:t>
            </a:r>
            <a:r>
              <a:rPr lang="en-US" b="0" i="0" dirty="0">
                <a:effectLst/>
              </a:rPr>
              <a:t>1800-1900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pandas data frame of each useful sheet (which dropped all empty sheets, summary sheets, and visualization sheets)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columns that were present and needed for the model are: Year, Month, Day, Barometer, Thermometer, Longitude, and Latitude.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columns were presented in different ways in each data frame, for example: </a:t>
            </a:r>
          </a:p>
          <a:p>
            <a:pPr marL="752094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 issue: </a:t>
            </a:r>
            <a:r>
              <a:rPr lang="en-US" dirty="0" err="1">
                <a:solidFill>
                  <a:schemeClr val="tx1"/>
                </a:solidFill>
              </a:rPr>
              <a:t>barmoter</a:t>
            </a:r>
            <a:r>
              <a:rPr lang="en-US" dirty="0">
                <a:solidFill>
                  <a:schemeClr val="tx1"/>
                </a:solidFill>
              </a:rPr>
              <a:t>, BAROMETER, Barometer., and many other versions</a:t>
            </a:r>
          </a:p>
          <a:p>
            <a:pPr marL="752094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 issue: Celsius and Fahrenheit in Thermometer column; MM and Inches in Barometer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Cleaning Process: Column name cleaned,  units transformed, unnecessary columns and rows dropped.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all data frames into one big final data frame.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Process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2B71-1C7C-47A7-A0FF-91519F0F21F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92612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523B0E-3ED3-435F-B9B6-D8AB4DFC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B9CBA-3D18-40BE-AF30-F7F12176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7" y="1891747"/>
            <a:ext cx="2466417" cy="3840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4FB18-9294-47A2-B8B3-E26A8BBE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12" y="1891747"/>
            <a:ext cx="2771487" cy="3840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7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North and South hemispheres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4833E-7D90-4E25-90D2-9A710ECA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9" y="1710687"/>
            <a:ext cx="4320886" cy="494910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1890C-BD39-439C-A317-9B270637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08" y="1719695"/>
            <a:ext cx="6888135" cy="341861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503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of Temp/Pressure vs Std Deviation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EDEF00-3D9A-4C12-86E8-9B991594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3" y="1714500"/>
            <a:ext cx="5063586" cy="49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7B580-D178-4932-A59F-EC64B0C26FD3}"/>
              </a:ext>
            </a:extLst>
          </p:cNvPr>
          <p:cNvSpPr txBox="1"/>
          <p:nvPr/>
        </p:nvSpPr>
        <p:spPr>
          <a:xfrm>
            <a:off x="6650181" y="2197498"/>
            <a:ext cx="3553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Volcanic eruption in 1845 in the Pacific ocean caused several barometric readers to report extremely low pressures.</a:t>
            </a:r>
          </a:p>
        </p:txBody>
      </p:sp>
    </p:spTree>
    <p:extLst>
      <p:ext uri="{BB962C8B-B14F-4D97-AF65-F5344CB8AC3E}">
        <p14:creationId xmlns:p14="http://schemas.microsoft.com/office/powerpoint/2010/main" val="228532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 Graphed by Bin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1800 - 1900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ECA666-E62C-416A-B750-16FB2411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0" y="1770076"/>
            <a:ext cx="2600240" cy="479020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99AA40-CD27-4D02-9304-B2F6C72E3D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65" y="1770075"/>
            <a:ext cx="2596896" cy="479021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19E12-AF8D-47B2-A460-029DCCFFA791}"/>
              </a:ext>
            </a:extLst>
          </p:cNvPr>
          <p:cNvCxnSpPr/>
          <p:nvPr/>
        </p:nvCxnSpPr>
        <p:spPr>
          <a:xfrm>
            <a:off x="6286500" y="1770075"/>
            <a:ext cx="0" cy="47902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AFBA2F-3BF8-401A-9911-04C838B12A79}"/>
              </a:ext>
            </a:extLst>
          </p:cNvPr>
          <p:cNvSpPr txBox="1"/>
          <p:nvPr/>
        </p:nvSpPr>
        <p:spPr>
          <a:xfrm>
            <a:off x="3641114" y="1773696"/>
            <a:ext cx="2244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broken out by 20° 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bins show a mostly flat change in temperature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Pole bin shows slow, constant increase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6CEE1-0CB0-45C2-8BFD-5EED8A0274E8}"/>
              </a:ext>
            </a:extLst>
          </p:cNvPr>
          <p:cNvSpPr txBox="1"/>
          <p:nvPr/>
        </p:nvSpPr>
        <p:spPr>
          <a:xfrm>
            <a:off x="9403773" y="1770075"/>
            <a:ext cx="2150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 broken out by 36°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between longitude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42897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272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Futura Md BT</vt:lpstr>
      <vt:lpstr>Arial</vt:lpstr>
      <vt:lpstr>Calibri</vt:lpstr>
      <vt:lpstr>Calibri Light</vt:lpstr>
      <vt:lpstr>Office Theme</vt:lpstr>
      <vt:lpstr>Marine Weather Prediction </vt:lpstr>
      <vt:lpstr>Data Source</vt:lpstr>
      <vt:lpstr>Data File Sample</vt:lpstr>
      <vt:lpstr>Data Cleaning Process</vt:lpstr>
      <vt:lpstr>Final data frame</vt:lpstr>
      <vt:lpstr>Correlation Matrix</vt:lpstr>
      <vt:lpstr>Mean of Temp/Pressure vs Std Deviation</vt:lpstr>
      <vt:lpstr>Temperature Graphed by 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译萱 huang</cp:lastModifiedBy>
  <cp:revision>82</cp:revision>
  <dcterms:created xsi:type="dcterms:W3CDTF">2018-10-30T16:41:44Z</dcterms:created>
  <dcterms:modified xsi:type="dcterms:W3CDTF">2022-03-07T00:03:47Z</dcterms:modified>
</cp:coreProperties>
</file>