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8" r:id="rId4"/>
    <p:sldId id="264" r:id="rId5"/>
    <p:sldId id="267" r:id="rId6"/>
    <p:sldId id="268" r:id="rId7"/>
    <p:sldId id="263" r:id="rId8"/>
    <p:sldId id="269" r:id="rId9"/>
    <p:sldId id="275" r:id="rId10"/>
    <p:sldId id="270" r:id="rId11"/>
    <p:sldId id="271" r:id="rId12"/>
    <p:sldId id="272" r:id="rId13"/>
    <p:sldId id="276" r:id="rId14"/>
    <p:sldId id="273" r:id="rId15"/>
    <p:sldId id="277" r:id="rId16"/>
    <p:sldId id="278" r:id="rId17"/>
    <p:sldId id="300" r:id="rId18"/>
    <p:sldId id="279" r:id="rId19"/>
    <p:sldId id="280" r:id="rId20"/>
    <p:sldId id="299" r:id="rId21"/>
    <p:sldId id="283" r:id="rId22"/>
    <p:sldId id="301" r:id="rId23"/>
    <p:sldId id="304" r:id="rId24"/>
    <p:sldId id="302" r:id="rId25"/>
    <p:sldId id="305" r:id="rId26"/>
    <p:sldId id="306" r:id="rId27"/>
    <p:sldId id="307" r:id="rId28"/>
    <p:sldId id="308" r:id="rId29"/>
    <p:sldId id="285" r:id="rId30"/>
    <p:sldId id="292" r:id="rId31"/>
    <p:sldId id="294" r:id="rId32"/>
    <p:sldId id="291" r:id="rId33"/>
    <p:sldId id="297" r:id="rId34"/>
    <p:sldId id="295" r:id="rId35"/>
    <p:sldId id="296" r:id="rId36"/>
    <p:sldId id="288" r:id="rId37"/>
    <p:sldId id="298" r:id="rId38"/>
    <p:sldId id="265" r:id="rId39"/>
    <p:sldId id="287" r:id="rId40"/>
    <p:sldId id="286" r:id="rId41"/>
    <p:sldId id="26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FF"/>
    <a:srgbClr val="8888D3"/>
    <a:srgbClr val="EEF5FC"/>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857B7-2AF1-4978-AFA7-2704427A8B19}" v="998" dt="2021-06-06T13:02:36.448"/>
    <p1510:client id="{2BB3F148-828D-4FFA-A2C3-6930BEA28133}" v="804" dt="2021-05-15T07:21:49.824"/>
    <p1510:client id="{50326867-2322-4643-93C6-0545CF02B2D8}" v="601" dt="2021-05-14T07:09:37.138"/>
    <p1510:client id="{6FF26BA8-FA99-4DCA-99C1-612D1497A183}" v="339" dt="2021-05-14T07:31:19.333"/>
    <p1510:client id="{8893E3C9-893F-48E4-BE1A-36151C07287B}" v="23" dt="2021-05-14T07:19:52.836"/>
    <p1510:client id="{E2476529-D56C-4E91-A745-4C234B8DD1B3}" v="334" dt="2021-06-06T04:47:54.761"/>
    <p1510:client id="{F32C4088-B66B-4422-8498-BE957F0B8B04}" v="30" dt="2021-06-06T05:01:03.8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ram reddy" userId="2cb269b42751555a" providerId="Windows Live" clId="Web-{6FF26BA8-FA99-4DCA-99C1-612D1497A183}"/>
    <pc:docChg chg="addSld modSld addMainMaster delMainMaster">
      <pc:chgData name="sai ram reddy" userId="2cb269b42751555a" providerId="Windows Live" clId="Web-{6FF26BA8-FA99-4DCA-99C1-612D1497A183}" dt="2021-05-14T07:31:19.333" v="177"/>
      <pc:docMkLst>
        <pc:docMk/>
      </pc:docMkLst>
      <pc:sldChg chg="addSp delSp modSp mod setBg modClrScheme chgLayout">
        <pc:chgData name="sai ram reddy" userId="2cb269b42751555a" providerId="Windows Live" clId="Web-{6FF26BA8-FA99-4DCA-99C1-612D1497A183}" dt="2021-05-14T07:30:58.458" v="176" actId="14100"/>
        <pc:sldMkLst>
          <pc:docMk/>
          <pc:sldMk cId="2640242852" sldId="256"/>
        </pc:sldMkLst>
        <pc:spChg chg="mod ord">
          <ac:chgData name="sai ram reddy" userId="2cb269b42751555a" providerId="Windows Live" clId="Web-{6FF26BA8-FA99-4DCA-99C1-612D1497A183}" dt="2021-05-14T07:30:14.818" v="172"/>
          <ac:spMkLst>
            <pc:docMk/>
            <pc:sldMk cId="2640242852" sldId="256"/>
            <ac:spMk id="2" creationId="{C37FB060-9991-4CCC-99D1-7C4B27ADF6E2}"/>
          </ac:spMkLst>
        </pc:spChg>
        <pc:spChg chg="mod ord">
          <ac:chgData name="sai ram reddy" userId="2cb269b42751555a" providerId="Windows Live" clId="Web-{6FF26BA8-FA99-4DCA-99C1-612D1497A183}" dt="2021-05-14T07:30:58.458" v="176" actId="14100"/>
          <ac:spMkLst>
            <pc:docMk/>
            <pc:sldMk cId="2640242852" sldId="256"/>
            <ac:spMk id="3" creationId="{EA7A297C-F8C5-484F-9A82-E4684D3EC67E}"/>
          </ac:spMkLst>
        </pc:spChg>
        <pc:spChg chg="add mod ord">
          <ac:chgData name="sai ram reddy" userId="2cb269b42751555a" providerId="Windows Live" clId="Web-{6FF26BA8-FA99-4DCA-99C1-612D1497A183}" dt="2021-05-14T07:30:42.271" v="175" actId="14100"/>
          <ac:spMkLst>
            <pc:docMk/>
            <pc:sldMk cId="2640242852" sldId="256"/>
            <ac:spMk id="4" creationId="{522D5870-42C4-486A-9D84-021BE7F3BA60}"/>
          </ac:spMkLst>
        </pc:spChg>
        <pc:spChg chg="add del">
          <ac:chgData name="sai ram reddy" userId="2cb269b42751555a" providerId="Windows Live" clId="Web-{6FF26BA8-FA99-4DCA-99C1-612D1497A183}" dt="2021-05-14T07:30:14.818" v="172"/>
          <ac:spMkLst>
            <pc:docMk/>
            <pc:sldMk cId="2640242852" sldId="256"/>
            <ac:spMk id="6" creationId="{B36F400F-DF28-43BC-8D8E-4929793B392A}"/>
          </ac:spMkLst>
        </pc:spChg>
        <pc:spChg chg="add">
          <ac:chgData name="sai ram reddy" userId="2cb269b42751555a" providerId="Windows Live" clId="Web-{6FF26BA8-FA99-4DCA-99C1-612D1497A183}" dt="2021-05-14T07:30:14.818" v="172"/>
          <ac:spMkLst>
            <pc:docMk/>
            <pc:sldMk cId="2640242852" sldId="256"/>
            <ac:spMk id="8" creationId="{FEF085B8-A2C0-4A6F-B663-CCC56F3CD373}"/>
          </ac:spMkLst>
        </pc:spChg>
        <pc:spChg chg="add del">
          <ac:chgData name="sai ram reddy" userId="2cb269b42751555a" providerId="Windows Live" clId="Web-{6FF26BA8-FA99-4DCA-99C1-612D1497A183}" dt="2021-05-14T07:28:19.193" v="164"/>
          <ac:spMkLst>
            <pc:docMk/>
            <pc:sldMk cId="2640242852" sldId="256"/>
            <ac:spMk id="9" creationId="{1E214AA7-F028-4A0D-8698-61AEC754D1BC}"/>
          </ac:spMkLst>
        </pc:spChg>
        <pc:spChg chg="add">
          <ac:chgData name="sai ram reddy" userId="2cb269b42751555a" providerId="Windows Live" clId="Web-{6FF26BA8-FA99-4DCA-99C1-612D1497A183}" dt="2021-05-14T07:30:14.818" v="172"/>
          <ac:spMkLst>
            <pc:docMk/>
            <pc:sldMk cId="2640242852" sldId="256"/>
            <ac:spMk id="13" creationId="{2658F6D6-96E0-421A-96D6-3DF404008543}"/>
          </ac:spMkLst>
        </pc:spChg>
        <pc:spChg chg="add">
          <ac:chgData name="sai ram reddy" userId="2cb269b42751555a" providerId="Windows Live" clId="Web-{6FF26BA8-FA99-4DCA-99C1-612D1497A183}" dt="2021-05-14T07:30:14.818" v="172"/>
          <ac:spMkLst>
            <pc:docMk/>
            <pc:sldMk cId="2640242852" sldId="256"/>
            <ac:spMk id="15" creationId="{3CF62545-93A0-4FD5-9B48-48DCA794CBA1}"/>
          </ac:spMkLst>
        </pc:spChg>
        <pc:cxnChg chg="add del">
          <ac:chgData name="sai ram reddy" userId="2cb269b42751555a" providerId="Windows Live" clId="Web-{6FF26BA8-FA99-4DCA-99C1-612D1497A183}" dt="2021-05-14T07:28:19.193" v="164"/>
          <ac:cxnSpMkLst>
            <pc:docMk/>
            <pc:sldMk cId="2640242852" sldId="256"/>
            <ac:cxnSpMk id="11" creationId="{D6206FDC-2777-4D7F-AF9C-73413DA664C9}"/>
          </ac:cxnSpMkLst>
        </pc:cxnChg>
      </pc:sldChg>
      <pc:sldChg chg="new">
        <pc:chgData name="sai ram reddy" userId="2cb269b42751555a" providerId="Windows Live" clId="Web-{6FF26BA8-FA99-4DCA-99C1-612D1497A183}" dt="2021-05-14T07:31:19.333" v="177"/>
        <pc:sldMkLst>
          <pc:docMk/>
          <pc:sldMk cId="2488427220" sldId="257"/>
        </pc:sldMkLst>
      </pc:sldChg>
      <pc:sldMasterChg chg="del delSldLayout">
        <pc:chgData name="sai ram reddy" userId="2cb269b42751555a" providerId="Windows Live" clId="Web-{6FF26BA8-FA99-4DCA-99C1-612D1497A183}" dt="2021-05-14T07:21:54.070" v="0"/>
        <pc:sldMasterMkLst>
          <pc:docMk/>
          <pc:sldMasterMk cId="2992046620" sldId="2147483816"/>
        </pc:sldMasterMkLst>
        <pc:sldLayoutChg chg="del">
          <pc:chgData name="sai ram reddy" userId="2cb269b42751555a" providerId="Windows Live" clId="Web-{6FF26BA8-FA99-4DCA-99C1-612D1497A183}" dt="2021-05-14T07:21:54.070" v="0"/>
          <pc:sldLayoutMkLst>
            <pc:docMk/>
            <pc:sldMasterMk cId="2992046620" sldId="2147483816"/>
            <pc:sldLayoutMk cId="3559761302" sldId="2147483817"/>
          </pc:sldLayoutMkLst>
        </pc:sldLayoutChg>
        <pc:sldLayoutChg chg="del">
          <pc:chgData name="sai ram reddy" userId="2cb269b42751555a" providerId="Windows Live" clId="Web-{6FF26BA8-FA99-4DCA-99C1-612D1497A183}" dt="2021-05-14T07:21:54.070" v="0"/>
          <pc:sldLayoutMkLst>
            <pc:docMk/>
            <pc:sldMasterMk cId="2992046620" sldId="2147483816"/>
            <pc:sldLayoutMk cId="3441942214" sldId="2147483818"/>
          </pc:sldLayoutMkLst>
        </pc:sldLayoutChg>
        <pc:sldLayoutChg chg="del">
          <pc:chgData name="sai ram reddy" userId="2cb269b42751555a" providerId="Windows Live" clId="Web-{6FF26BA8-FA99-4DCA-99C1-612D1497A183}" dt="2021-05-14T07:21:54.070" v="0"/>
          <pc:sldLayoutMkLst>
            <pc:docMk/>
            <pc:sldMasterMk cId="2992046620" sldId="2147483816"/>
            <pc:sldLayoutMk cId="628198433" sldId="2147483819"/>
          </pc:sldLayoutMkLst>
        </pc:sldLayoutChg>
        <pc:sldLayoutChg chg="del">
          <pc:chgData name="sai ram reddy" userId="2cb269b42751555a" providerId="Windows Live" clId="Web-{6FF26BA8-FA99-4DCA-99C1-612D1497A183}" dt="2021-05-14T07:21:54.070" v="0"/>
          <pc:sldLayoutMkLst>
            <pc:docMk/>
            <pc:sldMasterMk cId="2992046620" sldId="2147483816"/>
            <pc:sldLayoutMk cId="3833721820" sldId="2147483820"/>
          </pc:sldLayoutMkLst>
        </pc:sldLayoutChg>
        <pc:sldLayoutChg chg="del">
          <pc:chgData name="sai ram reddy" userId="2cb269b42751555a" providerId="Windows Live" clId="Web-{6FF26BA8-FA99-4DCA-99C1-612D1497A183}" dt="2021-05-14T07:21:54.070" v="0"/>
          <pc:sldLayoutMkLst>
            <pc:docMk/>
            <pc:sldMasterMk cId="2992046620" sldId="2147483816"/>
            <pc:sldLayoutMk cId="3315984920" sldId="2147483821"/>
          </pc:sldLayoutMkLst>
        </pc:sldLayoutChg>
        <pc:sldLayoutChg chg="del">
          <pc:chgData name="sai ram reddy" userId="2cb269b42751555a" providerId="Windows Live" clId="Web-{6FF26BA8-FA99-4DCA-99C1-612D1497A183}" dt="2021-05-14T07:21:54.070" v="0"/>
          <pc:sldLayoutMkLst>
            <pc:docMk/>
            <pc:sldMasterMk cId="2992046620" sldId="2147483816"/>
            <pc:sldLayoutMk cId="3245805925" sldId="2147483822"/>
          </pc:sldLayoutMkLst>
        </pc:sldLayoutChg>
        <pc:sldLayoutChg chg="del">
          <pc:chgData name="sai ram reddy" userId="2cb269b42751555a" providerId="Windows Live" clId="Web-{6FF26BA8-FA99-4DCA-99C1-612D1497A183}" dt="2021-05-14T07:21:54.070" v="0"/>
          <pc:sldLayoutMkLst>
            <pc:docMk/>
            <pc:sldMasterMk cId="2992046620" sldId="2147483816"/>
            <pc:sldLayoutMk cId="1823560689" sldId="2147483823"/>
          </pc:sldLayoutMkLst>
        </pc:sldLayoutChg>
        <pc:sldLayoutChg chg="del">
          <pc:chgData name="sai ram reddy" userId="2cb269b42751555a" providerId="Windows Live" clId="Web-{6FF26BA8-FA99-4DCA-99C1-612D1497A183}" dt="2021-05-14T07:21:54.070" v="0"/>
          <pc:sldLayoutMkLst>
            <pc:docMk/>
            <pc:sldMasterMk cId="2992046620" sldId="2147483816"/>
            <pc:sldLayoutMk cId="324238910" sldId="2147483824"/>
          </pc:sldLayoutMkLst>
        </pc:sldLayoutChg>
        <pc:sldLayoutChg chg="del">
          <pc:chgData name="sai ram reddy" userId="2cb269b42751555a" providerId="Windows Live" clId="Web-{6FF26BA8-FA99-4DCA-99C1-612D1497A183}" dt="2021-05-14T07:21:54.070" v="0"/>
          <pc:sldLayoutMkLst>
            <pc:docMk/>
            <pc:sldMasterMk cId="2992046620" sldId="2147483816"/>
            <pc:sldLayoutMk cId="2084246795" sldId="2147483825"/>
          </pc:sldLayoutMkLst>
        </pc:sldLayoutChg>
        <pc:sldLayoutChg chg="del">
          <pc:chgData name="sai ram reddy" userId="2cb269b42751555a" providerId="Windows Live" clId="Web-{6FF26BA8-FA99-4DCA-99C1-612D1497A183}" dt="2021-05-14T07:21:54.070" v="0"/>
          <pc:sldLayoutMkLst>
            <pc:docMk/>
            <pc:sldMasterMk cId="2992046620" sldId="2147483816"/>
            <pc:sldLayoutMk cId="4010242727" sldId="2147483826"/>
          </pc:sldLayoutMkLst>
        </pc:sldLayoutChg>
        <pc:sldLayoutChg chg="del">
          <pc:chgData name="sai ram reddy" userId="2cb269b42751555a" providerId="Windows Live" clId="Web-{6FF26BA8-FA99-4DCA-99C1-612D1497A183}" dt="2021-05-14T07:21:54.070" v="0"/>
          <pc:sldLayoutMkLst>
            <pc:docMk/>
            <pc:sldMasterMk cId="2992046620" sldId="2147483816"/>
            <pc:sldLayoutMk cId="1646909366" sldId="2147483827"/>
          </pc:sldLayoutMkLst>
        </pc:sldLayoutChg>
      </pc:sldMasterChg>
      <pc:sldMasterChg chg="add del addSldLayout delSldLayout modSldLayout">
        <pc:chgData name="sai ram reddy" userId="2cb269b42751555a" providerId="Windows Live" clId="Web-{6FF26BA8-FA99-4DCA-99C1-612D1497A183}" dt="2021-05-14T07:27:43.959" v="161"/>
        <pc:sldMasterMkLst>
          <pc:docMk/>
          <pc:sldMasterMk cId="710249204" sldId="2147483828"/>
        </pc:sldMasterMkLst>
        <pc:sldLayoutChg chg="add del mod replId">
          <pc:chgData name="sai ram reddy" userId="2cb269b42751555a" providerId="Windows Live" clId="Web-{6FF26BA8-FA99-4DCA-99C1-612D1497A183}" dt="2021-05-14T07:27:43.959" v="161"/>
          <pc:sldLayoutMkLst>
            <pc:docMk/>
            <pc:sldMasterMk cId="710249204" sldId="2147483828"/>
            <pc:sldLayoutMk cId="796535972" sldId="2147483829"/>
          </pc:sldLayoutMkLst>
        </pc:sldLayoutChg>
        <pc:sldLayoutChg chg="add del mod replId">
          <pc:chgData name="sai ram reddy" userId="2cb269b42751555a" providerId="Windows Live" clId="Web-{6FF26BA8-FA99-4DCA-99C1-612D1497A183}" dt="2021-05-14T07:27:43.959" v="161"/>
          <pc:sldLayoutMkLst>
            <pc:docMk/>
            <pc:sldMasterMk cId="710249204" sldId="2147483828"/>
            <pc:sldLayoutMk cId="211335888" sldId="2147483830"/>
          </pc:sldLayoutMkLst>
        </pc:sldLayoutChg>
        <pc:sldLayoutChg chg="add del mod replId">
          <pc:chgData name="sai ram reddy" userId="2cb269b42751555a" providerId="Windows Live" clId="Web-{6FF26BA8-FA99-4DCA-99C1-612D1497A183}" dt="2021-05-14T07:27:43.959" v="161"/>
          <pc:sldLayoutMkLst>
            <pc:docMk/>
            <pc:sldMasterMk cId="710249204" sldId="2147483828"/>
            <pc:sldLayoutMk cId="1832266967" sldId="2147483831"/>
          </pc:sldLayoutMkLst>
        </pc:sldLayoutChg>
        <pc:sldLayoutChg chg="add del mod replId">
          <pc:chgData name="sai ram reddy" userId="2cb269b42751555a" providerId="Windows Live" clId="Web-{6FF26BA8-FA99-4DCA-99C1-612D1497A183}" dt="2021-05-14T07:27:43.959" v="161"/>
          <pc:sldLayoutMkLst>
            <pc:docMk/>
            <pc:sldMasterMk cId="710249204" sldId="2147483828"/>
            <pc:sldLayoutMk cId="2453768874" sldId="2147483832"/>
          </pc:sldLayoutMkLst>
        </pc:sldLayoutChg>
        <pc:sldLayoutChg chg="add del mod replId">
          <pc:chgData name="sai ram reddy" userId="2cb269b42751555a" providerId="Windows Live" clId="Web-{6FF26BA8-FA99-4DCA-99C1-612D1497A183}" dt="2021-05-14T07:27:43.959" v="161"/>
          <pc:sldLayoutMkLst>
            <pc:docMk/>
            <pc:sldMasterMk cId="710249204" sldId="2147483828"/>
            <pc:sldLayoutMk cId="949194566" sldId="2147483833"/>
          </pc:sldLayoutMkLst>
        </pc:sldLayoutChg>
        <pc:sldLayoutChg chg="add del mod replId">
          <pc:chgData name="sai ram reddy" userId="2cb269b42751555a" providerId="Windows Live" clId="Web-{6FF26BA8-FA99-4DCA-99C1-612D1497A183}" dt="2021-05-14T07:27:43.959" v="161"/>
          <pc:sldLayoutMkLst>
            <pc:docMk/>
            <pc:sldMasterMk cId="710249204" sldId="2147483828"/>
            <pc:sldLayoutMk cId="1676004629" sldId="2147483834"/>
          </pc:sldLayoutMkLst>
        </pc:sldLayoutChg>
        <pc:sldLayoutChg chg="add del mod replId">
          <pc:chgData name="sai ram reddy" userId="2cb269b42751555a" providerId="Windows Live" clId="Web-{6FF26BA8-FA99-4DCA-99C1-612D1497A183}" dt="2021-05-14T07:27:43.959" v="161"/>
          <pc:sldLayoutMkLst>
            <pc:docMk/>
            <pc:sldMasterMk cId="710249204" sldId="2147483828"/>
            <pc:sldLayoutMk cId="2516347536" sldId="2147483835"/>
          </pc:sldLayoutMkLst>
        </pc:sldLayoutChg>
        <pc:sldLayoutChg chg="add del mod replId">
          <pc:chgData name="sai ram reddy" userId="2cb269b42751555a" providerId="Windows Live" clId="Web-{6FF26BA8-FA99-4DCA-99C1-612D1497A183}" dt="2021-05-14T07:27:43.959" v="161"/>
          <pc:sldLayoutMkLst>
            <pc:docMk/>
            <pc:sldMasterMk cId="710249204" sldId="2147483828"/>
            <pc:sldLayoutMk cId="3360398205" sldId="2147483836"/>
          </pc:sldLayoutMkLst>
        </pc:sldLayoutChg>
        <pc:sldLayoutChg chg="add del mod replId">
          <pc:chgData name="sai ram reddy" userId="2cb269b42751555a" providerId="Windows Live" clId="Web-{6FF26BA8-FA99-4DCA-99C1-612D1497A183}" dt="2021-05-14T07:27:43.959" v="161"/>
          <pc:sldLayoutMkLst>
            <pc:docMk/>
            <pc:sldMasterMk cId="710249204" sldId="2147483828"/>
            <pc:sldLayoutMk cId="572962192" sldId="2147483837"/>
          </pc:sldLayoutMkLst>
        </pc:sldLayoutChg>
        <pc:sldLayoutChg chg="add del mod replId">
          <pc:chgData name="sai ram reddy" userId="2cb269b42751555a" providerId="Windows Live" clId="Web-{6FF26BA8-FA99-4DCA-99C1-612D1497A183}" dt="2021-05-14T07:27:43.959" v="161"/>
          <pc:sldLayoutMkLst>
            <pc:docMk/>
            <pc:sldMasterMk cId="710249204" sldId="2147483828"/>
            <pc:sldLayoutMk cId="1521785274" sldId="2147483838"/>
          </pc:sldLayoutMkLst>
        </pc:sldLayoutChg>
        <pc:sldLayoutChg chg="add del mod replId">
          <pc:chgData name="sai ram reddy" userId="2cb269b42751555a" providerId="Windows Live" clId="Web-{6FF26BA8-FA99-4DCA-99C1-612D1497A183}" dt="2021-05-14T07:27:43.959" v="161"/>
          <pc:sldLayoutMkLst>
            <pc:docMk/>
            <pc:sldMasterMk cId="710249204" sldId="2147483828"/>
            <pc:sldLayoutMk cId="340008258" sldId="2147483839"/>
          </pc:sldLayoutMkLst>
        </pc:sldLayoutChg>
      </pc:sldMasterChg>
      <pc:sldMasterChg chg="add del addSldLayout delSldLayout modSldLayout">
        <pc:chgData name="sai ram reddy" userId="2cb269b42751555a" providerId="Windows Live" clId="Web-{6FF26BA8-FA99-4DCA-99C1-612D1497A183}" dt="2021-05-14T07:27:59.693" v="162"/>
        <pc:sldMasterMkLst>
          <pc:docMk/>
          <pc:sldMasterMk cId="462449294" sldId="2147483840"/>
        </pc:sldMasterMkLst>
        <pc:sldLayoutChg chg="add del mod replId">
          <pc:chgData name="sai ram reddy" userId="2cb269b42751555a" providerId="Windows Live" clId="Web-{6FF26BA8-FA99-4DCA-99C1-612D1497A183}" dt="2021-05-14T07:27:59.693" v="162"/>
          <pc:sldLayoutMkLst>
            <pc:docMk/>
            <pc:sldMasterMk cId="462449294" sldId="2147483840"/>
            <pc:sldLayoutMk cId="2914185828" sldId="2147483841"/>
          </pc:sldLayoutMkLst>
        </pc:sldLayoutChg>
        <pc:sldLayoutChg chg="add del mod replId">
          <pc:chgData name="sai ram reddy" userId="2cb269b42751555a" providerId="Windows Live" clId="Web-{6FF26BA8-FA99-4DCA-99C1-612D1497A183}" dt="2021-05-14T07:27:59.693" v="162"/>
          <pc:sldLayoutMkLst>
            <pc:docMk/>
            <pc:sldMasterMk cId="462449294" sldId="2147483840"/>
            <pc:sldLayoutMk cId="1122992704" sldId="2147483842"/>
          </pc:sldLayoutMkLst>
        </pc:sldLayoutChg>
        <pc:sldLayoutChg chg="add del mod replId">
          <pc:chgData name="sai ram reddy" userId="2cb269b42751555a" providerId="Windows Live" clId="Web-{6FF26BA8-FA99-4DCA-99C1-612D1497A183}" dt="2021-05-14T07:27:59.693" v="162"/>
          <pc:sldLayoutMkLst>
            <pc:docMk/>
            <pc:sldMasterMk cId="462449294" sldId="2147483840"/>
            <pc:sldLayoutMk cId="2037838840" sldId="2147483843"/>
          </pc:sldLayoutMkLst>
        </pc:sldLayoutChg>
        <pc:sldLayoutChg chg="add del mod replId">
          <pc:chgData name="sai ram reddy" userId="2cb269b42751555a" providerId="Windows Live" clId="Web-{6FF26BA8-FA99-4DCA-99C1-612D1497A183}" dt="2021-05-14T07:27:59.693" v="162"/>
          <pc:sldLayoutMkLst>
            <pc:docMk/>
            <pc:sldMasterMk cId="462449294" sldId="2147483840"/>
            <pc:sldLayoutMk cId="84086560" sldId="2147483844"/>
          </pc:sldLayoutMkLst>
        </pc:sldLayoutChg>
        <pc:sldLayoutChg chg="add del mod replId">
          <pc:chgData name="sai ram reddy" userId="2cb269b42751555a" providerId="Windows Live" clId="Web-{6FF26BA8-FA99-4DCA-99C1-612D1497A183}" dt="2021-05-14T07:27:59.693" v="162"/>
          <pc:sldLayoutMkLst>
            <pc:docMk/>
            <pc:sldMasterMk cId="462449294" sldId="2147483840"/>
            <pc:sldLayoutMk cId="684313" sldId="2147483845"/>
          </pc:sldLayoutMkLst>
        </pc:sldLayoutChg>
        <pc:sldLayoutChg chg="add del mod replId">
          <pc:chgData name="sai ram reddy" userId="2cb269b42751555a" providerId="Windows Live" clId="Web-{6FF26BA8-FA99-4DCA-99C1-612D1497A183}" dt="2021-05-14T07:27:59.693" v="162"/>
          <pc:sldLayoutMkLst>
            <pc:docMk/>
            <pc:sldMasterMk cId="462449294" sldId="2147483840"/>
            <pc:sldLayoutMk cId="783317357" sldId="2147483846"/>
          </pc:sldLayoutMkLst>
        </pc:sldLayoutChg>
        <pc:sldLayoutChg chg="add del mod replId">
          <pc:chgData name="sai ram reddy" userId="2cb269b42751555a" providerId="Windows Live" clId="Web-{6FF26BA8-FA99-4DCA-99C1-612D1497A183}" dt="2021-05-14T07:27:59.693" v="162"/>
          <pc:sldLayoutMkLst>
            <pc:docMk/>
            <pc:sldMasterMk cId="462449294" sldId="2147483840"/>
            <pc:sldLayoutMk cId="110545570" sldId="2147483847"/>
          </pc:sldLayoutMkLst>
        </pc:sldLayoutChg>
        <pc:sldLayoutChg chg="add del mod replId">
          <pc:chgData name="sai ram reddy" userId="2cb269b42751555a" providerId="Windows Live" clId="Web-{6FF26BA8-FA99-4DCA-99C1-612D1497A183}" dt="2021-05-14T07:27:59.693" v="162"/>
          <pc:sldLayoutMkLst>
            <pc:docMk/>
            <pc:sldMasterMk cId="462449294" sldId="2147483840"/>
            <pc:sldLayoutMk cId="1177722437" sldId="2147483848"/>
          </pc:sldLayoutMkLst>
        </pc:sldLayoutChg>
        <pc:sldLayoutChg chg="add del mod replId">
          <pc:chgData name="sai ram reddy" userId="2cb269b42751555a" providerId="Windows Live" clId="Web-{6FF26BA8-FA99-4DCA-99C1-612D1497A183}" dt="2021-05-14T07:27:59.693" v="162"/>
          <pc:sldLayoutMkLst>
            <pc:docMk/>
            <pc:sldMasterMk cId="462449294" sldId="2147483840"/>
            <pc:sldLayoutMk cId="2532016747" sldId="2147483849"/>
          </pc:sldLayoutMkLst>
        </pc:sldLayoutChg>
        <pc:sldLayoutChg chg="add del mod replId">
          <pc:chgData name="sai ram reddy" userId="2cb269b42751555a" providerId="Windows Live" clId="Web-{6FF26BA8-FA99-4DCA-99C1-612D1497A183}" dt="2021-05-14T07:27:59.693" v="162"/>
          <pc:sldLayoutMkLst>
            <pc:docMk/>
            <pc:sldMasterMk cId="462449294" sldId="2147483840"/>
            <pc:sldLayoutMk cId="4133316467" sldId="2147483850"/>
          </pc:sldLayoutMkLst>
        </pc:sldLayoutChg>
        <pc:sldLayoutChg chg="add del mod replId">
          <pc:chgData name="sai ram reddy" userId="2cb269b42751555a" providerId="Windows Live" clId="Web-{6FF26BA8-FA99-4DCA-99C1-612D1497A183}" dt="2021-05-14T07:27:59.693" v="162"/>
          <pc:sldLayoutMkLst>
            <pc:docMk/>
            <pc:sldMasterMk cId="462449294" sldId="2147483840"/>
            <pc:sldLayoutMk cId="2964407436" sldId="2147483851"/>
          </pc:sldLayoutMkLst>
        </pc:sldLayoutChg>
      </pc:sldMasterChg>
      <pc:sldMasterChg chg="add addSldLayout modSldLayout">
        <pc:chgData name="sai ram reddy" userId="2cb269b42751555a" providerId="Windows Live" clId="Web-{6FF26BA8-FA99-4DCA-99C1-612D1497A183}" dt="2021-05-14T07:27:59.693" v="162"/>
        <pc:sldMasterMkLst>
          <pc:docMk/>
          <pc:sldMasterMk cId="3878069902" sldId="2147483852"/>
        </pc:sldMasterMkLst>
        <pc:sldLayoutChg chg="add mod replId">
          <pc:chgData name="sai ram reddy" userId="2cb269b42751555a" providerId="Windows Live" clId="Web-{6FF26BA8-FA99-4DCA-99C1-612D1497A183}" dt="2021-05-14T07:27:59.693" v="162"/>
          <pc:sldLayoutMkLst>
            <pc:docMk/>
            <pc:sldMasterMk cId="3878069902" sldId="2147483852"/>
            <pc:sldLayoutMk cId="73922426" sldId="2147483853"/>
          </pc:sldLayoutMkLst>
        </pc:sldLayoutChg>
        <pc:sldLayoutChg chg="add mod replId">
          <pc:chgData name="sai ram reddy" userId="2cb269b42751555a" providerId="Windows Live" clId="Web-{6FF26BA8-FA99-4DCA-99C1-612D1497A183}" dt="2021-05-14T07:27:59.693" v="162"/>
          <pc:sldLayoutMkLst>
            <pc:docMk/>
            <pc:sldMasterMk cId="3878069902" sldId="2147483852"/>
            <pc:sldLayoutMk cId="321918923" sldId="2147483854"/>
          </pc:sldLayoutMkLst>
        </pc:sldLayoutChg>
        <pc:sldLayoutChg chg="add mod replId">
          <pc:chgData name="sai ram reddy" userId="2cb269b42751555a" providerId="Windows Live" clId="Web-{6FF26BA8-FA99-4DCA-99C1-612D1497A183}" dt="2021-05-14T07:27:59.693" v="162"/>
          <pc:sldLayoutMkLst>
            <pc:docMk/>
            <pc:sldMasterMk cId="3878069902" sldId="2147483852"/>
            <pc:sldLayoutMk cId="3801744641" sldId="2147483855"/>
          </pc:sldLayoutMkLst>
        </pc:sldLayoutChg>
        <pc:sldLayoutChg chg="add mod replId">
          <pc:chgData name="sai ram reddy" userId="2cb269b42751555a" providerId="Windows Live" clId="Web-{6FF26BA8-FA99-4DCA-99C1-612D1497A183}" dt="2021-05-14T07:27:59.693" v="162"/>
          <pc:sldLayoutMkLst>
            <pc:docMk/>
            <pc:sldMasterMk cId="3878069902" sldId="2147483852"/>
            <pc:sldLayoutMk cId="2170372323" sldId="2147483856"/>
          </pc:sldLayoutMkLst>
        </pc:sldLayoutChg>
        <pc:sldLayoutChg chg="add mod replId">
          <pc:chgData name="sai ram reddy" userId="2cb269b42751555a" providerId="Windows Live" clId="Web-{6FF26BA8-FA99-4DCA-99C1-612D1497A183}" dt="2021-05-14T07:27:59.693" v="162"/>
          <pc:sldLayoutMkLst>
            <pc:docMk/>
            <pc:sldMasterMk cId="3878069902" sldId="2147483852"/>
            <pc:sldLayoutMk cId="1704614649" sldId="2147483857"/>
          </pc:sldLayoutMkLst>
        </pc:sldLayoutChg>
        <pc:sldLayoutChg chg="add mod replId">
          <pc:chgData name="sai ram reddy" userId="2cb269b42751555a" providerId="Windows Live" clId="Web-{6FF26BA8-FA99-4DCA-99C1-612D1497A183}" dt="2021-05-14T07:27:59.693" v="162"/>
          <pc:sldLayoutMkLst>
            <pc:docMk/>
            <pc:sldMasterMk cId="3878069902" sldId="2147483852"/>
            <pc:sldLayoutMk cId="2295651629" sldId="2147483858"/>
          </pc:sldLayoutMkLst>
        </pc:sldLayoutChg>
        <pc:sldLayoutChg chg="add mod replId">
          <pc:chgData name="sai ram reddy" userId="2cb269b42751555a" providerId="Windows Live" clId="Web-{6FF26BA8-FA99-4DCA-99C1-612D1497A183}" dt="2021-05-14T07:27:59.693" v="162"/>
          <pc:sldLayoutMkLst>
            <pc:docMk/>
            <pc:sldMasterMk cId="3878069902" sldId="2147483852"/>
            <pc:sldLayoutMk cId="450533593" sldId="2147483859"/>
          </pc:sldLayoutMkLst>
        </pc:sldLayoutChg>
        <pc:sldLayoutChg chg="add mod replId">
          <pc:chgData name="sai ram reddy" userId="2cb269b42751555a" providerId="Windows Live" clId="Web-{6FF26BA8-FA99-4DCA-99C1-612D1497A183}" dt="2021-05-14T07:27:59.693" v="162"/>
          <pc:sldLayoutMkLst>
            <pc:docMk/>
            <pc:sldMasterMk cId="3878069902" sldId="2147483852"/>
            <pc:sldLayoutMk cId="2183289511" sldId="2147483860"/>
          </pc:sldLayoutMkLst>
        </pc:sldLayoutChg>
        <pc:sldLayoutChg chg="add mod replId">
          <pc:chgData name="sai ram reddy" userId="2cb269b42751555a" providerId="Windows Live" clId="Web-{6FF26BA8-FA99-4DCA-99C1-612D1497A183}" dt="2021-05-14T07:27:59.693" v="162"/>
          <pc:sldLayoutMkLst>
            <pc:docMk/>
            <pc:sldMasterMk cId="3878069902" sldId="2147483852"/>
            <pc:sldLayoutMk cId="941094332" sldId="2147483861"/>
          </pc:sldLayoutMkLst>
        </pc:sldLayoutChg>
        <pc:sldLayoutChg chg="add mod replId">
          <pc:chgData name="sai ram reddy" userId="2cb269b42751555a" providerId="Windows Live" clId="Web-{6FF26BA8-FA99-4DCA-99C1-612D1497A183}" dt="2021-05-14T07:27:59.693" v="162"/>
          <pc:sldLayoutMkLst>
            <pc:docMk/>
            <pc:sldMasterMk cId="3878069902" sldId="2147483852"/>
            <pc:sldLayoutMk cId="3901640537" sldId="2147483862"/>
          </pc:sldLayoutMkLst>
        </pc:sldLayoutChg>
        <pc:sldLayoutChg chg="add mod replId">
          <pc:chgData name="sai ram reddy" userId="2cb269b42751555a" providerId="Windows Live" clId="Web-{6FF26BA8-FA99-4DCA-99C1-612D1497A183}" dt="2021-05-14T07:27:59.693" v="162"/>
          <pc:sldLayoutMkLst>
            <pc:docMk/>
            <pc:sldMasterMk cId="3878069902" sldId="2147483852"/>
            <pc:sldLayoutMk cId="744177084" sldId="2147483863"/>
          </pc:sldLayoutMkLst>
        </pc:sldLayoutChg>
      </pc:sldMasterChg>
    </pc:docChg>
  </pc:docChgLst>
  <pc:docChgLst>
    <pc:chgData name="sai ram reddy" userId="2cb269b42751555a" providerId="Windows Live" clId="Web-{1A7857B7-2AF1-4978-AFA7-2704427A8B19}"/>
    <pc:docChg chg="addSld delSld modSld">
      <pc:chgData name="sai ram reddy" userId="2cb269b42751555a" providerId="Windows Live" clId="Web-{1A7857B7-2AF1-4978-AFA7-2704427A8B19}" dt="2021-06-06T13:02:36.448" v="539"/>
      <pc:docMkLst>
        <pc:docMk/>
      </pc:docMkLst>
      <pc:sldChg chg="modSp">
        <pc:chgData name="sai ram reddy" userId="2cb269b42751555a" providerId="Windows Live" clId="Web-{1A7857B7-2AF1-4978-AFA7-2704427A8B19}" dt="2021-06-06T12:40:04.477" v="477" actId="20577"/>
        <pc:sldMkLst>
          <pc:docMk/>
          <pc:sldMk cId="3785391923" sldId="258"/>
        </pc:sldMkLst>
        <pc:spChg chg="mod">
          <ac:chgData name="sai ram reddy" userId="2cb269b42751555a" providerId="Windows Live" clId="Web-{1A7857B7-2AF1-4978-AFA7-2704427A8B19}" dt="2021-06-06T12:40:04.477" v="477" actId="20577"/>
          <ac:spMkLst>
            <pc:docMk/>
            <pc:sldMk cId="3785391923" sldId="258"/>
            <ac:spMk id="2" creationId="{6CA8C896-63F6-46BC-BDB6-C3DBC67648B9}"/>
          </ac:spMkLst>
        </pc:spChg>
        <pc:spChg chg="mod">
          <ac:chgData name="sai ram reddy" userId="2cb269b42751555a" providerId="Windows Live" clId="Web-{1A7857B7-2AF1-4978-AFA7-2704427A8B19}" dt="2021-06-06T10:46:04.346" v="72" actId="20577"/>
          <ac:spMkLst>
            <pc:docMk/>
            <pc:sldMk cId="3785391923" sldId="258"/>
            <ac:spMk id="3" creationId="{3B230610-8558-4AEA-8089-22DD62ED9075}"/>
          </ac:spMkLst>
        </pc:spChg>
      </pc:sldChg>
      <pc:sldChg chg="modSp del">
        <pc:chgData name="sai ram reddy" userId="2cb269b42751555a" providerId="Windows Live" clId="Web-{1A7857B7-2AF1-4978-AFA7-2704427A8B19}" dt="2021-06-06T11:11:14.810" v="263"/>
        <pc:sldMkLst>
          <pc:docMk/>
          <pc:sldMk cId="540560103" sldId="259"/>
        </pc:sldMkLst>
        <pc:spChg chg="mod">
          <ac:chgData name="sai ram reddy" userId="2cb269b42751555a" providerId="Windows Live" clId="Web-{1A7857B7-2AF1-4978-AFA7-2704427A8B19}" dt="2021-06-06T11:11:02.389" v="261" actId="20577"/>
          <ac:spMkLst>
            <pc:docMk/>
            <pc:sldMk cId="540560103" sldId="259"/>
            <ac:spMk id="3" creationId="{70B30AA8-1520-4C16-9E51-AB239EA46CEC}"/>
          </ac:spMkLst>
        </pc:spChg>
      </pc:sldChg>
      <pc:sldChg chg="del">
        <pc:chgData name="sai ram reddy" userId="2cb269b42751555a" providerId="Windows Live" clId="Web-{1A7857B7-2AF1-4978-AFA7-2704427A8B19}" dt="2021-06-06T11:29:40.588" v="332"/>
        <pc:sldMkLst>
          <pc:docMk/>
          <pc:sldMk cId="1080699899" sldId="260"/>
        </pc:sldMkLst>
      </pc:sldChg>
      <pc:sldChg chg="del">
        <pc:chgData name="sai ram reddy" userId="2cb269b42751555a" providerId="Windows Live" clId="Web-{1A7857B7-2AF1-4978-AFA7-2704427A8B19}" dt="2021-06-06T11:29:44.885" v="333"/>
        <pc:sldMkLst>
          <pc:docMk/>
          <pc:sldMk cId="433925470" sldId="261"/>
        </pc:sldMkLst>
      </pc:sldChg>
      <pc:sldChg chg="del">
        <pc:chgData name="sai ram reddy" userId="2cb269b42751555a" providerId="Windows Live" clId="Web-{1A7857B7-2AF1-4978-AFA7-2704427A8B19}" dt="2021-06-06T11:29:51.697" v="334"/>
        <pc:sldMkLst>
          <pc:docMk/>
          <pc:sldMk cId="1378567008" sldId="262"/>
        </pc:sldMkLst>
      </pc:sldChg>
      <pc:sldChg chg="modSp">
        <pc:chgData name="sai ram reddy" userId="2cb269b42751555a" providerId="Windows Live" clId="Web-{1A7857B7-2AF1-4978-AFA7-2704427A8B19}" dt="2021-06-06T11:10:46.732" v="260" actId="14100"/>
        <pc:sldMkLst>
          <pc:docMk/>
          <pc:sldMk cId="116220782" sldId="264"/>
        </pc:sldMkLst>
        <pc:spChg chg="mod">
          <ac:chgData name="sai ram reddy" userId="2cb269b42751555a" providerId="Windows Live" clId="Web-{1A7857B7-2AF1-4978-AFA7-2704427A8B19}" dt="2021-06-06T11:10:46.732" v="260" actId="14100"/>
          <ac:spMkLst>
            <pc:docMk/>
            <pc:sldMk cId="116220782" sldId="264"/>
            <ac:spMk id="3" creationId="{3553D61E-543D-441B-A629-CB22B32AC81C}"/>
          </ac:spMkLst>
        </pc:spChg>
      </pc:sldChg>
      <pc:sldChg chg="modSp new">
        <pc:chgData name="sai ram reddy" userId="2cb269b42751555a" providerId="Windows Live" clId="Web-{1A7857B7-2AF1-4978-AFA7-2704427A8B19}" dt="2021-06-06T12:39:58.852" v="476" actId="20577"/>
        <pc:sldMkLst>
          <pc:docMk/>
          <pc:sldMk cId="1150419288" sldId="267"/>
        </pc:sldMkLst>
        <pc:spChg chg="mod">
          <ac:chgData name="sai ram reddy" userId="2cb269b42751555a" providerId="Windows Live" clId="Web-{1A7857B7-2AF1-4978-AFA7-2704427A8B19}" dt="2021-06-06T12:39:58.852" v="476" actId="20577"/>
          <ac:spMkLst>
            <pc:docMk/>
            <pc:sldMk cId="1150419288" sldId="267"/>
            <ac:spMk id="2" creationId="{CC467C44-7F56-4E6A-B71B-98E83BBEFF57}"/>
          </ac:spMkLst>
        </pc:spChg>
        <pc:spChg chg="mod">
          <ac:chgData name="sai ram reddy" userId="2cb269b42751555a" providerId="Windows Live" clId="Web-{1A7857B7-2AF1-4978-AFA7-2704427A8B19}" dt="2021-06-06T11:17:55.575" v="300" actId="14100"/>
          <ac:spMkLst>
            <pc:docMk/>
            <pc:sldMk cId="1150419288" sldId="267"/>
            <ac:spMk id="3" creationId="{4AB00BB7-39D6-4164-8160-75287EA6CC7D}"/>
          </ac:spMkLst>
        </pc:spChg>
      </pc:sldChg>
      <pc:sldChg chg="new del">
        <pc:chgData name="sai ram reddy" userId="2cb269b42751555a" providerId="Windows Live" clId="Web-{1A7857B7-2AF1-4978-AFA7-2704427A8B19}" dt="2021-06-06T11:03:40.234" v="217"/>
        <pc:sldMkLst>
          <pc:docMk/>
          <pc:sldMk cId="2334936042" sldId="267"/>
        </pc:sldMkLst>
      </pc:sldChg>
      <pc:sldChg chg="modSp new">
        <pc:chgData name="sai ram reddy" userId="2cb269b42751555a" providerId="Windows Live" clId="Web-{1A7857B7-2AF1-4978-AFA7-2704427A8B19}" dt="2021-06-06T11:26:02.105" v="331" actId="14100"/>
        <pc:sldMkLst>
          <pc:docMk/>
          <pc:sldMk cId="1506905894" sldId="268"/>
        </pc:sldMkLst>
        <pc:spChg chg="mod">
          <ac:chgData name="sai ram reddy" userId="2cb269b42751555a" providerId="Windows Live" clId="Web-{1A7857B7-2AF1-4978-AFA7-2704427A8B19}" dt="2021-06-06T11:26:02.105" v="331" actId="14100"/>
          <ac:spMkLst>
            <pc:docMk/>
            <pc:sldMk cId="1506905894" sldId="268"/>
            <ac:spMk id="2" creationId="{0AAD3B82-9CF9-40D7-BDF2-692B2F2F2D6B}"/>
          </ac:spMkLst>
        </pc:spChg>
        <pc:spChg chg="mod">
          <ac:chgData name="sai ram reddy" userId="2cb269b42751555a" providerId="Windows Live" clId="Web-{1A7857B7-2AF1-4978-AFA7-2704427A8B19}" dt="2021-06-06T11:25:53.870" v="329" actId="14100"/>
          <ac:spMkLst>
            <pc:docMk/>
            <pc:sldMk cId="1506905894" sldId="268"/>
            <ac:spMk id="3" creationId="{5C3FB031-242D-42A3-9F7D-50ADE0420E16}"/>
          </ac:spMkLst>
        </pc:spChg>
      </pc:sldChg>
      <pc:sldChg chg="new del">
        <pc:chgData name="sai ram reddy" userId="2cb269b42751555a" providerId="Windows Live" clId="Web-{1A7857B7-2AF1-4978-AFA7-2704427A8B19}" dt="2021-06-06T11:30:26.166" v="336"/>
        <pc:sldMkLst>
          <pc:docMk/>
          <pc:sldMk cId="1208029811" sldId="269"/>
        </pc:sldMkLst>
      </pc:sldChg>
      <pc:sldChg chg="addSp modSp new mod setBg">
        <pc:chgData name="sai ram reddy" userId="2cb269b42751555a" providerId="Windows Live" clId="Web-{1A7857B7-2AF1-4978-AFA7-2704427A8B19}" dt="2021-06-06T12:39:47.743" v="473" actId="20577"/>
        <pc:sldMkLst>
          <pc:docMk/>
          <pc:sldMk cId="2112143272" sldId="269"/>
        </pc:sldMkLst>
        <pc:spChg chg="mod">
          <ac:chgData name="sai ram reddy" userId="2cb269b42751555a" providerId="Windows Live" clId="Web-{1A7857B7-2AF1-4978-AFA7-2704427A8B19}" dt="2021-06-06T12:39:47.743" v="473" actId="20577"/>
          <ac:spMkLst>
            <pc:docMk/>
            <pc:sldMk cId="2112143272" sldId="269"/>
            <ac:spMk id="2" creationId="{8D6F3032-304F-4336-8C97-6CA7239DE1FA}"/>
          </ac:spMkLst>
        </pc:spChg>
        <pc:spChg chg="mod">
          <ac:chgData name="sai ram reddy" userId="2cb269b42751555a" providerId="Windows Live" clId="Web-{1A7857B7-2AF1-4978-AFA7-2704427A8B19}" dt="2021-06-06T12:24:55.398" v="403"/>
          <ac:spMkLst>
            <pc:docMk/>
            <pc:sldMk cId="2112143272" sldId="269"/>
            <ac:spMk id="3" creationId="{0E16CBDC-824A-4B40-81B6-E7B08CAA9144}"/>
          </ac:spMkLst>
        </pc:spChg>
        <pc:spChg chg="add">
          <ac:chgData name="sai ram reddy" userId="2cb269b42751555a" providerId="Windows Live" clId="Web-{1A7857B7-2AF1-4978-AFA7-2704427A8B19}" dt="2021-06-06T12:24:55.398" v="403"/>
          <ac:spMkLst>
            <pc:docMk/>
            <pc:sldMk cId="2112143272" sldId="269"/>
            <ac:spMk id="9" creationId="{7FF47CB7-972F-479F-A36D-9E72D26EC8DA}"/>
          </ac:spMkLst>
        </pc:spChg>
        <pc:spChg chg="add">
          <ac:chgData name="sai ram reddy" userId="2cb269b42751555a" providerId="Windows Live" clId="Web-{1A7857B7-2AF1-4978-AFA7-2704427A8B19}" dt="2021-06-06T12:24:55.398" v="403"/>
          <ac:spMkLst>
            <pc:docMk/>
            <pc:sldMk cId="2112143272" sldId="269"/>
            <ac:spMk id="11" creationId="{0D153B68-5844-490D-8E67-F616D6D721CA}"/>
          </ac:spMkLst>
        </pc:spChg>
        <pc:spChg chg="add">
          <ac:chgData name="sai ram reddy" userId="2cb269b42751555a" providerId="Windows Live" clId="Web-{1A7857B7-2AF1-4978-AFA7-2704427A8B19}" dt="2021-06-06T12:24:55.398" v="403"/>
          <ac:spMkLst>
            <pc:docMk/>
            <pc:sldMk cId="2112143272" sldId="269"/>
            <ac:spMk id="13" creationId="{9A0D773F-7A7D-4DBB-9DEA-86BB8B8F4BC8}"/>
          </ac:spMkLst>
        </pc:spChg>
        <pc:picChg chg="add mod">
          <ac:chgData name="sai ram reddy" userId="2cb269b42751555a" providerId="Windows Live" clId="Web-{1A7857B7-2AF1-4978-AFA7-2704427A8B19}" dt="2021-06-06T12:25:08.085" v="404" actId="14100"/>
          <ac:picMkLst>
            <pc:docMk/>
            <pc:sldMk cId="2112143272" sldId="269"/>
            <ac:picMk id="4" creationId="{0CD6E862-4810-434C-9E2F-BB33CFEB3886}"/>
          </ac:picMkLst>
        </pc:picChg>
      </pc:sldChg>
      <pc:sldChg chg="addSp delSp modSp new mod setBg">
        <pc:chgData name="sai ram reddy" userId="2cb269b42751555a" providerId="Windows Live" clId="Web-{1A7857B7-2AF1-4978-AFA7-2704427A8B19}" dt="2021-06-06T12:39:12.133" v="471" actId="20577"/>
        <pc:sldMkLst>
          <pc:docMk/>
          <pc:sldMk cId="2886199371" sldId="270"/>
        </pc:sldMkLst>
        <pc:spChg chg="mod">
          <ac:chgData name="sai ram reddy" userId="2cb269b42751555a" providerId="Windows Live" clId="Web-{1A7857B7-2AF1-4978-AFA7-2704427A8B19}" dt="2021-06-06T12:23:45.616" v="402" actId="20577"/>
          <ac:spMkLst>
            <pc:docMk/>
            <pc:sldMk cId="2886199371" sldId="270"/>
            <ac:spMk id="2" creationId="{2DA290EF-0A47-40DF-B2D7-A8D7688F7735}"/>
          </ac:spMkLst>
        </pc:spChg>
        <pc:spChg chg="mod">
          <ac:chgData name="sai ram reddy" userId="2cb269b42751555a" providerId="Windows Live" clId="Web-{1A7857B7-2AF1-4978-AFA7-2704427A8B19}" dt="2021-06-06T12:39:12.133" v="471" actId="20577"/>
          <ac:spMkLst>
            <pc:docMk/>
            <pc:sldMk cId="2886199371" sldId="270"/>
            <ac:spMk id="3" creationId="{4737BB6E-06DA-4480-B921-0D1873914B72}"/>
          </ac:spMkLst>
        </pc:spChg>
        <pc:spChg chg="add">
          <ac:chgData name="sai ram reddy" userId="2cb269b42751555a" providerId="Windows Live" clId="Web-{1A7857B7-2AF1-4978-AFA7-2704427A8B19}" dt="2021-06-06T12:23:31.944" v="400"/>
          <ac:spMkLst>
            <pc:docMk/>
            <pc:sldMk cId="2886199371" sldId="270"/>
            <ac:spMk id="6" creationId="{7FF47CB7-972F-479F-A36D-9E72D26EC8DA}"/>
          </ac:spMkLst>
        </pc:spChg>
        <pc:spChg chg="add">
          <ac:chgData name="sai ram reddy" userId="2cb269b42751555a" providerId="Windows Live" clId="Web-{1A7857B7-2AF1-4978-AFA7-2704427A8B19}" dt="2021-06-06T12:23:31.944" v="400"/>
          <ac:spMkLst>
            <pc:docMk/>
            <pc:sldMk cId="2886199371" sldId="270"/>
            <ac:spMk id="7" creationId="{0D153B68-5844-490D-8E67-F616D6D721CA}"/>
          </ac:spMkLst>
        </pc:spChg>
        <pc:spChg chg="add del">
          <ac:chgData name="sai ram reddy" userId="2cb269b42751555a" providerId="Windows Live" clId="Web-{1A7857B7-2AF1-4978-AFA7-2704427A8B19}" dt="2021-06-06T12:23:31.835" v="399"/>
          <ac:spMkLst>
            <pc:docMk/>
            <pc:sldMk cId="2886199371" sldId="270"/>
            <ac:spMk id="9" creationId="{5E39A796-BE83-48B1-B33F-35C4A32AAB57}"/>
          </ac:spMkLst>
        </pc:spChg>
        <pc:spChg chg="add del">
          <ac:chgData name="sai ram reddy" userId="2cb269b42751555a" providerId="Windows Live" clId="Web-{1A7857B7-2AF1-4978-AFA7-2704427A8B19}" dt="2021-06-06T12:23:31.835" v="399"/>
          <ac:spMkLst>
            <pc:docMk/>
            <pc:sldMk cId="2886199371" sldId="270"/>
            <ac:spMk id="11" creationId="{72F84B47-E267-4194-8194-831DB7B5547F}"/>
          </ac:spMkLst>
        </pc:spChg>
        <pc:spChg chg="add">
          <ac:chgData name="sai ram reddy" userId="2cb269b42751555a" providerId="Windows Live" clId="Web-{1A7857B7-2AF1-4978-AFA7-2704427A8B19}" dt="2021-06-06T12:23:31.944" v="400"/>
          <ac:spMkLst>
            <pc:docMk/>
            <pc:sldMk cId="2886199371" sldId="270"/>
            <ac:spMk id="13" creationId="{9A0D773F-7A7D-4DBB-9DEA-86BB8B8F4BC8}"/>
          </ac:spMkLst>
        </pc:spChg>
        <pc:picChg chg="add mod">
          <ac:chgData name="sai ram reddy" userId="2cb269b42751555a" providerId="Windows Live" clId="Web-{1A7857B7-2AF1-4978-AFA7-2704427A8B19}" dt="2021-06-06T12:23:31.944" v="400"/>
          <ac:picMkLst>
            <pc:docMk/>
            <pc:sldMk cId="2886199371" sldId="270"/>
            <ac:picMk id="4" creationId="{99052ACE-A9B5-400F-8793-FDE5BB9BEAD8}"/>
          </ac:picMkLst>
        </pc:picChg>
      </pc:sldChg>
      <pc:sldChg chg="addSp modSp new mod setBg">
        <pc:chgData name="sai ram reddy" userId="2cb269b42751555a" providerId="Windows Live" clId="Web-{1A7857B7-2AF1-4978-AFA7-2704427A8B19}" dt="2021-06-06T12:38:41.915" v="469" actId="20577"/>
        <pc:sldMkLst>
          <pc:docMk/>
          <pc:sldMk cId="2048718564" sldId="271"/>
        </pc:sldMkLst>
        <pc:spChg chg="mod">
          <ac:chgData name="sai ram reddy" userId="2cb269b42751555a" providerId="Windows Live" clId="Web-{1A7857B7-2AF1-4978-AFA7-2704427A8B19}" dt="2021-06-06T12:32:27.008" v="434" actId="20577"/>
          <ac:spMkLst>
            <pc:docMk/>
            <pc:sldMk cId="2048718564" sldId="271"/>
            <ac:spMk id="2" creationId="{9C3E9DA8-95CF-434F-8C34-4D1347C27915}"/>
          </ac:spMkLst>
        </pc:spChg>
        <pc:spChg chg="mod">
          <ac:chgData name="sai ram reddy" userId="2cb269b42751555a" providerId="Windows Live" clId="Web-{1A7857B7-2AF1-4978-AFA7-2704427A8B19}" dt="2021-06-06T12:38:41.915" v="469" actId="20577"/>
          <ac:spMkLst>
            <pc:docMk/>
            <pc:sldMk cId="2048718564" sldId="271"/>
            <ac:spMk id="3" creationId="{AFEF8B4E-20A2-42CF-ABD3-540606A7B078}"/>
          </ac:spMkLst>
        </pc:spChg>
        <pc:spChg chg="add">
          <ac:chgData name="sai ram reddy" userId="2cb269b42751555a" providerId="Windows Live" clId="Web-{1A7857B7-2AF1-4978-AFA7-2704427A8B19}" dt="2021-06-06T12:31:48.242" v="429"/>
          <ac:spMkLst>
            <pc:docMk/>
            <pc:sldMk cId="2048718564" sldId="271"/>
            <ac:spMk id="9" creationId="{7FF47CB7-972F-479F-A36D-9E72D26EC8DA}"/>
          </ac:spMkLst>
        </pc:spChg>
        <pc:spChg chg="add">
          <ac:chgData name="sai ram reddy" userId="2cb269b42751555a" providerId="Windows Live" clId="Web-{1A7857B7-2AF1-4978-AFA7-2704427A8B19}" dt="2021-06-06T12:31:48.242" v="429"/>
          <ac:spMkLst>
            <pc:docMk/>
            <pc:sldMk cId="2048718564" sldId="271"/>
            <ac:spMk id="11" creationId="{0D153B68-5844-490D-8E67-F616D6D721CA}"/>
          </ac:spMkLst>
        </pc:spChg>
        <pc:spChg chg="add">
          <ac:chgData name="sai ram reddy" userId="2cb269b42751555a" providerId="Windows Live" clId="Web-{1A7857B7-2AF1-4978-AFA7-2704427A8B19}" dt="2021-06-06T12:31:48.242" v="429"/>
          <ac:spMkLst>
            <pc:docMk/>
            <pc:sldMk cId="2048718564" sldId="271"/>
            <ac:spMk id="13" creationId="{9A0D773F-7A7D-4DBB-9DEA-86BB8B8F4BC8}"/>
          </ac:spMkLst>
        </pc:spChg>
        <pc:picChg chg="add mod">
          <ac:chgData name="sai ram reddy" userId="2cb269b42751555a" providerId="Windows Live" clId="Web-{1A7857B7-2AF1-4978-AFA7-2704427A8B19}" dt="2021-06-06T12:32:18.851" v="433" actId="14100"/>
          <ac:picMkLst>
            <pc:docMk/>
            <pc:sldMk cId="2048718564" sldId="271"/>
            <ac:picMk id="4" creationId="{AE85A21A-EB82-4CA0-8F31-694BF2B7181E}"/>
          </ac:picMkLst>
        </pc:picChg>
      </pc:sldChg>
      <pc:sldChg chg="addSp modSp new mod setBg">
        <pc:chgData name="sai ram reddy" userId="2cb269b42751555a" providerId="Windows Live" clId="Web-{1A7857B7-2AF1-4978-AFA7-2704427A8B19}" dt="2021-06-06T12:38:34.977" v="468" actId="20577"/>
        <pc:sldMkLst>
          <pc:docMk/>
          <pc:sldMk cId="2098380844" sldId="272"/>
        </pc:sldMkLst>
        <pc:spChg chg="mod">
          <ac:chgData name="sai ram reddy" userId="2cb269b42751555a" providerId="Windows Live" clId="Web-{1A7857B7-2AF1-4978-AFA7-2704427A8B19}" dt="2021-06-06T12:38:11.055" v="465" actId="20577"/>
          <ac:spMkLst>
            <pc:docMk/>
            <pc:sldMk cId="2098380844" sldId="272"/>
            <ac:spMk id="2" creationId="{8EEAA5D5-A2AA-4753-8E87-865292A82E19}"/>
          </ac:spMkLst>
        </pc:spChg>
        <pc:spChg chg="mod">
          <ac:chgData name="sai ram reddy" userId="2cb269b42751555a" providerId="Windows Live" clId="Web-{1A7857B7-2AF1-4978-AFA7-2704427A8B19}" dt="2021-06-06T12:38:34.977" v="468" actId="20577"/>
          <ac:spMkLst>
            <pc:docMk/>
            <pc:sldMk cId="2098380844" sldId="272"/>
            <ac:spMk id="3" creationId="{A6B6163E-4077-4A77-8D07-F8621DB41F0B}"/>
          </ac:spMkLst>
        </pc:spChg>
        <pc:spChg chg="add">
          <ac:chgData name="sai ram reddy" userId="2cb269b42751555a" providerId="Windows Live" clId="Web-{1A7857B7-2AF1-4978-AFA7-2704427A8B19}" dt="2021-06-06T12:35:41.680" v="460"/>
          <ac:spMkLst>
            <pc:docMk/>
            <pc:sldMk cId="2098380844" sldId="272"/>
            <ac:spMk id="9" creationId="{7FF47CB7-972F-479F-A36D-9E72D26EC8DA}"/>
          </ac:spMkLst>
        </pc:spChg>
        <pc:spChg chg="add">
          <ac:chgData name="sai ram reddy" userId="2cb269b42751555a" providerId="Windows Live" clId="Web-{1A7857B7-2AF1-4978-AFA7-2704427A8B19}" dt="2021-06-06T12:35:41.680" v="460"/>
          <ac:spMkLst>
            <pc:docMk/>
            <pc:sldMk cId="2098380844" sldId="272"/>
            <ac:spMk id="11" creationId="{0D153B68-5844-490D-8E67-F616D6D721CA}"/>
          </ac:spMkLst>
        </pc:spChg>
        <pc:spChg chg="add">
          <ac:chgData name="sai ram reddy" userId="2cb269b42751555a" providerId="Windows Live" clId="Web-{1A7857B7-2AF1-4978-AFA7-2704427A8B19}" dt="2021-06-06T12:35:41.680" v="460"/>
          <ac:spMkLst>
            <pc:docMk/>
            <pc:sldMk cId="2098380844" sldId="272"/>
            <ac:spMk id="13" creationId="{9A0D773F-7A7D-4DBB-9DEA-86BB8B8F4BC8}"/>
          </ac:spMkLst>
        </pc:spChg>
        <pc:picChg chg="add mod">
          <ac:chgData name="sai ram reddy" userId="2cb269b42751555a" providerId="Windows Live" clId="Web-{1A7857B7-2AF1-4978-AFA7-2704427A8B19}" dt="2021-06-06T12:38:01.227" v="464" actId="14100"/>
          <ac:picMkLst>
            <pc:docMk/>
            <pc:sldMk cId="2098380844" sldId="272"/>
            <ac:picMk id="4" creationId="{5850EAF5-9D9F-46FE-8DDE-F71EF49B767A}"/>
          </ac:picMkLst>
        </pc:picChg>
      </pc:sldChg>
      <pc:sldChg chg="modSp new">
        <pc:chgData name="sai ram reddy" userId="2cb269b42751555a" providerId="Windows Live" clId="Web-{1A7857B7-2AF1-4978-AFA7-2704427A8B19}" dt="2021-06-06T12:42:57.149" v="504" actId="20577"/>
        <pc:sldMkLst>
          <pc:docMk/>
          <pc:sldMk cId="4180822939" sldId="273"/>
        </pc:sldMkLst>
        <pc:spChg chg="mod">
          <ac:chgData name="sai ram reddy" userId="2cb269b42751555a" providerId="Windows Live" clId="Web-{1A7857B7-2AF1-4978-AFA7-2704427A8B19}" dt="2021-06-06T12:41:37.352" v="489" actId="20577"/>
          <ac:spMkLst>
            <pc:docMk/>
            <pc:sldMk cId="4180822939" sldId="273"/>
            <ac:spMk id="2" creationId="{A9B06D14-80A0-4718-A255-7DEAB1C903DC}"/>
          </ac:spMkLst>
        </pc:spChg>
        <pc:spChg chg="mod">
          <ac:chgData name="sai ram reddy" userId="2cb269b42751555a" providerId="Windows Live" clId="Web-{1A7857B7-2AF1-4978-AFA7-2704427A8B19}" dt="2021-06-06T12:42:57.149" v="504" actId="20577"/>
          <ac:spMkLst>
            <pc:docMk/>
            <pc:sldMk cId="4180822939" sldId="273"/>
            <ac:spMk id="3" creationId="{CEBE4104-CF44-4B46-9757-6099F4728932}"/>
          </ac:spMkLst>
        </pc:spChg>
      </pc:sldChg>
      <pc:sldChg chg="modSp new">
        <pc:chgData name="sai ram reddy" userId="2cb269b42751555a" providerId="Windows Live" clId="Web-{1A7857B7-2AF1-4978-AFA7-2704427A8B19}" dt="2021-06-06T13:01:44.479" v="537" actId="20577"/>
        <pc:sldMkLst>
          <pc:docMk/>
          <pc:sldMk cId="263638723" sldId="274"/>
        </pc:sldMkLst>
        <pc:spChg chg="mod">
          <ac:chgData name="sai ram reddy" userId="2cb269b42751555a" providerId="Windows Live" clId="Web-{1A7857B7-2AF1-4978-AFA7-2704427A8B19}" dt="2021-06-06T12:55:03.369" v="516" actId="20577"/>
          <ac:spMkLst>
            <pc:docMk/>
            <pc:sldMk cId="263638723" sldId="274"/>
            <ac:spMk id="2" creationId="{BBAAFD88-BF90-4721-AEB8-9BDC4F78DD80}"/>
          </ac:spMkLst>
        </pc:spChg>
        <pc:spChg chg="mod">
          <ac:chgData name="sai ram reddy" userId="2cb269b42751555a" providerId="Windows Live" clId="Web-{1A7857B7-2AF1-4978-AFA7-2704427A8B19}" dt="2021-06-06T13:01:44.479" v="537" actId="20577"/>
          <ac:spMkLst>
            <pc:docMk/>
            <pc:sldMk cId="263638723" sldId="274"/>
            <ac:spMk id="3" creationId="{7253265B-52D4-4F47-B87B-33976D6555DA}"/>
          </ac:spMkLst>
        </pc:spChg>
      </pc:sldChg>
      <pc:sldChg chg="new del">
        <pc:chgData name="sai ram reddy" userId="2cb269b42751555a" providerId="Windows Live" clId="Web-{1A7857B7-2AF1-4978-AFA7-2704427A8B19}" dt="2021-06-06T13:02:36.448" v="539"/>
        <pc:sldMkLst>
          <pc:docMk/>
          <pc:sldMk cId="663479941" sldId="275"/>
        </pc:sldMkLst>
      </pc:sldChg>
    </pc:docChg>
  </pc:docChgLst>
  <pc:docChgLst>
    <pc:chgData name="sai ram reddy" userId="2cb269b42751555a" providerId="Windows Live" clId="Web-{8893E3C9-893F-48E4-BE1A-36151C07287B}"/>
    <pc:docChg chg="addSld delSld modSld addMainMaster delMainMaster">
      <pc:chgData name="sai ram reddy" userId="2cb269b42751555a" providerId="Windows Live" clId="Web-{8893E3C9-893F-48E4-BE1A-36151C07287B}" dt="2021-05-14T07:19:52.836" v="21"/>
      <pc:docMkLst>
        <pc:docMk/>
      </pc:docMkLst>
      <pc:sldChg chg="new del">
        <pc:chgData name="sai ram reddy" userId="2cb269b42751555a" providerId="Windows Live" clId="Web-{8893E3C9-893F-48E4-BE1A-36151C07287B}" dt="2021-05-14T07:19:07.977" v="16"/>
        <pc:sldMkLst>
          <pc:docMk/>
          <pc:sldMk cId="1141912080" sldId="256"/>
        </pc:sldMkLst>
      </pc:sldChg>
      <pc:sldChg chg="modSp new mod modClrScheme chgLayout">
        <pc:chgData name="sai ram reddy" userId="2cb269b42751555a" providerId="Windows Live" clId="Web-{8893E3C9-893F-48E4-BE1A-36151C07287B}" dt="2021-05-14T07:19:52.836" v="21"/>
        <pc:sldMkLst>
          <pc:docMk/>
          <pc:sldMk cId="2640242852" sldId="256"/>
        </pc:sldMkLst>
        <pc:spChg chg="mod ord">
          <ac:chgData name="sai ram reddy" userId="2cb269b42751555a" providerId="Windows Live" clId="Web-{8893E3C9-893F-48E4-BE1A-36151C07287B}" dt="2021-05-14T07:19:52.836" v="21"/>
          <ac:spMkLst>
            <pc:docMk/>
            <pc:sldMk cId="2640242852" sldId="256"/>
            <ac:spMk id="2" creationId="{C37FB060-9991-4CCC-99D1-7C4B27ADF6E2}"/>
          </ac:spMkLst>
        </pc:spChg>
        <pc:spChg chg="mod ord">
          <ac:chgData name="sai ram reddy" userId="2cb269b42751555a" providerId="Windows Live" clId="Web-{8893E3C9-893F-48E4-BE1A-36151C07287B}" dt="2021-05-14T07:19:52.836" v="21"/>
          <ac:spMkLst>
            <pc:docMk/>
            <pc:sldMk cId="2640242852" sldId="256"/>
            <ac:spMk id="3" creationId="{EA7A297C-F8C5-484F-9A82-E4684D3EC67E}"/>
          </ac:spMkLst>
        </pc:spChg>
      </pc:sldChg>
      <pc:sldChg chg="addSp delSp modSp del mod setBg modClrScheme setClrOvrMap delDesignElem chgLayout">
        <pc:chgData name="sai ram reddy" userId="2cb269b42751555a" providerId="Windows Live" clId="Web-{8893E3C9-893F-48E4-BE1A-36151C07287B}" dt="2021-05-14T07:18:40.946" v="14"/>
        <pc:sldMkLst>
          <pc:docMk/>
          <pc:sldMk cId="817200660" sldId="257"/>
        </pc:sldMkLst>
        <pc:spChg chg="mod ord">
          <ac:chgData name="sai ram reddy" userId="2cb269b42751555a" providerId="Windows Live" clId="Web-{8893E3C9-893F-48E4-BE1A-36151C07287B}" dt="2021-05-14T07:17:30.869" v="9"/>
          <ac:spMkLst>
            <pc:docMk/>
            <pc:sldMk cId="817200660" sldId="257"/>
            <ac:spMk id="2" creationId="{640EA33A-5AD5-42EA-B77C-1F45D543DDF5}"/>
          </ac:spMkLst>
        </pc:spChg>
        <pc:spChg chg="mod ord">
          <ac:chgData name="sai ram reddy" userId="2cb269b42751555a" providerId="Windows Live" clId="Web-{8893E3C9-893F-48E4-BE1A-36151C07287B}" dt="2021-05-14T07:17:30.869" v="9"/>
          <ac:spMkLst>
            <pc:docMk/>
            <pc:sldMk cId="817200660" sldId="257"/>
            <ac:spMk id="3" creationId="{C3FA646B-4349-4525-B575-3C1BD74E8E52}"/>
          </ac:spMkLst>
        </pc:spChg>
        <pc:spChg chg="mod ord">
          <ac:chgData name="sai ram reddy" userId="2cb269b42751555a" providerId="Windows Live" clId="Web-{8893E3C9-893F-48E4-BE1A-36151C07287B}" dt="2021-05-14T07:17:30.869" v="9"/>
          <ac:spMkLst>
            <pc:docMk/>
            <pc:sldMk cId="817200660" sldId="257"/>
            <ac:spMk id="4" creationId="{931475E5-6211-4E6E-9747-992B565CD14B}"/>
          </ac:spMkLst>
        </pc:spChg>
        <pc:spChg chg="add del">
          <ac:chgData name="sai ram reddy" userId="2cb269b42751555a" providerId="Windows Live" clId="Web-{8893E3C9-893F-48E4-BE1A-36151C07287B}" dt="2021-05-14T07:17:13.166" v="6"/>
          <ac:spMkLst>
            <pc:docMk/>
            <pc:sldMk cId="817200660" sldId="257"/>
            <ac:spMk id="6" creationId="{4C608BEB-860E-4094-8511-78603564A75E}"/>
          </ac:spMkLst>
        </pc:spChg>
        <pc:spChg chg="del">
          <ac:chgData name="sai ram reddy" userId="2cb269b42751555a" providerId="Windows Live" clId="Web-{8893E3C9-893F-48E4-BE1A-36151C07287B}" dt="2021-05-14T07:14:37.698" v="0"/>
          <ac:spMkLst>
            <pc:docMk/>
            <pc:sldMk cId="817200660" sldId="257"/>
            <ac:spMk id="16" creationId="{FEF085B8-A2C0-4A6F-B663-CCC56F3CD373}"/>
          </ac:spMkLst>
        </pc:spChg>
        <pc:spChg chg="del">
          <ac:chgData name="sai ram reddy" userId="2cb269b42751555a" providerId="Windows Live" clId="Web-{8893E3C9-893F-48E4-BE1A-36151C07287B}" dt="2021-05-14T07:14:37.698" v="0"/>
          <ac:spMkLst>
            <pc:docMk/>
            <pc:sldMk cId="817200660" sldId="257"/>
            <ac:spMk id="18" creationId="{2658F6D6-96E0-421A-96D6-3DF404008543}"/>
          </ac:spMkLst>
        </pc:spChg>
        <pc:spChg chg="del">
          <ac:chgData name="sai ram reddy" userId="2cb269b42751555a" providerId="Windows Live" clId="Web-{8893E3C9-893F-48E4-BE1A-36151C07287B}" dt="2021-05-14T07:14:37.698" v="0"/>
          <ac:spMkLst>
            <pc:docMk/>
            <pc:sldMk cId="817200660" sldId="257"/>
            <ac:spMk id="20" creationId="{3CF62545-93A0-4FD5-9B48-48DCA794CBA1}"/>
          </ac:spMkLst>
        </pc:spChg>
        <pc:cxnChg chg="add del">
          <ac:chgData name="sai ram reddy" userId="2cb269b42751555a" providerId="Windows Live" clId="Web-{8893E3C9-893F-48E4-BE1A-36151C07287B}" dt="2021-05-14T07:17:13.166" v="6"/>
          <ac:cxnSpMkLst>
            <pc:docMk/>
            <pc:sldMk cId="817200660" sldId="257"/>
            <ac:cxnSpMk id="7" creationId="{1F16A8D4-FE87-4604-88B2-394B5D1EB437}"/>
          </ac:cxnSpMkLst>
        </pc:cxnChg>
      </pc:sldChg>
      <pc:sldChg chg="modSp del mod modClrScheme chgLayout">
        <pc:chgData name="sai ram reddy" userId="2cb269b42751555a" providerId="Windows Live" clId="Web-{8893E3C9-893F-48E4-BE1A-36151C07287B}" dt="2021-05-14T07:18:36.572" v="13"/>
        <pc:sldMkLst>
          <pc:docMk/>
          <pc:sldMk cId="3246574444" sldId="258"/>
        </pc:sldMkLst>
        <pc:spChg chg="mod ord">
          <ac:chgData name="sai ram reddy" userId="2cb269b42751555a" providerId="Windows Live" clId="Web-{8893E3C9-893F-48E4-BE1A-36151C07287B}" dt="2021-05-14T07:17:30.869" v="9"/>
          <ac:spMkLst>
            <pc:docMk/>
            <pc:sldMk cId="3246574444" sldId="258"/>
            <ac:spMk id="2" creationId="{A26FD44A-5724-4F2A-A666-A1E97B20573A}"/>
          </ac:spMkLst>
        </pc:spChg>
        <pc:spChg chg="mod ord">
          <ac:chgData name="sai ram reddy" userId="2cb269b42751555a" providerId="Windows Live" clId="Web-{8893E3C9-893F-48E4-BE1A-36151C07287B}" dt="2021-05-14T07:17:30.869" v="9"/>
          <ac:spMkLst>
            <pc:docMk/>
            <pc:sldMk cId="3246574444" sldId="258"/>
            <ac:spMk id="3" creationId="{2F540248-B299-44F8-BC31-00B2764CB131}"/>
          </ac:spMkLst>
        </pc:spChg>
      </pc:sldChg>
      <pc:sldChg chg="new del">
        <pc:chgData name="sai ram reddy" userId="2cb269b42751555a" providerId="Windows Live" clId="Web-{8893E3C9-893F-48E4-BE1A-36151C07287B}" dt="2021-05-14T07:18:34.150" v="12"/>
        <pc:sldMkLst>
          <pc:docMk/>
          <pc:sldMk cId="3161909355" sldId="259"/>
        </pc:sldMkLst>
      </pc:sldChg>
      <pc:sldMasterChg chg="del delSldLayout">
        <pc:chgData name="sai ram reddy" userId="2cb269b42751555a" providerId="Windows Live" clId="Web-{8893E3C9-893F-48E4-BE1A-36151C07287B}" dt="2021-05-14T07:14:37.698" v="0"/>
        <pc:sldMasterMkLst>
          <pc:docMk/>
          <pc:sldMasterMk cId="2460954070" sldId="2147483660"/>
        </pc:sldMasterMkLst>
        <pc:sldLayoutChg chg="del">
          <pc:chgData name="sai ram reddy" userId="2cb269b42751555a" providerId="Windows Live" clId="Web-{8893E3C9-893F-48E4-BE1A-36151C07287B}" dt="2021-05-14T07:14:37.698" v="0"/>
          <pc:sldLayoutMkLst>
            <pc:docMk/>
            <pc:sldMasterMk cId="2460954070" sldId="2147483660"/>
            <pc:sldLayoutMk cId="2385387890" sldId="2147483661"/>
          </pc:sldLayoutMkLst>
        </pc:sldLayoutChg>
        <pc:sldLayoutChg chg="del">
          <pc:chgData name="sai ram reddy" userId="2cb269b42751555a" providerId="Windows Live" clId="Web-{8893E3C9-893F-48E4-BE1A-36151C07287B}" dt="2021-05-14T07:14:37.698" v="0"/>
          <pc:sldLayoutMkLst>
            <pc:docMk/>
            <pc:sldMasterMk cId="2460954070" sldId="2147483660"/>
            <pc:sldLayoutMk cId="949138452" sldId="2147483662"/>
          </pc:sldLayoutMkLst>
        </pc:sldLayoutChg>
        <pc:sldLayoutChg chg="del">
          <pc:chgData name="sai ram reddy" userId="2cb269b42751555a" providerId="Windows Live" clId="Web-{8893E3C9-893F-48E4-BE1A-36151C07287B}" dt="2021-05-14T07:14:37.698" v="0"/>
          <pc:sldLayoutMkLst>
            <pc:docMk/>
            <pc:sldMasterMk cId="2460954070" sldId="2147483660"/>
            <pc:sldLayoutMk cId="2591524520" sldId="2147483663"/>
          </pc:sldLayoutMkLst>
        </pc:sldLayoutChg>
        <pc:sldLayoutChg chg="del">
          <pc:chgData name="sai ram reddy" userId="2cb269b42751555a" providerId="Windows Live" clId="Web-{8893E3C9-893F-48E4-BE1A-36151C07287B}" dt="2021-05-14T07:14:37.698" v="0"/>
          <pc:sldLayoutMkLst>
            <pc:docMk/>
            <pc:sldMasterMk cId="2460954070" sldId="2147483660"/>
            <pc:sldLayoutMk cId="1203092039" sldId="2147483664"/>
          </pc:sldLayoutMkLst>
        </pc:sldLayoutChg>
        <pc:sldLayoutChg chg="del">
          <pc:chgData name="sai ram reddy" userId="2cb269b42751555a" providerId="Windows Live" clId="Web-{8893E3C9-893F-48E4-BE1A-36151C07287B}" dt="2021-05-14T07:14:37.698" v="0"/>
          <pc:sldLayoutMkLst>
            <pc:docMk/>
            <pc:sldMasterMk cId="2460954070" sldId="2147483660"/>
            <pc:sldLayoutMk cId="3733172339" sldId="2147483665"/>
          </pc:sldLayoutMkLst>
        </pc:sldLayoutChg>
        <pc:sldLayoutChg chg="del">
          <pc:chgData name="sai ram reddy" userId="2cb269b42751555a" providerId="Windows Live" clId="Web-{8893E3C9-893F-48E4-BE1A-36151C07287B}" dt="2021-05-14T07:14:37.698" v="0"/>
          <pc:sldLayoutMkLst>
            <pc:docMk/>
            <pc:sldMasterMk cId="2460954070" sldId="2147483660"/>
            <pc:sldLayoutMk cId="3210312558" sldId="2147483666"/>
          </pc:sldLayoutMkLst>
        </pc:sldLayoutChg>
        <pc:sldLayoutChg chg="del">
          <pc:chgData name="sai ram reddy" userId="2cb269b42751555a" providerId="Windows Live" clId="Web-{8893E3C9-893F-48E4-BE1A-36151C07287B}" dt="2021-05-14T07:14:37.698" v="0"/>
          <pc:sldLayoutMkLst>
            <pc:docMk/>
            <pc:sldMasterMk cId="2460954070" sldId="2147483660"/>
            <pc:sldLayoutMk cId="3146388984" sldId="2147483667"/>
          </pc:sldLayoutMkLst>
        </pc:sldLayoutChg>
        <pc:sldLayoutChg chg="del">
          <pc:chgData name="sai ram reddy" userId="2cb269b42751555a" providerId="Windows Live" clId="Web-{8893E3C9-893F-48E4-BE1A-36151C07287B}" dt="2021-05-14T07:14:37.698" v="0"/>
          <pc:sldLayoutMkLst>
            <pc:docMk/>
            <pc:sldMasterMk cId="2460954070" sldId="2147483660"/>
            <pc:sldLayoutMk cId="3171841454" sldId="2147483668"/>
          </pc:sldLayoutMkLst>
        </pc:sldLayoutChg>
        <pc:sldLayoutChg chg="del">
          <pc:chgData name="sai ram reddy" userId="2cb269b42751555a" providerId="Windows Live" clId="Web-{8893E3C9-893F-48E4-BE1A-36151C07287B}" dt="2021-05-14T07:14:37.698" v="0"/>
          <pc:sldLayoutMkLst>
            <pc:docMk/>
            <pc:sldMasterMk cId="2460954070" sldId="2147483660"/>
            <pc:sldLayoutMk cId="1718958274" sldId="2147483669"/>
          </pc:sldLayoutMkLst>
        </pc:sldLayoutChg>
        <pc:sldLayoutChg chg="del">
          <pc:chgData name="sai ram reddy" userId="2cb269b42751555a" providerId="Windows Live" clId="Web-{8893E3C9-893F-48E4-BE1A-36151C07287B}" dt="2021-05-14T07:14:37.698" v="0"/>
          <pc:sldLayoutMkLst>
            <pc:docMk/>
            <pc:sldMasterMk cId="2460954070" sldId="2147483660"/>
            <pc:sldLayoutMk cId="2202905451" sldId="2147483670"/>
          </pc:sldLayoutMkLst>
        </pc:sldLayoutChg>
        <pc:sldLayoutChg chg="del">
          <pc:chgData name="sai ram reddy" userId="2cb269b42751555a" providerId="Windows Live" clId="Web-{8893E3C9-893F-48E4-BE1A-36151C07287B}" dt="2021-05-14T07:14:37.698" v="0"/>
          <pc:sldLayoutMkLst>
            <pc:docMk/>
            <pc:sldMasterMk cId="2460954070" sldId="2147483660"/>
            <pc:sldLayoutMk cId="3479445657" sldId="2147483671"/>
          </pc:sldLayoutMkLst>
        </pc:sldLayoutChg>
      </pc:sldMasterChg>
      <pc:sldMasterChg chg="add del addSldLayout delSldLayout modSldLayout">
        <pc:chgData name="sai ram reddy" userId="2cb269b42751555a" providerId="Windows Live" clId="Web-{8893E3C9-893F-48E4-BE1A-36151C07287B}" dt="2021-05-14T07:14:56.698" v="1"/>
        <pc:sldMasterMkLst>
          <pc:docMk/>
          <pc:sldMasterMk cId="2699823409" sldId="2147483672"/>
        </pc:sldMasterMkLst>
        <pc:sldLayoutChg chg="add del mod replId">
          <pc:chgData name="sai ram reddy" userId="2cb269b42751555a" providerId="Windows Live" clId="Web-{8893E3C9-893F-48E4-BE1A-36151C07287B}" dt="2021-05-14T07:14:56.698" v="1"/>
          <pc:sldLayoutMkLst>
            <pc:docMk/>
            <pc:sldMasterMk cId="2699823409" sldId="2147483672"/>
            <pc:sldLayoutMk cId="1859671145" sldId="2147483673"/>
          </pc:sldLayoutMkLst>
        </pc:sldLayoutChg>
        <pc:sldLayoutChg chg="add del mod replId">
          <pc:chgData name="sai ram reddy" userId="2cb269b42751555a" providerId="Windows Live" clId="Web-{8893E3C9-893F-48E4-BE1A-36151C07287B}" dt="2021-05-14T07:14:56.698" v="1"/>
          <pc:sldLayoutMkLst>
            <pc:docMk/>
            <pc:sldMasterMk cId="2699823409" sldId="2147483672"/>
            <pc:sldLayoutMk cId="514505620" sldId="2147483674"/>
          </pc:sldLayoutMkLst>
        </pc:sldLayoutChg>
        <pc:sldLayoutChg chg="add del mod replId">
          <pc:chgData name="sai ram reddy" userId="2cb269b42751555a" providerId="Windows Live" clId="Web-{8893E3C9-893F-48E4-BE1A-36151C07287B}" dt="2021-05-14T07:14:56.698" v="1"/>
          <pc:sldLayoutMkLst>
            <pc:docMk/>
            <pc:sldMasterMk cId="2699823409" sldId="2147483672"/>
            <pc:sldLayoutMk cId="888920071" sldId="2147483675"/>
          </pc:sldLayoutMkLst>
        </pc:sldLayoutChg>
        <pc:sldLayoutChg chg="add del mod replId">
          <pc:chgData name="sai ram reddy" userId="2cb269b42751555a" providerId="Windows Live" clId="Web-{8893E3C9-893F-48E4-BE1A-36151C07287B}" dt="2021-05-14T07:14:56.698" v="1"/>
          <pc:sldLayoutMkLst>
            <pc:docMk/>
            <pc:sldMasterMk cId="2699823409" sldId="2147483672"/>
            <pc:sldLayoutMk cId="2396823024" sldId="2147483676"/>
          </pc:sldLayoutMkLst>
        </pc:sldLayoutChg>
        <pc:sldLayoutChg chg="add del mod replId">
          <pc:chgData name="sai ram reddy" userId="2cb269b42751555a" providerId="Windows Live" clId="Web-{8893E3C9-893F-48E4-BE1A-36151C07287B}" dt="2021-05-14T07:14:56.698" v="1"/>
          <pc:sldLayoutMkLst>
            <pc:docMk/>
            <pc:sldMasterMk cId="2699823409" sldId="2147483672"/>
            <pc:sldLayoutMk cId="3990749287" sldId="2147483677"/>
          </pc:sldLayoutMkLst>
        </pc:sldLayoutChg>
        <pc:sldLayoutChg chg="add del mod replId">
          <pc:chgData name="sai ram reddy" userId="2cb269b42751555a" providerId="Windows Live" clId="Web-{8893E3C9-893F-48E4-BE1A-36151C07287B}" dt="2021-05-14T07:14:56.698" v="1"/>
          <pc:sldLayoutMkLst>
            <pc:docMk/>
            <pc:sldMasterMk cId="2699823409" sldId="2147483672"/>
            <pc:sldLayoutMk cId="1479253267" sldId="2147483678"/>
          </pc:sldLayoutMkLst>
        </pc:sldLayoutChg>
        <pc:sldLayoutChg chg="add del mod replId">
          <pc:chgData name="sai ram reddy" userId="2cb269b42751555a" providerId="Windows Live" clId="Web-{8893E3C9-893F-48E4-BE1A-36151C07287B}" dt="2021-05-14T07:14:56.698" v="1"/>
          <pc:sldLayoutMkLst>
            <pc:docMk/>
            <pc:sldMasterMk cId="2699823409" sldId="2147483672"/>
            <pc:sldLayoutMk cId="2439893450" sldId="2147483679"/>
          </pc:sldLayoutMkLst>
        </pc:sldLayoutChg>
        <pc:sldLayoutChg chg="add del mod replId">
          <pc:chgData name="sai ram reddy" userId="2cb269b42751555a" providerId="Windows Live" clId="Web-{8893E3C9-893F-48E4-BE1A-36151C07287B}" dt="2021-05-14T07:14:56.698" v="1"/>
          <pc:sldLayoutMkLst>
            <pc:docMk/>
            <pc:sldMasterMk cId="2699823409" sldId="2147483672"/>
            <pc:sldLayoutMk cId="3196939923" sldId="2147483680"/>
          </pc:sldLayoutMkLst>
        </pc:sldLayoutChg>
        <pc:sldLayoutChg chg="add del mod replId">
          <pc:chgData name="sai ram reddy" userId="2cb269b42751555a" providerId="Windows Live" clId="Web-{8893E3C9-893F-48E4-BE1A-36151C07287B}" dt="2021-05-14T07:14:56.698" v="1"/>
          <pc:sldLayoutMkLst>
            <pc:docMk/>
            <pc:sldMasterMk cId="2699823409" sldId="2147483672"/>
            <pc:sldLayoutMk cId="3544758661" sldId="2147483681"/>
          </pc:sldLayoutMkLst>
        </pc:sldLayoutChg>
        <pc:sldLayoutChg chg="add del mod replId">
          <pc:chgData name="sai ram reddy" userId="2cb269b42751555a" providerId="Windows Live" clId="Web-{8893E3C9-893F-48E4-BE1A-36151C07287B}" dt="2021-05-14T07:14:56.698" v="1"/>
          <pc:sldLayoutMkLst>
            <pc:docMk/>
            <pc:sldMasterMk cId="2699823409" sldId="2147483672"/>
            <pc:sldLayoutMk cId="2273333398" sldId="2147483682"/>
          </pc:sldLayoutMkLst>
        </pc:sldLayoutChg>
        <pc:sldLayoutChg chg="add del mod replId">
          <pc:chgData name="sai ram reddy" userId="2cb269b42751555a" providerId="Windows Live" clId="Web-{8893E3C9-893F-48E4-BE1A-36151C07287B}" dt="2021-05-14T07:14:56.698" v="1"/>
          <pc:sldLayoutMkLst>
            <pc:docMk/>
            <pc:sldMasterMk cId="2699823409" sldId="2147483672"/>
            <pc:sldLayoutMk cId="22757546" sldId="2147483683"/>
          </pc:sldLayoutMkLst>
        </pc:sldLayoutChg>
      </pc:sldMasterChg>
      <pc:sldMasterChg chg="add del addSldLayout delSldLayout modSldLayout">
        <pc:chgData name="sai ram reddy" userId="2cb269b42751555a" providerId="Windows Live" clId="Web-{8893E3C9-893F-48E4-BE1A-36151C07287B}" dt="2021-05-14T07:15:00.464" v="2"/>
        <pc:sldMasterMkLst>
          <pc:docMk/>
          <pc:sldMasterMk cId="1579603883" sldId="2147483684"/>
        </pc:sldMasterMkLst>
        <pc:sldLayoutChg chg="add del mod replId">
          <pc:chgData name="sai ram reddy" userId="2cb269b42751555a" providerId="Windows Live" clId="Web-{8893E3C9-893F-48E4-BE1A-36151C07287B}" dt="2021-05-14T07:15:00.464" v="2"/>
          <pc:sldLayoutMkLst>
            <pc:docMk/>
            <pc:sldMasterMk cId="1579603883" sldId="2147483684"/>
            <pc:sldLayoutMk cId="1457793343" sldId="2147483685"/>
          </pc:sldLayoutMkLst>
        </pc:sldLayoutChg>
        <pc:sldLayoutChg chg="add del mod replId">
          <pc:chgData name="sai ram reddy" userId="2cb269b42751555a" providerId="Windows Live" clId="Web-{8893E3C9-893F-48E4-BE1A-36151C07287B}" dt="2021-05-14T07:15:00.464" v="2"/>
          <pc:sldLayoutMkLst>
            <pc:docMk/>
            <pc:sldMasterMk cId="1579603883" sldId="2147483684"/>
            <pc:sldLayoutMk cId="4092158685" sldId="2147483686"/>
          </pc:sldLayoutMkLst>
        </pc:sldLayoutChg>
        <pc:sldLayoutChg chg="add del mod replId">
          <pc:chgData name="sai ram reddy" userId="2cb269b42751555a" providerId="Windows Live" clId="Web-{8893E3C9-893F-48E4-BE1A-36151C07287B}" dt="2021-05-14T07:15:00.464" v="2"/>
          <pc:sldLayoutMkLst>
            <pc:docMk/>
            <pc:sldMasterMk cId="1579603883" sldId="2147483684"/>
            <pc:sldLayoutMk cId="3314832446" sldId="2147483687"/>
          </pc:sldLayoutMkLst>
        </pc:sldLayoutChg>
        <pc:sldLayoutChg chg="add del mod replId">
          <pc:chgData name="sai ram reddy" userId="2cb269b42751555a" providerId="Windows Live" clId="Web-{8893E3C9-893F-48E4-BE1A-36151C07287B}" dt="2021-05-14T07:15:00.464" v="2"/>
          <pc:sldLayoutMkLst>
            <pc:docMk/>
            <pc:sldMasterMk cId="1579603883" sldId="2147483684"/>
            <pc:sldLayoutMk cId="2156329991" sldId="2147483688"/>
          </pc:sldLayoutMkLst>
        </pc:sldLayoutChg>
        <pc:sldLayoutChg chg="add del mod replId">
          <pc:chgData name="sai ram reddy" userId="2cb269b42751555a" providerId="Windows Live" clId="Web-{8893E3C9-893F-48E4-BE1A-36151C07287B}" dt="2021-05-14T07:15:00.464" v="2"/>
          <pc:sldLayoutMkLst>
            <pc:docMk/>
            <pc:sldMasterMk cId="1579603883" sldId="2147483684"/>
            <pc:sldLayoutMk cId="3151407006" sldId="2147483689"/>
          </pc:sldLayoutMkLst>
        </pc:sldLayoutChg>
        <pc:sldLayoutChg chg="add del mod replId">
          <pc:chgData name="sai ram reddy" userId="2cb269b42751555a" providerId="Windows Live" clId="Web-{8893E3C9-893F-48E4-BE1A-36151C07287B}" dt="2021-05-14T07:15:00.464" v="2"/>
          <pc:sldLayoutMkLst>
            <pc:docMk/>
            <pc:sldMasterMk cId="1579603883" sldId="2147483684"/>
            <pc:sldLayoutMk cId="2456384746" sldId="2147483690"/>
          </pc:sldLayoutMkLst>
        </pc:sldLayoutChg>
        <pc:sldLayoutChg chg="add del mod replId">
          <pc:chgData name="sai ram reddy" userId="2cb269b42751555a" providerId="Windows Live" clId="Web-{8893E3C9-893F-48E4-BE1A-36151C07287B}" dt="2021-05-14T07:15:00.464" v="2"/>
          <pc:sldLayoutMkLst>
            <pc:docMk/>
            <pc:sldMasterMk cId="1579603883" sldId="2147483684"/>
            <pc:sldLayoutMk cId="2072615487" sldId="2147483691"/>
          </pc:sldLayoutMkLst>
        </pc:sldLayoutChg>
        <pc:sldLayoutChg chg="add del mod replId">
          <pc:chgData name="sai ram reddy" userId="2cb269b42751555a" providerId="Windows Live" clId="Web-{8893E3C9-893F-48E4-BE1A-36151C07287B}" dt="2021-05-14T07:15:00.464" v="2"/>
          <pc:sldLayoutMkLst>
            <pc:docMk/>
            <pc:sldMasterMk cId="1579603883" sldId="2147483684"/>
            <pc:sldLayoutMk cId="1655101457" sldId="2147483692"/>
          </pc:sldLayoutMkLst>
        </pc:sldLayoutChg>
        <pc:sldLayoutChg chg="add del mod replId">
          <pc:chgData name="sai ram reddy" userId="2cb269b42751555a" providerId="Windows Live" clId="Web-{8893E3C9-893F-48E4-BE1A-36151C07287B}" dt="2021-05-14T07:15:00.464" v="2"/>
          <pc:sldLayoutMkLst>
            <pc:docMk/>
            <pc:sldMasterMk cId="1579603883" sldId="2147483684"/>
            <pc:sldLayoutMk cId="1192963186" sldId="2147483693"/>
          </pc:sldLayoutMkLst>
        </pc:sldLayoutChg>
        <pc:sldLayoutChg chg="add del mod replId">
          <pc:chgData name="sai ram reddy" userId="2cb269b42751555a" providerId="Windows Live" clId="Web-{8893E3C9-893F-48E4-BE1A-36151C07287B}" dt="2021-05-14T07:15:00.464" v="2"/>
          <pc:sldLayoutMkLst>
            <pc:docMk/>
            <pc:sldMasterMk cId="1579603883" sldId="2147483684"/>
            <pc:sldLayoutMk cId="3202773206" sldId="2147483694"/>
          </pc:sldLayoutMkLst>
        </pc:sldLayoutChg>
        <pc:sldLayoutChg chg="add del mod replId">
          <pc:chgData name="sai ram reddy" userId="2cb269b42751555a" providerId="Windows Live" clId="Web-{8893E3C9-893F-48E4-BE1A-36151C07287B}" dt="2021-05-14T07:15:00.464" v="2"/>
          <pc:sldLayoutMkLst>
            <pc:docMk/>
            <pc:sldMasterMk cId="1579603883" sldId="2147483684"/>
            <pc:sldLayoutMk cId="1945216486" sldId="2147483695"/>
          </pc:sldLayoutMkLst>
        </pc:sldLayoutChg>
      </pc:sldMasterChg>
      <pc:sldMasterChg chg="add del addSldLayout delSldLayout modSldLayout">
        <pc:chgData name="sai ram reddy" userId="2cb269b42751555a" providerId="Windows Live" clId="Web-{8893E3C9-893F-48E4-BE1A-36151C07287B}" dt="2021-05-14T07:16:33.526" v="4"/>
        <pc:sldMasterMkLst>
          <pc:docMk/>
          <pc:sldMasterMk cId="3310830755" sldId="2147483696"/>
        </pc:sldMasterMkLst>
        <pc:sldLayoutChg chg="add del mod replId">
          <pc:chgData name="sai ram reddy" userId="2cb269b42751555a" providerId="Windows Live" clId="Web-{8893E3C9-893F-48E4-BE1A-36151C07287B}" dt="2021-05-14T07:16:33.526" v="4"/>
          <pc:sldLayoutMkLst>
            <pc:docMk/>
            <pc:sldMasterMk cId="3310830755" sldId="2147483696"/>
            <pc:sldLayoutMk cId="1671606858" sldId="2147483697"/>
          </pc:sldLayoutMkLst>
        </pc:sldLayoutChg>
        <pc:sldLayoutChg chg="add del mod replId">
          <pc:chgData name="sai ram reddy" userId="2cb269b42751555a" providerId="Windows Live" clId="Web-{8893E3C9-893F-48E4-BE1A-36151C07287B}" dt="2021-05-14T07:16:33.526" v="4"/>
          <pc:sldLayoutMkLst>
            <pc:docMk/>
            <pc:sldMasterMk cId="3310830755" sldId="2147483696"/>
            <pc:sldLayoutMk cId="1177838044" sldId="2147483698"/>
          </pc:sldLayoutMkLst>
        </pc:sldLayoutChg>
        <pc:sldLayoutChg chg="add del mod replId">
          <pc:chgData name="sai ram reddy" userId="2cb269b42751555a" providerId="Windows Live" clId="Web-{8893E3C9-893F-48E4-BE1A-36151C07287B}" dt="2021-05-14T07:16:33.526" v="4"/>
          <pc:sldLayoutMkLst>
            <pc:docMk/>
            <pc:sldMasterMk cId="3310830755" sldId="2147483696"/>
            <pc:sldLayoutMk cId="353226124" sldId="2147483699"/>
          </pc:sldLayoutMkLst>
        </pc:sldLayoutChg>
        <pc:sldLayoutChg chg="add del mod replId">
          <pc:chgData name="sai ram reddy" userId="2cb269b42751555a" providerId="Windows Live" clId="Web-{8893E3C9-893F-48E4-BE1A-36151C07287B}" dt="2021-05-14T07:16:33.526" v="4"/>
          <pc:sldLayoutMkLst>
            <pc:docMk/>
            <pc:sldMasterMk cId="3310830755" sldId="2147483696"/>
            <pc:sldLayoutMk cId="2684656800" sldId="2147483700"/>
          </pc:sldLayoutMkLst>
        </pc:sldLayoutChg>
        <pc:sldLayoutChg chg="add del mod replId">
          <pc:chgData name="sai ram reddy" userId="2cb269b42751555a" providerId="Windows Live" clId="Web-{8893E3C9-893F-48E4-BE1A-36151C07287B}" dt="2021-05-14T07:16:33.526" v="4"/>
          <pc:sldLayoutMkLst>
            <pc:docMk/>
            <pc:sldMasterMk cId="3310830755" sldId="2147483696"/>
            <pc:sldLayoutMk cId="661469894" sldId="2147483701"/>
          </pc:sldLayoutMkLst>
        </pc:sldLayoutChg>
        <pc:sldLayoutChg chg="add del mod replId">
          <pc:chgData name="sai ram reddy" userId="2cb269b42751555a" providerId="Windows Live" clId="Web-{8893E3C9-893F-48E4-BE1A-36151C07287B}" dt="2021-05-14T07:16:33.526" v="4"/>
          <pc:sldLayoutMkLst>
            <pc:docMk/>
            <pc:sldMasterMk cId="3310830755" sldId="2147483696"/>
            <pc:sldLayoutMk cId="795580760" sldId="2147483702"/>
          </pc:sldLayoutMkLst>
        </pc:sldLayoutChg>
        <pc:sldLayoutChg chg="add del mod replId">
          <pc:chgData name="sai ram reddy" userId="2cb269b42751555a" providerId="Windows Live" clId="Web-{8893E3C9-893F-48E4-BE1A-36151C07287B}" dt="2021-05-14T07:16:33.526" v="4"/>
          <pc:sldLayoutMkLst>
            <pc:docMk/>
            <pc:sldMasterMk cId="3310830755" sldId="2147483696"/>
            <pc:sldLayoutMk cId="78079934" sldId="2147483703"/>
          </pc:sldLayoutMkLst>
        </pc:sldLayoutChg>
        <pc:sldLayoutChg chg="add del mod replId">
          <pc:chgData name="sai ram reddy" userId="2cb269b42751555a" providerId="Windows Live" clId="Web-{8893E3C9-893F-48E4-BE1A-36151C07287B}" dt="2021-05-14T07:16:33.526" v="4"/>
          <pc:sldLayoutMkLst>
            <pc:docMk/>
            <pc:sldMasterMk cId="3310830755" sldId="2147483696"/>
            <pc:sldLayoutMk cId="3400792335" sldId="2147483704"/>
          </pc:sldLayoutMkLst>
        </pc:sldLayoutChg>
        <pc:sldLayoutChg chg="add del mod replId">
          <pc:chgData name="sai ram reddy" userId="2cb269b42751555a" providerId="Windows Live" clId="Web-{8893E3C9-893F-48E4-BE1A-36151C07287B}" dt="2021-05-14T07:16:33.526" v="4"/>
          <pc:sldLayoutMkLst>
            <pc:docMk/>
            <pc:sldMasterMk cId="3310830755" sldId="2147483696"/>
            <pc:sldLayoutMk cId="3089389155" sldId="2147483705"/>
          </pc:sldLayoutMkLst>
        </pc:sldLayoutChg>
        <pc:sldLayoutChg chg="add del mod replId">
          <pc:chgData name="sai ram reddy" userId="2cb269b42751555a" providerId="Windows Live" clId="Web-{8893E3C9-893F-48E4-BE1A-36151C07287B}" dt="2021-05-14T07:16:33.526" v="4"/>
          <pc:sldLayoutMkLst>
            <pc:docMk/>
            <pc:sldMasterMk cId="3310830755" sldId="2147483696"/>
            <pc:sldLayoutMk cId="1162983585" sldId="2147483706"/>
          </pc:sldLayoutMkLst>
        </pc:sldLayoutChg>
        <pc:sldLayoutChg chg="add del mod replId">
          <pc:chgData name="sai ram reddy" userId="2cb269b42751555a" providerId="Windows Live" clId="Web-{8893E3C9-893F-48E4-BE1A-36151C07287B}" dt="2021-05-14T07:16:33.526" v="4"/>
          <pc:sldLayoutMkLst>
            <pc:docMk/>
            <pc:sldMasterMk cId="3310830755" sldId="2147483696"/>
            <pc:sldLayoutMk cId="3375830418" sldId="2147483707"/>
          </pc:sldLayoutMkLst>
        </pc:sldLayoutChg>
      </pc:sldMasterChg>
      <pc:sldMasterChg chg="add del addSldLayout delSldLayout modSldLayout">
        <pc:chgData name="sai ram reddy" userId="2cb269b42751555a" providerId="Windows Live" clId="Web-{8893E3C9-893F-48E4-BE1A-36151C07287B}" dt="2021-05-14T07:17:13.166" v="6"/>
        <pc:sldMasterMkLst>
          <pc:docMk/>
          <pc:sldMasterMk cId="1907885558" sldId="2147483708"/>
        </pc:sldMasterMkLst>
        <pc:sldLayoutChg chg="add del mod replId">
          <pc:chgData name="sai ram reddy" userId="2cb269b42751555a" providerId="Windows Live" clId="Web-{8893E3C9-893F-48E4-BE1A-36151C07287B}" dt="2021-05-14T07:17:13.166" v="6"/>
          <pc:sldLayoutMkLst>
            <pc:docMk/>
            <pc:sldMasterMk cId="1907885558" sldId="2147483708"/>
            <pc:sldLayoutMk cId="1260630460" sldId="2147483709"/>
          </pc:sldLayoutMkLst>
        </pc:sldLayoutChg>
        <pc:sldLayoutChg chg="add del mod replId">
          <pc:chgData name="sai ram reddy" userId="2cb269b42751555a" providerId="Windows Live" clId="Web-{8893E3C9-893F-48E4-BE1A-36151C07287B}" dt="2021-05-14T07:17:13.166" v="6"/>
          <pc:sldLayoutMkLst>
            <pc:docMk/>
            <pc:sldMasterMk cId="1907885558" sldId="2147483708"/>
            <pc:sldLayoutMk cId="559998463" sldId="2147483710"/>
          </pc:sldLayoutMkLst>
        </pc:sldLayoutChg>
        <pc:sldLayoutChg chg="add del mod replId">
          <pc:chgData name="sai ram reddy" userId="2cb269b42751555a" providerId="Windows Live" clId="Web-{8893E3C9-893F-48E4-BE1A-36151C07287B}" dt="2021-05-14T07:17:13.166" v="6"/>
          <pc:sldLayoutMkLst>
            <pc:docMk/>
            <pc:sldMasterMk cId="1907885558" sldId="2147483708"/>
            <pc:sldLayoutMk cId="1625591693" sldId="2147483711"/>
          </pc:sldLayoutMkLst>
        </pc:sldLayoutChg>
        <pc:sldLayoutChg chg="add del mod replId">
          <pc:chgData name="sai ram reddy" userId="2cb269b42751555a" providerId="Windows Live" clId="Web-{8893E3C9-893F-48E4-BE1A-36151C07287B}" dt="2021-05-14T07:17:13.166" v="6"/>
          <pc:sldLayoutMkLst>
            <pc:docMk/>
            <pc:sldMasterMk cId="1907885558" sldId="2147483708"/>
            <pc:sldLayoutMk cId="2643876855" sldId="2147483712"/>
          </pc:sldLayoutMkLst>
        </pc:sldLayoutChg>
        <pc:sldLayoutChg chg="add del mod replId">
          <pc:chgData name="sai ram reddy" userId="2cb269b42751555a" providerId="Windows Live" clId="Web-{8893E3C9-893F-48E4-BE1A-36151C07287B}" dt="2021-05-14T07:17:13.166" v="6"/>
          <pc:sldLayoutMkLst>
            <pc:docMk/>
            <pc:sldMasterMk cId="1907885558" sldId="2147483708"/>
            <pc:sldLayoutMk cId="4209319" sldId="2147483713"/>
          </pc:sldLayoutMkLst>
        </pc:sldLayoutChg>
        <pc:sldLayoutChg chg="add del mod replId">
          <pc:chgData name="sai ram reddy" userId="2cb269b42751555a" providerId="Windows Live" clId="Web-{8893E3C9-893F-48E4-BE1A-36151C07287B}" dt="2021-05-14T07:17:13.166" v="6"/>
          <pc:sldLayoutMkLst>
            <pc:docMk/>
            <pc:sldMasterMk cId="1907885558" sldId="2147483708"/>
            <pc:sldLayoutMk cId="4294298983" sldId="2147483714"/>
          </pc:sldLayoutMkLst>
        </pc:sldLayoutChg>
        <pc:sldLayoutChg chg="add del mod replId">
          <pc:chgData name="sai ram reddy" userId="2cb269b42751555a" providerId="Windows Live" clId="Web-{8893E3C9-893F-48E4-BE1A-36151C07287B}" dt="2021-05-14T07:17:13.166" v="6"/>
          <pc:sldLayoutMkLst>
            <pc:docMk/>
            <pc:sldMasterMk cId="1907885558" sldId="2147483708"/>
            <pc:sldLayoutMk cId="695714934" sldId="2147483715"/>
          </pc:sldLayoutMkLst>
        </pc:sldLayoutChg>
        <pc:sldLayoutChg chg="add del mod replId">
          <pc:chgData name="sai ram reddy" userId="2cb269b42751555a" providerId="Windows Live" clId="Web-{8893E3C9-893F-48E4-BE1A-36151C07287B}" dt="2021-05-14T07:17:13.166" v="6"/>
          <pc:sldLayoutMkLst>
            <pc:docMk/>
            <pc:sldMasterMk cId="1907885558" sldId="2147483708"/>
            <pc:sldLayoutMk cId="2632426621" sldId="2147483716"/>
          </pc:sldLayoutMkLst>
        </pc:sldLayoutChg>
        <pc:sldLayoutChg chg="add del mod replId">
          <pc:chgData name="sai ram reddy" userId="2cb269b42751555a" providerId="Windows Live" clId="Web-{8893E3C9-893F-48E4-BE1A-36151C07287B}" dt="2021-05-14T07:17:13.166" v="6"/>
          <pc:sldLayoutMkLst>
            <pc:docMk/>
            <pc:sldMasterMk cId="1907885558" sldId="2147483708"/>
            <pc:sldLayoutMk cId="480019791" sldId="2147483717"/>
          </pc:sldLayoutMkLst>
        </pc:sldLayoutChg>
        <pc:sldLayoutChg chg="add del mod replId">
          <pc:chgData name="sai ram reddy" userId="2cb269b42751555a" providerId="Windows Live" clId="Web-{8893E3C9-893F-48E4-BE1A-36151C07287B}" dt="2021-05-14T07:17:13.166" v="6"/>
          <pc:sldLayoutMkLst>
            <pc:docMk/>
            <pc:sldMasterMk cId="1907885558" sldId="2147483708"/>
            <pc:sldLayoutMk cId="422117744" sldId="2147483718"/>
          </pc:sldLayoutMkLst>
        </pc:sldLayoutChg>
        <pc:sldLayoutChg chg="add del mod replId">
          <pc:chgData name="sai ram reddy" userId="2cb269b42751555a" providerId="Windows Live" clId="Web-{8893E3C9-893F-48E4-BE1A-36151C07287B}" dt="2021-05-14T07:17:13.166" v="6"/>
          <pc:sldLayoutMkLst>
            <pc:docMk/>
            <pc:sldMasterMk cId="1907885558" sldId="2147483708"/>
            <pc:sldLayoutMk cId="5846811" sldId="2147483719"/>
          </pc:sldLayoutMkLst>
        </pc:sldLayoutChg>
      </pc:sldMasterChg>
      <pc:sldMasterChg chg="add del addSldLayout delSldLayout modSldLayout">
        <pc:chgData name="sai ram reddy" userId="2cb269b42751555a" providerId="Windows Live" clId="Web-{8893E3C9-893F-48E4-BE1A-36151C07287B}" dt="2021-05-14T07:17:19.010" v="7"/>
        <pc:sldMasterMkLst>
          <pc:docMk/>
          <pc:sldMasterMk cId="1266867173" sldId="2147483720"/>
        </pc:sldMasterMkLst>
        <pc:sldLayoutChg chg="add del mod replId">
          <pc:chgData name="sai ram reddy" userId="2cb269b42751555a" providerId="Windows Live" clId="Web-{8893E3C9-893F-48E4-BE1A-36151C07287B}" dt="2021-05-14T07:17:19.010" v="7"/>
          <pc:sldLayoutMkLst>
            <pc:docMk/>
            <pc:sldMasterMk cId="1266867173" sldId="2147483720"/>
            <pc:sldLayoutMk cId="3151583931" sldId="2147483721"/>
          </pc:sldLayoutMkLst>
        </pc:sldLayoutChg>
        <pc:sldLayoutChg chg="add del mod replId">
          <pc:chgData name="sai ram reddy" userId="2cb269b42751555a" providerId="Windows Live" clId="Web-{8893E3C9-893F-48E4-BE1A-36151C07287B}" dt="2021-05-14T07:17:19.010" v="7"/>
          <pc:sldLayoutMkLst>
            <pc:docMk/>
            <pc:sldMasterMk cId="1266867173" sldId="2147483720"/>
            <pc:sldLayoutMk cId="2570298479" sldId="2147483722"/>
          </pc:sldLayoutMkLst>
        </pc:sldLayoutChg>
        <pc:sldLayoutChg chg="add del mod replId">
          <pc:chgData name="sai ram reddy" userId="2cb269b42751555a" providerId="Windows Live" clId="Web-{8893E3C9-893F-48E4-BE1A-36151C07287B}" dt="2021-05-14T07:17:19.010" v="7"/>
          <pc:sldLayoutMkLst>
            <pc:docMk/>
            <pc:sldMasterMk cId="1266867173" sldId="2147483720"/>
            <pc:sldLayoutMk cId="3335140472" sldId="2147483723"/>
          </pc:sldLayoutMkLst>
        </pc:sldLayoutChg>
        <pc:sldLayoutChg chg="add del mod replId">
          <pc:chgData name="sai ram reddy" userId="2cb269b42751555a" providerId="Windows Live" clId="Web-{8893E3C9-893F-48E4-BE1A-36151C07287B}" dt="2021-05-14T07:17:19.010" v="7"/>
          <pc:sldLayoutMkLst>
            <pc:docMk/>
            <pc:sldMasterMk cId="1266867173" sldId="2147483720"/>
            <pc:sldLayoutMk cId="3986707587" sldId="2147483724"/>
          </pc:sldLayoutMkLst>
        </pc:sldLayoutChg>
        <pc:sldLayoutChg chg="add del mod replId">
          <pc:chgData name="sai ram reddy" userId="2cb269b42751555a" providerId="Windows Live" clId="Web-{8893E3C9-893F-48E4-BE1A-36151C07287B}" dt="2021-05-14T07:17:19.010" v="7"/>
          <pc:sldLayoutMkLst>
            <pc:docMk/>
            <pc:sldMasterMk cId="1266867173" sldId="2147483720"/>
            <pc:sldLayoutMk cId="1557800576" sldId="2147483725"/>
          </pc:sldLayoutMkLst>
        </pc:sldLayoutChg>
        <pc:sldLayoutChg chg="add del mod replId">
          <pc:chgData name="sai ram reddy" userId="2cb269b42751555a" providerId="Windows Live" clId="Web-{8893E3C9-893F-48E4-BE1A-36151C07287B}" dt="2021-05-14T07:17:19.010" v="7"/>
          <pc:sldLayoutMkLst>
            <pc:docMk/>
            <pc:sldMasterMk cId="1266867173" sldId="2147483720"/>
            <pc:sldLayoutMk cId="353555453" sldId="2147483726"/>
          </pc:sldLayoutMkLst>
        </pc:sldLayoutChg>
        <pc:sldLayoutChg chg="add del mod replId">
          <pc:chgData name="sai ram reddy" userId="2cb269b42751555a" providerId="Windows Live" clId="Web-{8893E3C9-893F-48E4-BE1A-36151C07287B}" dt="2021-05-14T07:17:19.010" v="7"/>
          <pc:sldLayoutMkLst>
            <pc:docMk/>
            <pc:sldMasterMk cId="1266867173" sldId="2147483720"/>
            <pc:sldLayoutMk cId="757160068" sldId="2147483727"/>
          </pc:sldLayoutMkLst>
        </pc:sldLayoutChg>
        <pc:sldLayoutChg chg="add del mod replId">
          <pc:chgData name="sai ram reddy" userId="2cb269b42751555a" providerId="Windows Live" clId="Web-{8893E3C9-893F-48E4-BE1A-36151C07287B}" dt="2021-05-14T07:17:19.010" v="7"/>
          <pc:sldLayoutMkLst>
            <pc:docMk/>
            <pc:sldMasterMk cId="1266867173" sldId="2147483720"/>
            <pc:sldLayoutMk cId="1982191723" sldId="2147483728"/>
          </pc:sldLayoutMkLst>
        </pc:sldLayoutChg>
        <pc:sldLayoutChg chg="add del mod replId">
          <pc:chgData name="sai ram reddy" userId="2cb269b42751555a" providerId="Windows Live" clId="Web-{8893E3C9-893F-48E4-BE1A-36151C07287B}" dt="2021-05-14T07:17:19.010" v="7"/>
          <pc:sldLayoutMkLst>
            <pc:docMk/>
            <pc:sldMasterMk cId="1266867173" sldId="2147483720"/>
            <pc:sldLayoutMk cId="1883176306" sldId="2147483729"/>
          </pc:sldLayoutMkLst>
        </pc:sldLayoutChg>
        <pc:sldLayoutChg chg="add del mod replId">
          <pc:chgData name="sai ram reddy" userId="2cb269b42751555a" providerId="Windows Live" clId="Web-{8893E3C9-893F-48E4-BE1A-36151C07287B}" dt="2021-05-14T07:17:19.010" v="7"/>
          <pc:sldLayoutMkLst>
            <pc:docMk/>
            <pc:sldMasterMk cId="1266867173" sldId="2147483720"/>
            <pc:sldLayoutMk cId="1040823166" sldId="2147483730"/>
          </pc:sldLayoutMkLst>
        </pc:sldLayoutChg>
        <pc:sldLayoutChg chg="add del mod replId">
          <pc:chgData name="sai ram reddy" userId="2cb269b42751555a" providerId="Windows Live" clId="Web-{8893E3C9-893F-48E4-BE1A-36151C07287B}" dt="2021-05-14T07:17:19.010" v="7"/>
          <pc:sldLayoutMkLst>
            <pc:docMk/>
            <pc:sldMasterMk cId="1266867173" sldId="2147483720"/>
            <pc:sldLayoutMk cId="857581341" sldId="2147483731"/>
          </pc:sldLayoutMkLst>
        </pc:sldLayoutChg>
        <pc:sldLayoutChg chg="add del mod replId">
          <pc:chgData name="sai ram reddy" userId="2cb269b42751555a" providerId="Windows Live" clId="Web-{8893E3C9-893F-48E4-BE1A-36151C07287B}" dt="2021-05-14T07:17:19.010" v="7"/>
          <pc:sldLayoutMkLst>
            <pc:docMk/>
            <pc:sldMasterMk cId="1266867173" sldId="2147483720"/>
            <pc:sldLayoutMk cId="213345641" sldId="2147483732"/>
          </pc:sldLayoutMkLst>
        </pc:sldLayoutChg>
        <pc:sldLayoutChg chg="add del mod replId">
          <pc:chgData name="sai ram reddy" userId="2cb269b42751555a" providerId="Windows Live" clId="Web-{8893E3C9-893F-48E4-BE1A-36151C07287B}" dt="2021-05-14T07:17:19.010" v="7"/>
          <pc:sldLayoutMkLst>
            <pc:docMk/>
            <pc:sldMasterMk cId="1266867173" sldId="2147483720"/>
            <pc:sldLayoutMk cId="452243686" sldId="2147483733"/>
          </pc:sldLayoutMkLst>
        </pc:sldLayoutChg>
        <pc:sldLayoutChg chg="add del mod replId">
          <pc:chgData name="sai ram reddy" userId="2cb269b42751555a" providerId="Windows Live" clId="Web-{8893E3C9-893F-48E4-BE1A-36151C07287B}" dt="2021-05-14T07:17:19.010" v="7"/>
          <pc:sldLayoutMkLst>
            <pc:docMk/>
            <pc:sldMasterMk cId="1266867173" sldId="2147483720"/>
            <pc:sldLayoutMk cId="597615308" sldId="2147483734"/>
          </pc:sldLayoutMkLst>
        </pc:sldLayoutChg>
        <pc:sldLayoutChg chg="add del mod replId">
          <pc:chgData name="sai ram reddy" userId="2cb269b42751555a" providerId="Windows Live" clId="Web-{8893E3C9-893F-48E4-BE1A-36151C07287B}" dt="2021-05-14T07:17:19.010" v="7"/>
          <pc:sldLayoutMkLst>
            <pc:docMk/>
            <pc:sldMasterMk cId="1266867173" sldId="2147483720"/>
            <pc:sldLayoutMk cId="2687486943" sldId="2147483735"/>
          </pc:sldLayoutMkLst>
        </pc:sldLayoutChg>
        <pc:sldLayoutChg chg="add del mod replId">
          <pc:chgData name="sai ram reddy" userId="2cb269b42751555a" providerId="Windows Live" clId="Web-{8893E3C9-893F-48E4-BE1A-36151C07287B}" dt="2021-05-14T07:17:19.010" v="7"/>
          <pc:sldLayoutMkLst>
            <pc:docMk/>
            <pc:sldMasterMk cId="1266867173" sldId="2147483720"/>
            <pc:sldLayoutMk cId="2344036590" sldId="2147483736"/>
          </pc:sldLayoutMkLst>
        </pc:sldLayoutChg>
        <pc:sldLayoutChg chg="add del mod replId">
          <pc:chgData name="sai ram reddy" userId="2cb269b42751555a" providerId="Windows Live" clId="Web-{8893E3C9-893F-48E4-BE1A-36151C07287B}" dt="2021-05-14T07:17:19.010" v="7"/>
          <pc:sldLayoutMkLst>
            <pc:docMk/>
            <pc:sldMasterMk cId="1266867173" sldId="2147483720"/>
            <pc:sldLayoutMk cId="3877848004" sldId="2147483737"/>
          </pc:sldLayoutMkLst>
        </pc:sldLayoutChg>
      </pc:sldMasterChg>
      <pc:sldMasterChg chg="add del addSldLayout delSldLayout modSldLayout">
        <pc:chgData name="sai ram reddy" userId="2cb269b42751555a" providerId="Windows Live" clId="Web-{8893E3C9-893F-48E4-BE1A-36151C07287B}" dt="2021-05-14T07:17:25.635" v="8"/>
        <pc:sldMasterMkLst>
          <pc:docMk/>
          <pc:sldMasterMk cId="412358781" sldId="2147483738"/>
        </pc:sldMasterMkLst>
        <pc:sldLayoutChg chg="add del mod replId">
          <pc:chgData name="sai ram reddy" userId="2cb269b42751555a" providerId="Windows Live" clId="Web-{8893E3C9-893F-48E4-BE1A-36151C07287B}" dt="2021-05-14T07:17:25.635" v="8"/>
          <pc:sldLayoutMkLst>
            <pc:docMk/>
            <pc:sldMasterMk cId="412358781" sldId="2147483738"/>
            <pc:sldLayoutMk cId="2701208670" sldId="2147483739"/>
          </pc:sldLayoutMkLst>
        </pc:sldLayoutChg>
        <pc:sldLayoutChg chg="add del mod replId">
          <pc:chgData name="sai ram reddy" userId="2cb269b42751555a" providerId="Windows Live" clId="Web-{8893E3C9-893F-48E4-BE1A-36151C07287B}" dt="2021-05-14T07:17:25.635" v="8"/>
          <pc:sldLayoutMkLst>
            <pc:docMk/>
            <pc:sldMasterMk cId="412358781" sldId="2147483738"/>
            <pc:sldLayoutMk cId="2406077157" sldId="2147483740"/>
          </pc:sldLayoutMkLst>
        </pc:sldLayoutChg>
        <pc:sldLayoutChg chg="add del mod replId">
          <pc:chgData name="sai ram reddy" userId="2cb269b42751555a" providerId="Windows Live" clId="Web-{8893E3C9-893F-48E4-BE1A-36151C07287B}" dt="2021-05-14T07:17:25.635" v="8"/>
          <pc:sldLayoutMkLst>
            <pc:docMk/>
            <pc:sldMasterMk cId="412358781" sldId="2147483738"/>
            <pc:sldLayoutMk cId="3859817316" sldId="2147483741"/>
          </pc:sldLayoutMkLst>
        </pc:sldLayoutChg>
        <pc:sldLayoutChg chg="add del mod replId">
          <pc:chgData name="sai ram reddy" userId="2cb269b42751555a" providerId="Windows Live" clId="Web-{8893E3C9-893F-48E4-BE1A-36151C07287B}" dt="2021-05-14T07:17:25.635" v="8"/>
          <pc:sldLayoutMkLst>
            <pc:docMk/>
            <pc:sldMasterMk cId="412358781" sldId="2147483738"/>
            <pc:sldLayoutMk cId="2746206798" sldId="2147483742"/>
          </pc:sldLayoutMkLst>
        </pc:sldLayoutChg>
        <pc:sldLayoutChg chg="add del mod replId">
          <pc:chgData name="sai ram reddy" userId="2cb269b42751555a" providerId="Windows Live" clId="Web-{8893E3C9-893F-48E4-BE1A-36151C07287B}" dt="2021-05-14T07:17:25.635" v="8"/>
          <pc:sldLayoutMkLst>
            <pc:docMk/>
            <pc:sldMasterMk cId="412358781" sldId="2147483738"/>
            <pc:sldLayoutMk cId="1676654965" sldId="2147483743"/>
          </pc:sldLayoutMkLst>
        </pc:sldLayoutChg>
        <pc:sldLayoutChg chg="add del mod replId">
          <pc:chgData name="sai ram reddy" userId="2cb269b42751555a" providerId="Windows Live" clId="Web-{8893E3C9-893F-48E4-BE1A-36151C07287B}" dt="2021-05-14T07:17:25.635" v="8"/>
          <pc:sldLayoutMkLst>
            <pc:docMk/>
            <pc:sldMasterMk cId="412358781" sldId="2147483738"/>
            <pc:sldLayoutMk cId="509134420" sldId="2147483744"/>
          </pc:sldLayoutMkLst>
        </pc:sldLayoutChg>
        <pc:sldLayoutChg chg="add del mod replId">
          <pc:chgData name="sai ram reddy" userId="2cb269b42751555a" providerId="Windows Live" clId="Web-{8893E3C9-893F-48E4-BE1A-36151C07287B}" dt="2021-05-14T07:17:25.635" v="8"/>
          <pc:sldLayoutMkLst>
            <pc:docMk/>
            <pc:sldMasterMk cId="412358781" sldId="2147483738"/>
            <pc:sldLayoutMk cId="4104285149" sldId="2147483745"/>
          </pc:sldLayoutMkLst>
        </pc:sldLayoutChg>
        <pc:sldLayoutChg chg="add del mod replId">
          <pc:chgData name="sai ram reddy" userId="2cb269b42751555a" providerId="Windows Live" clId="Web-{8893E3C9-893F-48E4-BE1A-36151C07287B}" dt="2021-05-14T07:17:25.635" v="8"/>
          <pc:sldLayoutMkLst>
            <pc:docMk/>
            <pc:sldMasterMk cId="412358781" sldId="2147483738"/>
            <pc:sldLayoutMk cId="1334426698" sldId="2147483746"/>
          </pc:sldLayoutMkLst>
        </pc:sldLayoutChg>
        <pc:sldLayoutChg chg="add del mod replId">
          <pc:chgData name="sai ram reddy" userId="2cb269b42751555a" providerId="Windows Live" clId="Web-{8893E3C9-893F-48E4-BE1A-36151C07287B}" dt="2021-05-14T07:17:25.635" v="8"/>
          <pc:sldLayoutMkLst>
            <pc:docMk/>
            <pc:sldMasterMk cId="412358781" sldId="2147483738"/>
            <pc:sldLayoutMk cId="3848201685" sldId="2147483747"/>
          </pc:sldLayoutMkLst>
        </pc:sldLayoutChg>
        <pc:sldLayoutChg chg="add del mod replId">
          <pc:chgData name="sai ram reddy" userId="2cb269b42751555a" providerId="Windows Live" clId="Web-{8893E3C9-893F-48E4-BE1A-36151C07287B}" dt="2021-05-14T07:17:25.635" v="8"/>
          <pc:sldLayoutMkLst>
            <pc:docMk/>
            <pc:sldMasterMk cId="412358781" sldId="2147483738"/>
            <pc:sldLayoutMk cId="1752973363" sldId="2147483748"/>
          </pc:sldLayoutMkLst>
        </pc:sldLayoutChg>
        <pc:sldLayoutChg chg="add del mod replId">
          <pc:chgData name="sai ram reddy" userId="2cb269b42751555a" providerId="Windows Live" clId="Web-{8893E3C9-893F-48E4-BE1A-36151C07287B}" dt="2021-05-14T07:17:25.635" v="8"/>
          <pc:sldLayoutMkLst>
            <pc:docMk/>
            <pc:sldMasterMk cId="412358781" sldId="2147483738"/>
            <pc:sldLayoutMk cId="662698080" sldId="2147483749"/>
          </pc:sldLayoutMkLst>
        </pc:sldLayoutChg>
      </pc:sldMasterChg>
      <pc:sldMasterChg chg="add del addSldLayout delSldLayout modSldLayout">
        <pc:chgData name="sai ram reddy" userId="2cb269b42751555a" providerId="Windows Live" clId="Web-{8893E3C9-893F-48E4-BE1A-36151C07287B}" dt="2021-05-14T07:17:30.869" v="9"/>
        <pc:sldMasterMkLst>
          <pc:docMk/>
          <pc:sldMasterMk cId="3723839400" sldId="2147483750"/>
        </pc:sldMasterMkLst>
        <pc:sldLayoutChg chg="add del mod replId">
          <pc:chgData name="sai ram reddy" userId="2cb269b42751555a" providerId="Windows Live" clId="Web-{8893E3C9-893F-48E4-BE1A-36151C07287B}" dt="2021-05-14T07:17:30.869" v="9"/>
          <pc:sldLayoutMkLst>
            <pc:docMk/>
            <pc:sldMasterMk cId="3723839400" sldId="2147483750"/>
            <pc:sldLayoutMk cId="2953650644" sldId="2147483751"/>
          </pc:sldLayoutMkLst>
        </pc:sldLayoutChg>
        <pc:sldLayoutChg chg="add del mod replId">
          <pc:chgData name="sai ram reddy" userId="2cb269b42751555a" providerId="Windows Live" clId="Web-{8893E3C9-893F-48E4-BE1A-36151C07287B}" dt="2021-05-14T07:17:30.869" v="9"/>
          <pc:sldLayoutMkLst>
            <pc:docMk/>
            <pc:sldMasterMk cId="3723839400" sldId="2147483750"/>
            <pc:sldLayoutMk cId="1819550206" sldId="2147483752"/>
          </pc:sldLayoutMkLst>
        </pc:sldLayoutChg>
        <pc:sldLayoutChg chg="add del mod replId">
          <pc:chgData name="sai ram reddy" userId="2cb269b42751555a" providerId="Windows Live" clId="Web-{8893E3C9-893F-48E4-BE1A-36151C07287B}" dt="2021-05-14T07:17:30.869" v="9"/>
          <pc:sldLayoutMkLst>
            <pc:docMk/>
            <pc:sldMasterMk cId="3723839400" sldId="2147483750"/>
            <pc:sldLayoutMk cId="3417709618" sldId="2147483753"/>
          </pc:sldLayoutMkLst>
        </pc:sldLayoutChg>
        <pc:sldLayoutChg chg="add del mod replId">
          <pc:chgData name="sai ram reddy" userId="2cb269b42751555a" providerId="Windows Live" clId="Web-{8893E3C9-893F-48E4-BE1A-36151C07287B}" dt="2021-05-14T07:17:30.869" v="9"/>
          <pc:sldLayoutMkLst>
            <pc:docMk/>
            <pc:sldMasterMk cId="3723839400" sldId="2147483750"/>
            <pc:sldLayoutMk cId="1269758046" sldId="2147483754"/>
          </pc:sldLayoutMkLst>
        </pc:sldLayoutChg>
        <pc:sldLayoutChg chg="add del mod replId">
          <pc:chgData name="sai ram reddy" userId="2cb269b42751555a" providerId="Windows Live" clId="Web-{8893E3C9-893F-48E4-BE1A-36151C07287B}" dt="2021-05-14T07:17:30.869" v="9"/>
          <pc:sldLayoutMkLst>
            <pc:docMk/>
            <pc:sldMasterMk cId="3723839400" sldId="2147483750"/>
            <pc:sldLayoutMk cId="3295977221" sldId="2147483755"/>
          </pc:sldLayoutMkLst>
        </pc:sldLayoutChg>
        <pc:sldLayoutChg chg="add del mod replId">
          <pc:chgData name="sai ram reddy" userId="2cb269b42751555a" providerId="Windows Live" clId="Web-{8893E3C9-893F-48E4-BE1A-36151C07287B}" dt="2021-05-14T07:17:30.869" v="9"/>
          <pc:sldLayoutMkLst>
            <pc:docMk/>
            <pc:sldMasterMk cId="3723839400" sldId="2147483750"/>
            <pc:sldLayoutMk cId="3857975602" sldId="2147483756"/>
          </pc:sldLayoutMkLst>
        </pc:sldLayoutChg>
        <pc:sldLayoutChg chg="add del mod replId">
          <pc:chgData name="sai ram reddy" userId="2cb269b42751555a" providerId="Windows Live" clId="Web-{8893E3C9-893F-48E4-BE1A-36151C07287B}" dt="2021-05-14T07:17:30.869" v="9"/>
          <pc:sldLayoutMkLst>
            <pc:docMk/>
            <pc:sldMasterMk cId="3723839400" sldId="2147483750"/>
            <pc:sldLayoutMk cId="849501957" sldId="2147483757"/>
          </pc:sldLayoutMkLst>
        </pc:sldLayoutChg>
        <pc:sldLayoutChg chg="add del mod replId">
          <pc:chgData name="sai ram reddy" userId="2cb269b42751555a" providerId="Windows Live" clId="Web-{8893E3C9-893F-48E4-BE1A-36151C07287B}" dt="2021-05-14T07:17:30.869" v="9"/>
          <pc:sldLayoutMkLst>
            <pc:docMk/>
            <pc:sldMasterMk cId="3723839400" sldId="2147483750"/>
            <pc:sldLayoutMk cId="3961044273" sldId="2147483758"/>
          </pc:sldLayoutMkLst>
        </pc:sldLayoutChg>
        <pc:sldLayoutChg chg="add del mod replId">
          <pc:chgData name="sai ram reddy" userId="2cb269b42751555a" providerId="Windows Live" clId="Web-{8893E3C9-893F-48E4-BE1A-36151C07287B}" dt="2021-05-14T07:17:30.869" v="9"/>
          <pc:sldLayoutMkLst>
            <pc:docMk/>
            <pc:sldMasterMk cId="3723839400" sldId="2147483750"/>
            <pc:sldLayoutMk cId="2969020538" sldId="2147483759"/>
          </pc:sldLayoutMkLst>
        </pc:sldLayoutChg>
        <pc:sldLayoutChg chg="add del mod replId">
          <pc:chgData name="sai ram reddy" userId="2cb269b42751555a" providerId="Windows Live" clId="Web-{8893E3C9-893F-48E4-BE1A-36151C07287B}" dt="2021-05-14T07:17:30.869" v="9"/>
          <pc:sldLayoutMkLst>
            <pc:docMk/>
            <pc:sldMasterMk cId="3723839400" sldId="2147483750"/>
            <pc:sldLayoutMk cId="2744642556" sldId="2147483760"/>
          </pc:sldLayoutMkLst>
        </pc:sldLayoutChg>
        <pc:sldLayoutChg chg="add del mod replId">
          <pc:chgData name="sai ram reddy" userId="2cb269b42751555a" providerId="Windows Live" clId="Web-{8893E3C9-893F-48E4-BE1A-36151C07287B}" dt="2021-05-14T07:17:30.869" v="9"/>
          <pc:sldLayoutMkLst>
            <pc:docMk/>
            <pc:sldMasterMk cId="3723839400" sldId="2147483750"/>
            <pc:sldLayoutMk cId="4131682317" sldId="2147483761"/>
          </pc:sldLayoutMkLst>
        </pc:sldLayoutChg>
      </pc:sldMasterChg>
      <pc:sldMasterChg chg="add del addSldLayout delSldLayout modSldLayout">
        <pc:chgData name="sai ram reddy" userId="2cb269b42751555a" providerId="Windows Live" clId="Web-{8893E3C9-893F-48E4-BE1A-36151C07287B}" dt="2021-05-14T07:19:18.212" v="18"/>
        <pc:sldMasterMkLst>
          <pc:docMk/>
          <pc:sldMasterMk cId="1740300834" sldId="2147483762"/>
        </pc:sldMasterMkLst>
        <pc:sldLayoutChg chg="add del mod replId">
          <pc:chgData name="sai ram reddy" userId="2cb269b42751555a" providerId="Windows Live" clId="Web-{8893E3C9-893F-48E4-BE1A-36151C07287B}" dt="2021-05-14T07:19:18.212" v="18"/>
          <pc:sldLayoutMkLst>
            <pc:docMk/>
            <pc:sldMasterMk cId="1740300834" sldId="2147483762"/>
            <pc:sldLayoutMk cId="684492948" sldId="2147483763"/>
          </pc:sldLayoutMkLst>
        </pc:sldLayoutChg>
        <pc:sldLayoutChg chg="add del mod replId">
          <pc:chgData name="sai ram reddy" userId="2cb269b42751555a" providerId="Windows Live" clId="Web-{8893E3C9-893F-48E4-BE1A-36151C07287B}" dt="2021-05-14T07:19:18.212" v="18"/>
          <pc:sldLayoutMkLst>
            <pc:docMk/>
            <pc:sldMasterMk cId="1740300834" sldId="2147483762"/>
            <pc:sldLayoutMk cId="1757077385" sldId="2147483764"/>
          </pc:sldLayoutMkLst>
        </pc:sldLayoutChg>
        <pc:sldLayoutChg chg="add del mod replId">
          <pc:chgData name="sai ram reddy" userId="2cb269b42751555a" providerId="Windows Live" clId="Web-{8893E3C9-893F-48E4-BE1A-36151C07287B}" dt="2021-05-14T07:19:18.212" v="18"/>
          <pc:sldLayoutMkLst>
            <pc:docMk/>
            <pc:sldMasterMk cId="1740300834" sldId="2147483762"/>
            <pc:sldLayoutMk cId="34749847" sldId="2147483765"/>
          </pc:sldLayoutMkLst>
        </pc:sldLayoutChg>
        <pc:sldLayoutChg chg="add del mod replId">
          <pc:chgData name="sai ram reddy" userId="2cb269b42751555a" providerId="Windows Live" clId="Web-{8893E3C9-893F-48E4-BE1A-36151C07287B}" dt="2021-05-14T07:19:18.212" v="18"/>
          <pc:sldLayoutMkLst>
            <pc:docMk/>
            <pc:sldMasterMk cId="1740300834" sldId="2147483762"/>
            <pc:sldLayoutMk cId="1464204380" sldId="2147483766"/>
          </pc:sldLayoutMkLst>
        </pc:sldLayoutChg>
        <pc:sldLayoutChg chg="add del mod replId">
          <pc:chgData name="sai ram reddy" userId="2cb269b42751555a" providerId="Windows Live" clId="Web-{8893E3C9-893F-48E4-BE1A-36151C07287B}" dt="2021-05-14T07:19:18.212" v="18"/>
          <pc:sldLayoutMkLst>
            <pc:docMk/>
            <pc:sldMasterMk cId="1740300834" sldId="2147483762"/>
            <pc:sldLayoutMk cId="328810178" sldId="2147483767"/>
          </pc:sldLayoutMkLst>
        </pc:sldLayoutChg>
        <pc:sldLayoutChg chg="add del mod replId">
          <pc:chgData name="sai ram reddy" userId="2cb269b42751555a" providerId="Windows Live" clId="Web-{8893E3C9-893F-48E4-BE1A-36151C07287B}" dt="2021-05-14T07:19:18.212" v="18"/>
          <pc:sldLayoutMkLst>
            <pc:docMk/>
            <pc:sldMasterMk cId="1740300834" sldId="2147483762"/>
            <pc:sldLayoutMk cId="2319186695" sldId="2147483768"/>
          </pc:sldLayoutMkLst>
        </pc:sldLayoutChg>
        <pc:sldLayoutChg chg="add del mod replId">
          <pc:chgData name="sai ram reddy" userId="2cb269b42751555a" providerId="Windows Live" clId="Web-{8893E3C9-893F-48E4-BE1A-36151C07287B}" dt="2021-05-14T07:19:18.212" v="18"/>
          <pc:sldLayoutMkLst>
            <pc:docMk/>
            <pc:sldMasterMk cId="1740300834" sldId="2147483762"/>
            <pc:sldLayoutMk cId="2671557112" sldId="2147483769"/>
          </pc:sldLayoutMkLst>
        </pc:sldLayoutChg>
        <pc:sldLayoutChg chg="add del mod replId">
          <pc:chgData name="sai ram reddy" userId="2cb269b42751555a" providerId="Windows Live" clId="Web-{8893E3C9-893F-48E4-BE1A-36151C07287B}" dt="2021-05-14T07:19:18.212" v="18"/>
          <pc:sldLayoutMkLst>
            <pc:docMk/>
            <pc:sldMasterMk cId="1740300834" sldId="2147483762"/>
            <pc:sldLayoutMk cId="3562700921" sldId="2147483770"/>
          </pc:sldLayoutMkLst>
        </pc:sldLayoutChg>
        <pc:sldLayoutChg chg="add del mod replId">
          <pc:chgData name="sai ram reddy" userId="2cb269b42751555a" providerId="Windows Live" clId="Web-{8893E3C9-893F-48E4-BE1A-36151C07287B}" dt="2021-05-14T07:19:18.212" v="18"/>
          <pc:sldLayoutMkLst>
            <pc:docMk/>
            <pc:sldMasterMk cId="1740300834" sldId="2147483762"/>
            <pc:sldLayoutMk cId="2610867769" sldId="2147483771"/>
          </pc:sldLayoutMkLst>
        </pc:sldLayoutChg>
        <pc:sldLayoutChg chg="add del mod replId">
          <pc:chgData name="sai ram reddy" userId="2cb269b42751555a" providerId="Windows Live" clId="Web-{8893E3C9-893F-48E4-BE1A-36151C07287B}" dt="2021-05-14T07:19:18.212" v="18"/>
          <pc:sldLayoutMkLst>
            <pc:docMk/>
            <pc:sldMasterMk cId="1740300834" sldId="2147483762"/>
            <pc:sldLayoutMk cId="3740339053" sldId="2147483772"/>
          </pc:sldLayoutMkLst>
        </pc:sldLayoutChg>
        <pc:sldLayoutChg chg="add del mod replId">
          <pc:chgData name="sai ram reddy" userId="2cb269b42751555a" providerId="Windows Live" clId="Web-{8893E3C9-893F-48E4-BE1A-36151C07287B}" dt="2021-05-14T07:19:18.212" v="18"/>
          <pc:sldLayoutMkLst>
            <pc:docMk/>
            <pc:sldMasterMk cId="1740300834" sldId="2147483762"/>
            <pc:sldLayoutMk cId="3256535646" sldId="2147483773"/>
          </pc:sldLayoutMkLst>
        </pc:sldLayoutChg>
      </pc:sldMasterChg>
      <pc:sldMasterChg chg="add del addSldLayout delSldLayout modSldLayout">
        <pc:chgData name="sai ram reddy" userId="2cb269b42751555a" providerId="Windows Live" clId="Web-{8893E3C9-893F-48E4-BE1A-36151C07287B}" dt="2021-05-14T07:19:35.462" v="19"/>
        <pc:sldMasterMkLst>
          <pc:docMk/>
          <pc:sldMasterMk cId="2343256934" sldId="2147483774"/>
        </pc:sldMasterMkLst>
        <pc:sldLayoutChg chg="add del mod replId">
          <pc:chgData name="sai ram reddy" userId="2cb269b42751555a" providerId="Windows Live" clId="Web-{8893E3C9-893F-48E4-BE1A-36151C07287B}" dt="2021-05-14T07:19:35.462" v="19"/>
          <pc:sldLayoutMkLst>
            <pc:docMk/>
            <pc:sldMasterMk cId="2343256934" sldId="2147483774"/>
            <pc:sldLayoutMk cId="1220953520" sldId="2147483775"/>
          </pc:sldLayoutMkLst>
        </pc:sldLayoutChg>
        <pc:sldLayoutChg chg="add del mod replId">
          <pc:chgData name="sai ram reddy" userId="2cb269b42751555a" providerId="Windows Live" clId="Web-{8893E3C9-893F-48E4-BE1A-36151C07287B}" dt="2021-05-14T07:19:35.462" v="19"/>
          <pc:sldLayoutMkLst>
            <pc:docMk/>
            <pc:sldMasterMk cId="2343256934" sldId="2147483774"/>
            <pc:sldLayoutMk cId="1204407613" sldId="2147483776"/>
          </pc:sldLayoutMkLst>
        </pc:sldLayoutChg>
        <pc:sldLayoutChg chg="add del mod replId">
          <pc:chgData name="sai ram reddy" userId="2cb269b42751555a" providerId="Windows Live" clId="Web-{8893E3C9-893F-48E4-BE1A-36151C07287B}" dt="2021-05-14T07:19:35.462" v="19"/>
          <pc:sldLayoutMkLst>
            <pc:docMk/>
            <pc:sldMasterMk cId="2343256934" sldId="2147483774"/>
            <pc:sldLayoutMk cId="1153264617" sldId="2147483777"/>
          </pc:sldLayoutMkLst>
        </pc:sldLayoutChg>
        <pc:sldLayoutChg chg="add del mod replId">
          <pc:chgData name="sai ram reddy" userId="2cb269b42751555a" providerId="Windows Live" clId="Web-{8893E3C9-893F-48E4-BE1A-36151C07287B}" dt="2021-05-14T07:19:35.462" v="19"/>
          <pc:sldLayoutMkLst>
            <pc:docMk/>
            <pc:sldMasterMk cId="2343256934" sldId="2147483774"/>
            <pc:sldLayoutMk cId="838727953" sldId="2147483778"/>
          </pc:sldLayoutMkLst>
        </pc:sldLayoutChg>
        <pc:sldLayoutChg chg="add del mod replId">
          <pc:chgData name="sai ram reddy" userId="2cb269b42751555a" providerId="Windows Live" clId="Web-{8893E3C9-893F-48E4-BE1A-36151C07287B}" dt="2021-05-14T07:19:35.462" v="19"/>
          <pc:sldLayoutMkLst>
            <pc:docMk/>
            <pc:sldMasterMk cId="2343256934" sldId="2147483774"/>
            <pc:sldLayoutMk cId="436138563" sldId="2147483779"/>
          </pc:sldLayoutMkLst>
        </pc:sldLayoutChg>
        <pc:sldLayoutChg chg="add del mod replId">
          <pc:chgData name="sai ram reddy" userId="2cb269b42751555a" providerId="Windows Live" clId="Web-{8893E3C9-893F-48E4-BE1A-36151C07287B}" dt="2021-05-14T07:19:35.462" v="19"/>
          <pc:sldLayoutMkLst>
            <pc:docMk/>
            <pc:sldMasterMk cId="2343256934" sldId="2147483774"/>
            <pc:sldLayoutMk cId="3780882472" sldId="2147483780"/>
          </pc:sldLayoutMkLst>
        </pc:sldLayoutChg>
        <pc:sldLayoutChg chg="add del mod replId">
          <pc:chgData name="sai ram reddy" userId="2cb269b42751555a" providerId="Windows Live" clId="Web-{8893E3C9-893F-48E4-BE1A-36151C07287B}" dt="2021-05-14T07:19:35.462" v="19"/>
          <pc:sldLayoutMkLst>
            <pc:docMk/>
            <pc:sldMasterMk cId="2343256934" sldId="2147483774"/>
            <pc:sldLayoutMk cId="3750288712" sldId="2147483781"/>
          </pc:sldLayoutMkLst>
        </pc:sldLayoutChg>
        <pc:sldLayoutChg chg="add del mod replId">
          <pc:chgData name="sai ram reddy" userId="2cb269b42751555a" providerId="Windows Live" clId="Web-{8893E3C9-893F-48E4-BE1A-36151C07287B}" dt="2021-05-14T07:19:35.462" v="19"/>
          <pc:sldLayoutMkLst>
            <pc:docMk/>
            <pc:sldMasterMk cId="2343256934" sldId="2147483774"/>
            <pc:sldLayoutMk cId="1169605254" sldId="2147483782"/>
          </pc:sldLayoutMkLst>
        </pc:sldLayoutChg>
        <pc:sldLayoutChg chg="add del mod replId">
          <pc:chgData name="sai ram reddy" userId="2cb269b42751555a" providerId="Windows Live" clId="Web-{8893E3C9-893F-48E4-BE1A-36151C07287B}" dt="2021-05-14T07:19:35.462" v="19"/>
          <pc:sldLayoutMkLst>
            <pc:docMk/>
            <pc:sldMasterMk cId="2343256934" sldId="2147483774"/>
            <pc:sldLayoutMk cId="1988813661" sldId="2147483783"/>
          </pc:sldLayoutMkLst>
        </pc:sldLayoutChg>
        <pc:sldLayoutChg chg="add del mod replId">
          <pc:chgData name="sai ram reddy" userId="2cb269b42751555a" providerId="Windows Live" clId="Web-{8893E3C9-893F-48E4-BE1A-36151C07287B}" dt="2021-05-14T07:19:35.462" v="19"/>
          <pc:sldLayoutMkLst>
            <pc:docMk/>
            <pc:sldMasterMk cId="2343256934" sldId="2147483774"/>
            <pc:sldLayoutMk cId="784278503" sldId="2147483784"/>
          </pc:sldLayoutMkLst>
        </pc:sldLayoutChg>
        <pc:sldLayoutChg chg="add del mod replId">
          <pc:chgData name="sai ram reddy" userId="2cb269b42751555a" providerId="Windows Live" clId="Web-{8893E3C9-893F-48E4-BE1A-36151C07287B}" dt="2021-05-14T07:19:35.462" v="19"/>
          <pc:sldLayoutMkLst>
            <pc:docMk/>
            <pc:sldMasterMk cId="2343256934" sldId="2147483774"/>
            <pc:sldLayoutMk cId="4112798720" sldId="2147483785"/>
          </pc:sldLayoutMkLst>
        </pc:sldLayoutChg>
        <pc:sldLayoutChg chg="add del mod replId">
          <pc:chgData name="sai ram reddy" userId="2cb269b42751555a" providerId="Windows Live" clId="Web-{8893E3C9-893F-48E4-BE1A-36151C07287B}" dt="2021-05-14T07:19:35.462" v="19"/>
          <pc:sldLayoutMkLst>
            <pc:docMk/>
            <pc:sldMasterMk cId="2343256934" sldId="2147483774"/>
            <pc:sldLayoutMk cId="1920701904" sldId="2147483786"/>
          </pc:sldLayoutMkLst>
        </pc:sldLayoutChg>
        <pc:sldLayoutChg chg="add del mod replId">
          <pc:chgData name="sai ram reddy" userId="2cb269b42751555a" providerId="Windows Live" clId="Web-{8893E3C9-893F-48E4-BE1A-36151C07287B}" dt="2021-05-14T07:19:35.462" v="19"/>
          <pc:sldLayoutMkLst>
            <pc:docMk/>
            <pc:sldMasterMk cId="2343256934" sldId="2147483774"/>
            <pc:sldLayoutMk cId="1487650086" sldId="2147483787"/>
          </pc:sldLayoutMkLst>
        </pc:sldLayoutChg>
        <pc:sldLayoutChg chg="add del mod replId">
          <pc:chgData name="sai ram reddy" userId="2cb269b42751555a" providerId="Windows Live" clId="Web-{8893E3C9-893F-48E4-BE1A-36151C07287B}" dt="2021-05-14T07:19:35.462" v="19"/>
          <pc:sldLayoutMkLst>
            <pc:docMk/>
            <pc:sldMasterMk cId="2343256934" sldId="2147483774"/>
            <pc:sldLayoutMk cId="2190187517" sldId="2147483788"/>
          </pc:sldLayoutMkLst>
        </pc:sldLayoutChg>
        <pc:sldLayoutChg chg="add del mod replId">
          <pc:chgData name="sai ram reddy" userId="2cb269b42751555a" providerId="Windows Live" clId="Web-{8893E3C9-893F-48E4-BE1A-36151C07287B}" dt="2021-05-14T07:19:35.462" v="19"/>
          <pc:sldLayoutMkLst>
            <pc:docMk/>
            <pc:sldMasterMk cId="2343256934" sldId="2147483774"/>
            <pc:sldLayoutMk cId="1507112345" sldId="2147483789"/>
          </pc:sldLayoutMkLst>
        </pc:sldLayoutChg>
        <pc:sldLayoutChg chg="add del mod replId">
          <pc:chgData name="sai ram reddy" userId="2cb269b42751555a" providerId="Windows Live" clId="Web-{8893E3C9-893F-48E4-BE1A-36151C07287B}" dt="2021-05-14T07:19:35.462" v="19"/>
          <pc:sldLayoutMkLst>
            <pc:docMk/>
            <pc:sldMasterMk cId="2343256934" sldId="2147483774"/>
            <pc:sldLayoutMk cId="2086401079" sldId="2147483790"/>
          </pc:sldLayoutMkLst>
        </pc:sldLayoutChg>
        <pc:sldLayoutChg chg="add del mod replId">
          <pc:chgData name="sai ram reddy" userId="2cb269b42751555a" providerId="Windows Live" clId="Web-{8893E3C9-893F-48E4-BE1A-36151C07287B}" dt="2021-05-14T07:19:35.462" v="19"/>
          <pc:sldLayoutMkLst>
            <pc:docMk/>
            <pc:sldMasterMk cId="2343256934" sldId="2147483774"/>
            <pc:sldLayoutMk cId="2284416753" sldId="2147483791"/>
          </pc:sldLayoutMkLst>
        </pc:sldLayoutChg>
      </pc:sldMasterChg>
      <pc:sldMasterChg chg="add del addSldLayout delSldLayout modSldLayout">
        <pc:chgData name="sai ram reddy" userId="2cb269b42751555a" providerId="Windows Live" clId="Web-{8893E3C9-893F-48E4-BE1A-36151C07287B}" dt="2021-05-14T07:19:47.415" v="20"/>
        <pc:sldMasterMkLst>
          <pc:docMk/>
          <pc:sldMasterMk cId="222271078" sldId="2147483792"/>
        </pc:sldMasterMkLst>
        <pc:sldLayoutChg chg="add del mod replId">
          <pc:chgData name="sai ram reddy" userId="2cb269b42751555a" providerId="Windows Live" clId="Web-{8893E3C9-893F-48E4-BE1A-36151C07287B}" dt="2021-05-14T07:19:47.415" v="20"/>
          <pc:sldLayoutMkLst>
            <pc:docMk/>
            <pc:sldMasterMk cId="222271078" sldId="2147483792"/>
            <pc:sldLayoutMk cId="2121058813" sldId="2147483793"/>
          </pc:sldLayoutMkLst>
        </pc:sldLayoutChg>
        <pc:sldLayoutChg chg="add del mod replId">
          <pc:chgData name="sai ram reddy" userId="2cb269b42751555a" providerId="Windows Live" clId="Web-{8893E3C9-893F-48E4-BE1A-36151C07287B}" dt="2021-05-14T07:19:47.415" v="20"/>
          <pc:sldLayoutMkLst>
            <pc:docMk/>
            <pc:sldMasterMk cId="222271078" sldId="2147483792"/>
            <pc:sldLayoutMk cId="4094086349" sldId="2147483794"/>
          </pc:sldLayoutMkLst>
        </pc:sldLayoutChg>
        <pc:sldLayoutChg chg="add del mod replId">
          <pc:chgData name="sai ram reddy" userId="2cb269b42751555a" providerId="Windows Live" clId="Web-{8893E3C9-893F-48E4-BE1A-36151C07287B}" dt="2021-05-14T07:19:47.415" v="20"/>
          <pc:sldLayoutMkLst>
            <pc:docMk/>
            <pc:sldMasterMk cId="222271078" sldId="2147483792"/>
            <pc:sldLayoutMk cId="3103882457" sldId="2147483795"/>
          </pc:sldLayoutMkLst>
        </pc:sldLayoutChg>
        <pc:sldLayoutChg chg="add del mod replId">
          <pc:chgData name="sai ram reddy" userId="2cb269b42751555a" providerId="Windows Live" clId="Web-{8893E3C9-893F-48E4-BE1A-36151C07287B}" dt="2021-05-14T07:19:47.415" v="20"/>
          <pc:sldLayoutMkLst>
            <pc:docMk/>
            <pc:sldMasterMk cId="222271078" sldId="2147483792"/>
            <pc:sldLayoutMk cId="3313353831" sldId="2147483796"/>
          </pc:sldLayoutMkLst>
        </pc:sldLayoutChg>
        <pc:sldLayoutChg chg="add del mod replId">
          <pc:chgData name="sai ram reddy" userId="2cb269b42751555a" providerId="Windows Live" clId="Web-{8893E3C9-893F-48E4-BE1A-36151C07287B}" dt="2021-05-14T07:19:47.415" v="20"/>
          <pc:sldLayoutMkLst>
            <pc:docMk/>
            <pc:sldMasterMk cId="222271078" sldId="2147483792"/>
            <pc:sldLayoutMk cId="3738872411" sldId="2147483797"/>
          </pc:sldLayoutMkLst>
        </pc:sldLayoutChg>
        <pc:sldLayoutChg chg="add del mod replId">
          <pc:chgData name="sai ram reddy" userId="2cb269b42751555a" providerId="Windows Live" clId="Web-{8893E3C9-893F-48E4-BE1A-36151C07287B}" dt="2021-05-14T07:19:47.415" v="20"/>
          <pc:sldLayoutMkLst>
            <pc:docMk/>
            <pc:sldMasterMk cId="222271078" sldId="2147483792"/>
            <pc:sldLayoutMk cId="636914802" sldId="2147483798"/>
          </pc:sldLayoutMkLst>
        </pc:sldLayoutChg>
        <pc:sldLayoutChg chg="add del mod replId">
          <pc:chgData name="sai ram reddy" userId="2cb269b42751555a" providerId="Windows Live" clId="Web-{8893E3C9-893F-48E4-BE1A-36151C07287B}" dt="2021-05-14T07:19:47.415" v="20"/>
          <pc:sldLayoutMkLst>
            <pc:docMk/>
            <pc:sldMasterMk cId="222271078" sldId="2147483792"/>
            <pc:sldLayoutMk cId="123042291" sldId="2147483799"/>
          </pc:sldLayoutMkLst>
        </pc:sldLayoutChg>
        <pc:sldLayoutChg chg="add del mod replId">
          <pc:chgData name="sai ram reddy" userId="2cb269b42751555a" providerId="Windows Live" clId="Web-{8893E3C9-893F-48E4-BE1A-36151C07287B}" dt="2021-05-14T07:19:47.415" v="20"/>
          <pc:sldLayoutMkLst>
            <pc:docMk/>
            <pc:sldMasterMk cId="222271078" sldId="2147483792"/>
            <pc:sldLayoutMk cId="3236392672" sldId="2147483800"/>
          </pc:sldLayoutMkLst>
        </pc:sldLayoutChg>
        <pc:sldLayoutChg chg="add del mod replId">
          <pc:chgData name="sai ram reddy" userId="2cb269b42751555a" providerId="Windows Live" clId="Web-{8893E3C9-893F-48E4-BE1A-36151C07287B}" dt="2021-05-14T07:19:47.415" v="20"/>
          <pc:sldLayoutMkLst>
            <pc:docMk/>
            <pc:sldMasterMk cId="222271078" sldId="2147483792"/>
            <pc:sldLayoutMk cId="3140099603" sldId="2147483801"/>
          </pc:sldLayoutMkLst>
        </pc:sldLayoutChg>
        <pc:sldLayoutChg chg="add del mod replId">
          <pc:chgData name="sai ram reddy" userId="2cb269b42751555a" providerId="Windows Live" clId="Web-{8893E3C9-893F-48E4-BE1A-36151C07287B}" dt="2021-05-14T07:19:47.415" v="20"/>
          <pc:sldLayoutMkLst>
            <pc:docMk/>
            <pc:sldMasterMk cId="222271078" sldId="2147483792"/>
            <pc:sldLayoutMk cId="1008550664" sldId="2147483802"/>
          </pc:sldLayoutMkLst>
        </pc:sldLayoutChg>
        <pc:sldLayoutChg chg="add del mod replId">
          <pc:chgData name="sai ram reddy" userId="2cb269b42751555a" providerId="Windows Live" clId="Web-{8893E3C9-893F-48E4-BE1A-36151C07287B}" dt="2021-05-14T07:19:47.415" v="20"/>
          <pc:sldLayoutMkLst>
            <pc:docMk/>
            <pc:sldMasterMk cId="222271078" sldId="2147483792"/>
            <pc:sldLayoutMk cId="4236898154" sldId="2147483803"/>
          </pc:sldLayoutMkLst>
        </pc:sldLayoutChg>
      </pc:sldMasterChg>
      <pc:sldMasterChg chg="add del addSldLayout delSldLayout modSldLayout">
        <pc:chgData name="sai ram reddy" userId="2cb269b42751555a" providerId="Windows Live" clId="Web-{8893E3C9-893F-48E4-BE1A-36151C07287B}" dt="2021-05-14T07:19:52.836" v="21"/>
        <pc:sldMasterMkLst>
          <pc:docMk/>
          <pc:sldMasterMk cId="3253914539" sldId="2147483804"/>
        </pc:sldMasterMkLst>
        <pc:sldLayoutChg chg="add del mod replId">
          <pc:chgData name="sai ram reddy" userId="2cb269b42751555a" providerId="Windows Live" clId="Web-{8893E3C9-893F-48E4-BE1A-36151C07287B}" dt="2021-05-14T07:19:52.836" v="21"/>
          <pc:sldLayoutMkLst>
            <pc:docMk/>
            <pc:sldMasterMk cId="3253914539" sldId="2147483804"/>
            <pc:sldLayoutMk cId="1385752247" sldId="2147483805"/>
          </pc:sldLayoutMkLst>
        </pc:sldLayoutChg>
        <pc:sldLayoutChg chg="add del mod replId">
          <pc:chgData name="sai ram reddy" userId="2cb269b42751555a" providerId="Windows Live" clId="Web-{8893E3C9-893F-48E4-BE1A-36151C07287B}" dt="2021-05-14T07:19:52.836" v="21"/>
          <pc:sldLayoutMkLst>
            <pc:docMk/>
            <pc:sldMasterMk cId="3253914539" sldId="2147483804"/>
            <pc:sldLayoutMk cId="1438204924" sldId="2147483806"/>
          </pc:sldLayoutMkLst>
        </pc:sldLayoutChg>
        <pc:sldLayoutChg chg="add del mod replId">
          <pc:chgData name="sai ram reddy" userId="2cb269b42751555a" providerId="Windows Live" clId="Web-{8893E3C9-893F-48E4-BE1A-36151C07287B}" dt="2021-05-14T07:19:52.836" v="21"/>
          <pc:sldLayoutMkLst>
            <pc:docMk/>
            <pc:sldMasterMk cId="3253914539" sldId="2147483804"/>
            <pc:sldLayoutMk cId="1596050500" sldId="2147483807"/>
          </pc:sldLayoutMkLst>
        </pc:sldLayoutChg>
        <pc:sldLayoutChg chg="add del mod replId">
          <pc:chgData name="sai ram reddy" userId="2cb269b42751555a" providerId="Windows Live" clId="Web-{8893E3C9-893F-48E4-BE1A-36151C07287B}" dt="2021-05-14T07:19:52.836" v="21"/>
          <pc:sldLayoutMkLst>
            <pc:docMk/>
            <pc:sldMasterMk cId="3253914539" sldId="2147483804"/>
            <pc:sldLayoutMk cId="1915248784" sldId="2147483808"/>
          </pc:sldLayoutMkLst>
        </pc:sldLayoutChg>
        <pc:sldLayoutChg chg="add del mod replId">
          <pc:chgData name="sai ram reddy" userId="2cb269b42751555a" providerId="Windows Live" clId="Web-{8893E3C9-893F-48E4-BE1A-36151C07287B}" dt="2021-05-14T07:19:52.836" v="21"/>
          <pc:sldLayoutMkLst>
            <pc:docMk/>
            <pc:sldMasterMk cId="3253914539" sldId="2147483804"/>
            <pc:sldLayoutMk cId="1374200630" sldId="2147483809"/>
          </pc:sldLayoutMkLst>
        </pc:sldLayoutChg>
        <pc:sldLayoutChg chg="add del mod replId">
          <pc:chgData name="sai ram reddy" userId="2cb269b42751555a" providerId="Windows Live" clId="Web-{8893E3C9-893F-48E4-BE1A-36151C07287B}" dt="2021-05-14T07:19:52.836" v="21"/>
          <pc:sldLayoutMkLst>
            <pc:docMk/>
            <pc:sldMasterMk cId="3253914539" sldId="2147483804"/>
            <pc:sldLayoutMk cId="2191864658" sldId="2147483810"/>
          </pc:sldLayoutMkLst>
        </pc:sldLayoutChg>
        <pc:sldLayoutChg chg="add del mod replId">
          <pc:chgData name="sai ram reddy" userId="2cb269b42751555a" providerId="Windows Live" clId="Web-{8893E3C9-893F-48E4-BE1A-36151C07287B}" dt="2021-05-14T07:19:52.836" v="21"/>
          <pc:sldLayoutMkLst>
            <pc:docMk/>
            <pc:sldMasterMk cId="3253914539" sldId="2147483804"/>
            <pc:sldLayoutMk cId="1114673166" sldId="2147483811"/>
          </pc:sldLayoutMkLst>
        </pc:sldLayoutChg>
        <pc:sldLayoutChg chg="add del mod replId">
          <pc:chgData name="sai ram reddy" userId="2cb269b42751555a" providerId="Windows Live" clId="Web-{8893E3C9-893F-48E4-BE1A-36151C07287B}" dt="2021-05-14T07:19:52.836" v="21"/>
          <pc:sldLayoutMkLst>
            <pc:docMk/>
            <pc:sldMasterMk cId="3253914539" sldId="2147483804"/>
            <pc:sldLayoutMk cId="2991918499" sldId="2147483812"/>
          </pc:sldLayoutMkLst>
        </pc:sldLayoutChg>
        <pc:sldLayoutChg chg="add del mod replId">
          <pc:chgData name="sai ram reddy" userId="2cb269b42751555a" providerId="Windows Live" clId="Web-{8893E3C9-893F-48E4-BE1A-36151C07287B}" dt="2021-05-14T07:19:52.836" v="21"/>
          <pc:sldLayoutMkLst>
            <pc:docMk/>
            <pc:sldMasterMk cId="3253914539" sldId="2147483804"/>
            <pc:sldLayoutMk cId="1626403360" sldId="2147483813"/>
          </pc:sldLayoutMkLst>
        </pc:sldLayoutChg>
        <pc:sldLayoutChg chg="add del mod replId">
          <pc:chgData name="sai ram reddy" userId="2cb269b42751555a" providerId="Windows Live" clId="Web-{8893E3C9-893F-48E4-BE1A-36151C07287B}" dt="2021-05-14T07:19:52.836" v="21"/>
          <pc:sldLayoutMkLst>
            <pc:docMk/>
            <pc:sldMasterMk cId="3253914539" sldId="2147483804"/>
            <pc:sldLayoutMk cId="2457201" sldId="2147483814"/>
          </pc:sldLayoutMkLst>
        </pc:sldLayoutChg>
        <pc:sldLayoutChg chg="add del mod replId">
          <pc:chgData name="sai ram reddy" userId="2cb269b42751555a" providerId="Windows Live" clId="Web-{8893E3C9-893F-48E4-BE1A-36151C07287B}" dt="2021-05-14T07:19:52.836" v="21"/>
          <pc:sldLayoutMkLst>
            <pc:docMk/>
            <pc:sldMasterMk cId="3253914539" sldId="2147483804"/>
            <pc:sldLayoutMk cId="3789082835" sldId="2147483815"/>
          </pc:sldLayoutMkLst>
        </pc:sldLayoutChg>
      </pc:sldMasterChg>
      <pc:sldMasterChg chg="add addSldLayout modSldLayout">
        <pc:chgData name="sai ram reddy" userId="2cb269b42751555a" providerId="Windows Live" clId="Web-{8893E3C9-893F-48E4-BE1A-36151C07287B}" dt="2021-05-14T07:19:52.836" v="21"/>
        <pc:sldMasterMkLst>
          <pc:docMk/>
          <pc:sldMasterMk cId="2992046620" sldId="2147483816"/>
        </pc:sldMasterMkLst>
        <pc:sldLayoutChg chg="add mod replId">
          <pc:chgData name="sai ram reddy" userId="2cb269b42751555a" providerId="Windows Live" clId="Web-{8893E3C9-893F-48E4-BE1A-36151C07287B}" dt="2021-05-14T07:19:52.836" v="21"/>
          <pc:sldLayoutMkLst>
            <pc:docMk/>
            <pc:sldMasterMk cId="2992046620" sldId="2147483816"/>
            <pc:sldLayoutMk cId="3559761302" sldId="2147483817"/>
          </pc:sldLayoutMkLst>
        </pc:sldLayoutChg>
        <pc:sldLayoutChg chg="add mod replId">
          <pc:chgData name="sai ram reddy" userId="2cb269b42751555a" providerId="Windows Live" clId="Web-{8893E3C9-893F-48E4-BE1A-36151C07287B}" dt="2021-05-14T07:19:52.836" v="21"/>
          <pc:sldLayoutMkLst>
            <pc:docMk/>
            <pc:sldMasterMk cId="2992046620" sldId="2147483816"/>
            <pc:sldLayoutMk cId="3441942214" sldId="2147483818"/>
          </pc:sldLayoutMkLst>
        </pc:sldLayoutChg>
        <pc:sldLayoutChg chg="add mod replId">
          <pc:chgData name="sai ram reddy" userId="2cb269b42751555a" providerId="Windows Live" clId="Web-{8893E3C9-893F-48E4-BE1A-36151C07287B}" dt="2021-05-14T07:19:52.836" v="21"/>
          <pc:sldLayoutMkLst>
            <pc:docMk/>
            <pc:sldMasterMk cId="2992046620" sldId="2147483816"/>
            <pc:sldLayoutMk cId="628198433" sldId="2147483819"/>
          </pc:sldLayoutMkLst>
        </pc:sldLayoutChg>
        <pc:sldLayoutChg chg="add mod replId">
          <pc:chgData name="sai ram reddy" userId="2cb269b42751555a" providerId="Windows Live" clId="Web-{8893E3C9-893F-48E4-BE1A-36151C07287B}" dt="2021-05-14T07:19:52.836" v="21"/>
          <pc:sldLayoutMkLst>
            <pc:docMk/>
            <pc:sldMasterMk cId="2992046620" sldId="2147483816"/>
            <pc:sldLayoutMk cId="3833721820" sldId="2147483820"/>
          </pc:sldLayoutMkLst>
        </pc:sldLayoutChg>
        <pc:sldLayoutChg chg="add mod replId">
          <pc:chgData name="sai ram reddy" userId="2cb269b42751555a" providerId="Windows Live" clId="Web-{8893E3C9-893F-48E4-BE1A-36151C07287B}" dt="2021-05-14T07:19:52.836" v="21"/>
          <pc:sldLayoutMkLst>
            <pc:docMk/>
            <pc:sldMasterMk cId="2992046620" sldId="2147483816"/>
            <pc:sldLayoutMk cId="3315984920" sldId="2147483821"/>
          </pc:sldLayoutMkLst>
        </pc:sldLayoutChg>
        <pc:sldLayoutChg chg="add mod replId">
          <pc:chgData name="sai ram reddy" userId="2cb269b42751555a" providerId="Windows Live" clId="Web-{8893E3C9-893F-48E4-BE1A-36151C07287B}" dt="2021-05-14T07:19:52.836" v="21"/>
          <pc:sldLayoutMkLst>
            <pc:docMk/>
            <pc:sldMasterMk cId="2992046620" sldId="2147483816"/>
            <pc:sldLayoutMk cId="3245805925" sldId="2147483822"/>
          </pc:sldLayoutMkLst>
        </pc:sldLayoutChg>
        <pc:sldLayoutChg chg="add mod replId">
          <pc:chgData name="sai ram reddy" userId="2cb269b42751555a" providerId="Windows Live" clId="Web-{8893E3C9-893F-48E4-BE1A-36151C07287B}" dt="2021-05-14T07:19:52.836" v="21"/>
          <pc:sldLayoutMkLst>
            <pc:docMk/>
            <pc:sldMasterMk cId="2992046620" sldId="2147483816"/>
            <pc:sldLayoutMk cId="1823560689" sldId="2147483823"/>
          </pc:sldLayoutMkLst>
        </pc:sldLayoutChg>
        <pc:sldLayoutChg chg="add mod replId">
          <pc:chgData name="sai ram reddy" userId="2cb269b42751555a" providerId="Windows Live" clId="Web-{8893E3C9-893F-48E4-BE1A-36151C07287B}" dt="2021-05-14T07:19:52.836" v="21"/>
          <pc:sldLayoutMkLst>
            <pc:docMk/>
            <pc:sldMasterMk cId="2992046620" sldId="2147483816"/>
            <pc:sldLayoutMk cId="324238910" sldId="2147483824"/>
          </pc:sldLayoutMkLst>
        </pc:sldLayoutChg>
        <pc:sldLayoutChg chg="add mod replId">
          <pc:chgData name="sai ram reddy" userId="2cb269b42751555a" providerId="Windows Live" clId="Web-{8893E3C9-893F-48E4-BE1A-36151C07287B}" dt="2021-05-14T07:19:52.836" v="21"/>
          <pc:sldLayoutMkLst>
            <pc:docMk/>
            <pc:sldMasterMk cId="2992046620" sldId="2147483816"/>
            <pc:sldLayoutMk cId="2084246795" sldId="2147483825"/>
          </pc:sldLayoutMkLst>
        </pc:sldLayoutChg>
        <pc:sldLayoutChg chg="add mod replId">
          <pc:chgData name="sai ram reddy" userId="2cb269b42751555a" providerId="Windows Live" clId="Web-{8893E3C9-893F-48E4-BE1A-36151C07287B}" dt="2021-05-14T07:19:52.836" v="21"/>
          <pc:sldLayoutMkLst>
            <pc:docMk/>
            <pc:sldMasterMk cId="2992046620" sldId="2147483816"/>
            <pc:sldLayoutMk cId="4010242727" sldId="2147483826"/>
          </pc:sldLayoutMkLst>
        </pc:sldLayoutChg>
        <pc:sldLayoutChg chg="add mod replId">
          <pc:chgData name="sai ram reddy" userId="2cb269b42751555a" providerId="Windows Live" clId="Web-{8893E3C9-893F-48E4-BE1A-36151C07287B}" dt="2021-05-14T07:19:52.836" v="21"/>
          <pc:sldLayoutMkLst>
            <pc:docMk/>
            <pc:sldMasterMk cId="2992046620" sldId="2147483816"/>
            <pc:sldLayoutMk cId="1646909366" sldId="2147483827"/>
          </pc:sldLayoutMkLst>
        </pc:sldLayoutChg>
      </pc:sldMasterChg>
    </pc:docChg>
  </pc:docChgLst>
  <pc:docChgLst>
    <pc:chgData name="sai ram reddy" userId="2cb269b42751555a" providerId="Windows Live" clId="Web-{2BB3F148-828D-4FFA-A2C3-6930BEA28133}"/>
    <pc:docChg chg="addSld delSld modSld addMainMaster delMainMaster modMainMaster">
      <pc:chgData name="sai ram reddy" userId="2cb269b42751555a" providerId="Windows Live" clId="Web-{2BB3F148-828D-4FFA-A2C3-6930BEA28133}" dt="2021-05-15T07:21:49.809" v="438" actId="14100"/>
      <pc:docMkLst>
        <pc:docMk/>
      </pc:docMkLst>
      <pc:sldChg chg="addSp delSp modSp mod modClrScheme delDesignElem chgLayout">
        <pc:chgData name="sai ram reddy" userId="2cb269b42751555a" providerId="Windows Live" clId="Web-{2BB3F148-828D-4FFA-A2C3-6930BEA28133}" dt="2021-05-15T07:11:09.725" v="433" actId="20577"/>
        <pc:sldMkLst>
          <pc:docMk/>
          <pc:sldMk cId="2640242852" sldId="256"/>
        </pc:sldMkLst>
        <pc:spChg chg="mod ord">
          <ac:chgData name="sai ram reddy" userId="2cb269b42751555a" providerId="Windows Live" clId="Web-{2BB3F148-828D-4FFA-A2C3-6930BEA28133}" dt="2021-05-15T06:46:33.062" v="369" actId="14100"/>
          <ac:spMkLst>
            <pc:docMk/>
            <pc:sldMk cId="2640242852" sldId="256"/>
            <ac:spMk id="2" creationId="{C37FB060-9991-4CCC-99D1-7C4B27ADF6E2}"/>
          </ac:spMkLst>
        </pc:spChg>
        <pc:spChg chg="mod ord">
          <ac:chgData name="sai ram reddy" userId="2cb269b42751555a" providerId="Windows Live" clId="Web-{2BB3F148-828D-4FFA-A2C3-6930BEA28133}" dt="2021-05-15T07:10:16.959" v="430" actId="20577"/>
          <ac:spMkLst>
            <pc:docMk/>
            <pc:sldMk cId="2640242852" sldId="256"/>
            <ac:spMk id="3" creationId="{EA7A297C-F8C5-484F-9A82-E4684D3EC67E}"/>
          </ac:spMkLst>
        </pc:spChg>
        <pc:spChg chg="mod ord">
          <ac:chgData name="sai ram reddy" userId="2cb269b42751555a" providerId="Windows Live" clId="Web-{2BB3F148-828D-4FFA-A2C3-6930BEA28133}" dt="2021-05-15T07:11:09.725" v="433" actId="20577"/>
          <ac:spMkLst>
            <pc:docMk/>
            <pc:sldMk cId="2640242852" sldId="256"/>
            <ac:spMk id="4" creationId="{522D5870-42C4-486A-9D84-021BE7F3BA60}"/>
          </ac:spMkLst>
        </pc:spChg>
        <pc:spChg chg="del">
          <ac:chgData name="sai ram reddy" userId="2cb269b42751555a" providerId="Windows Live" clId="Web-{2BB3F148-828D-4FFA-A2C3-6930BEA28133}" dt="2021-05-15T06:32:15.052" v="312"/>
          <ac:spMkLst>
            <pc:docMk/>
            <pc:sldMk cId="2640242852" sldId="256"/>
            <ac:spMk id="8" creationId="{FEF085B8-A2C0-4A6F-B663-CCC56F3CD373}"/>
          </ac:spMkLst>
        </pc:spChg>
        <pc:spChg chg="del">
          <ac:chgData name="sai ram reddy" userId="2cb269b42751555a" providerId="Windows Live" clId="Web-{2BB3F148-828D-4FFA-A2C3-6930BEA28133}" dt="2021-05-15T06:32:15.052" v="312"/>
          <ac:spMkLst>
            <pc:docMk/>
            <pc:sldMk cId="2640242852" sldId="256"/>
            <ac:spMk id="13" creationId="{2658F6D6-96E0-421A-96D6-3DF404008543}"/>
          </ac:spMkLst>
        </pc:spChg>
        <pc:spChg chg="del">
          <ac:chgData name="sai ram reddy" userId="2cb269b42751555a" providerId="Windows Live" clId="Web-{2BB3F148-828D-4FFA-A2C3-6930BEA28133}" dt="2021-05-15T06:32:15.052" v="312"/>
          <ac:spMkLst>
            <pc:docMk/>
            <pc:sldMk cId="2640242852" sldId="256"/>
            <ac:spMk id="15" creationId="{3CF62545-93A0-4FD5-9B48-48DCA794CBA1}"/>
          </ac:spMkLst>
        </pc:spChg>
        <pc:picChg chg="add del mod">
          <ac:chgData name="sai ram reddy" userId="2cb269b42751555a" providerId="Windows Live" clId="Web-{2BB3F148-828D-4FFA-A2C3-6930BEA28133}" dt="2021-05-15T07:09:16.643" v="422"/>
          <ac:picMkLst>
            <pc:docMk/>
            <pc:sldMk cId="2640242852" sldId="256"/>
            <ac:picMk id="5" creationId="{C82A0AE4-E93D-4383-B5B3-46851F62E32B}"/>
          </ac:picMkLst>
        </pc:picChg>
        <pc:picChg chg="add mod">
          <ac:chgData name="sai ram reddy" userId="2cb269b42751555a" providerId="Windows Live" clId="Web-{2BB3F148-828D-4FFA-A2C3-6930BEA28133}" dt="2021-05-15T07:10:03.693" v="429" actId="14100"/>
          <ac:picMkLst>
            <pc:docMk/>
            <pc:sldMk cId="2640242852" sldId="256"/>
            <ac:picMk id="6" creationId="{E01CC4BE-9C47-459A-AC63-B29A3DB91E31}"/>
          </ac:picMkLst>
        </pc:picChg>
      </pc:sldChg>
      <pc:sldChg chg="del">
        <pc:chgData name="sai ram reddy" userId="2cb269b42751555a" providerId="Windows Live" clId="Web-{2BB3F148-828D-4FFA-A2C3-6930BEA28133}" dt="2021-05-14T07:31:52.391" v="1"/>
        <pc:sldMkLst>
          <pc:docMk/>
          <pc:sldMk cId="2488427220" sldId="257"/>
        </pc:sldMkLst>
      </pc:sldChg>
      <pc:sldChg chg="addSp delSp modSp new mod setBg modClrScheme delDesignElem chgLayout">
        <pc:chgData name="sai ram reddy" userId="2cb269b42751555a" providerId="Windows Live" clId="Web-{2BB3F148-828D-4FFA-A2C3-6930BEA28133}" dt="2021-05-15T06:41:52.172" v="361" actId="20577"/>
        <pc:sldMkLst>
          <pc:docMk/>
          <pc:sldMk cId="3422414787" sldId="257"/>
        </pc:sldMkLst>
        <pc:spChg chg="mod ord">
          <ac:chgData name="sai ram reddy" userId="2cb269b42751555a" providerId="Windows Live" clId="Web-{2BB3F148-828D-4FFA-A2C3-6930BEA28133}" dt="2021-05-15T06:41:52.172" v="361" actId="20577"/>
          <ac:spMkLst>
            <pc:docMk/>
            <pc:sldMk cId="3422414787" sldId="257"/>
            <ac:spMk id="2" creationId="{C0A26DEE-810C-48C6-B38A-75FE83415E6B}"/>
          </ac:spMkLst>
        </pc:spChg>
        <pc:spChg chg="mod ord">
          <ac:chgData name="sai ram reddy" userId="2cb269b42751555a" providerId="Windows Live" clId="Web-{2BB3F148-828D-4FFA-A2C3-6930BEA28133}" dt="2021-05-15T06:35:29.323" v="314"/>
          <ac:spMkLst>
            <pc:docMk/>
            <pc:sldMk cId="3422414787" sldId="257"/>
            <ac:spMk id="3" creationId="{47B9BE13-C793-4DE0-9ACB-2CA9419E66A2}"/>
          </ac:spMkLst>
        </pc:spChg>
        <pc:spChg chg="del">
          <ac:chgData name="sai ram reddy" userId="2cb269b42751555a" providerId="Windows Live" clId="Web-{2BB3F148-828D-4FFA-A2C3-6930BEA28133}" dt="2021-05-14T07:32:17.079" v="4"/>
          <ac:spMkLst>
            <pc:docMk/>
            <pc:sldMk cId="3422414787" sldId="257"/>
            <ac:spMk id="4" creationId="{256DC368-1341-4429-B180-C91533959AEC}"/>
          </ac:spMkLst>
        </pc:spChg>
        <pc:spChg chg="add del">
          <ac:chgData name="sai ram reddy" userId="2cb269b42751555a" providerId="Windows Live" clId="Web-{2BB3F148-828D-4FFA-A2C3-6930BEA28133}" dt="2021-05-15T06:32:15.052" v="312"/>
          <ac:spMkLst>
            <pc:docMk/>
            <pc:sldMk cId="3422414787" sldId="257"/>
            <ac:spMk id="8" creationId="{C9A36457-A5F4-4103-A443-02581C09185B}"/>
          </ac:spMkLst>
        </pc:spChg>
        <pc:spChg chg="add del">
          <ac:chgData name="sai ram reddy" userId="2cb269b42751555a" providerId="Windows Live" clId="Web-{2BB3F148-828D-4FFA-A2C3-6930BEA28133}" dt="2021-05-15T06:32:15.052" v="312"/>
          <ac:spMkLst>
            <pc:docMk/>
            <pc:sldMk cId="3422414787" sldId="257"/>
            <ac:spMk id="10" creationId="{DC5FB7E8-B636-40FA-BE8D-48145C0F5C57}"/>
          </ac:spMkLst>
        </pc:spChg>
        <pc:spChg chg="add del">
          <ac:chgData name="sai ram reddy" userId="2cb269b42751555a" providerId="Windows Live" clId="Web-{2BB3F148-828D-4FFA-A2C3-6930BEA28133}" dt="2021-05-15T06:32:15.052" v="312"/>
          <ac:spMkLst>
            <pc:docMk/>
            <pc:sldMk cId="3422414787" sldId="257"/>
            <ac:spMk id="12" creationId="{142DCE2C-2863-46FA-9BE7-24365A24D9BA}"/>
          </ac:spMkLst>
        </pc:spChg>
      </pc:sldChg>
      <pc:sldChg chg="addSp delSp modSp new mod setBg modClrScheme delDesignElem chgLayout">
        <pc:chgData name="sai ram reddy" userId="2cb269b42751555a" providerId="Windows Live" clId="Web-{2BB3F148-828D-4FFA-A2C3-6930BEA28133}" dt="2021-05-15T06:41:40.484" v="360" actId="20577"/>
        <pc:sldMkLst>
          <pc:docMk/>
          <pc:sldMk cId="3785391923" sldId="258"/>
        </pc:sldMkLst>
        <pc:spChg chg="mod ord">
          <ac:chgData name="sai ram reddy" userId="2cb269b42751555a" providerId="Windows Live" clId="Web-{2BB3F148-828D-4FFA-A2C3-6930BEA28133}" dt="2021-05-15T06:41:40.484" v="360" actId="20577"/>
          <ac:spMkLst>
            <pc:docMk/>
            <pc:sldMk cId="3785391923" sldId="258"/>
            <ac:spMk id="2" creationId="{6CA8C896-63F6-46BC-BDB6-C3DBC67648B9}"/>
          </ac:spMkLst>
        </pc:spChg>
        <pc:spChg chg="mod ord">
          <ac:chgData name="sai ram reddy" userId="2cb269b42751555a" providerId="Windows Live" clId="Web-{2BB3F148-828D-4FFA-A2C3-6930BEA28133}" dt="2021-05-15T06:35:29.323" v="314"/>
          <ac:spMkLst>
            <pc:docMk/>
            <pc:sldMk cId="3785391923" sldId="258"/>
            <ac:spMk id="3" creationId="{3B230610-8558-4AEA-8089-22DD62ED9075}"/>
          </ac:spMkLst>
        </pc:spChg>
        <pc:spChg chg="add del">
          <ac:chgData name="sai ram reddy" userId="2cb269b42751555a" providerId="Windows Live" clId="Web-{2BB3F148-828D-4FFA-A2C3-6930BEA28133}" dt="2021-05-15T06:32:15.052" v="312"/>
          <ac:spMkLst>
            <pc:docMk/>
            <pc:sldMk cId="3785391923" sldId="258"/>
            <ac:spMk id="8" creationId="{C9A36457-A5F4-4103-A443-02581C09185B}"/>
          </ac:spMkLst>
        </pc:spChg>
        <pc:spChg chg="add del">
          <ac:chgData name="sai ram reddy" userId="2cb269b42751555a" providerId="Windows Live" clId="Web-{2BB3F148-828D-4FFA-A2C3-6930BEA28133}" dt="2021-05-15T06:32:15.052" v="312"/>
          <ac:spMkLst>
            <pc:docMk/>
            <pc:sldMk cId="3785391923" sldId="258"/>
            <ac:spMk id="10" creationId="{DC5FB7E8-B636-40FA-BE8D-48145C0F5C57}"/>
          </ac:spMkLst>
        </pc:spChg>
        <pc:spChg chg="add del">
          <ac:chgData name="sai ram reddy" userId="2cb269b42751555a" providerId="Windows Live" clId="Web-{2BB3F148-828D-4FFA-A2C3-6930BEA28133}" dt="2021-05-15T06:32:15.052" v="312"/>
          <ac:spMkLst>
            <pc:docMk/>
            <pc:sldMk cId="3785391923" sldId="258"/>
            <ac:spMk id="12" creationId="{142DCE2C-2863-46FA-9BE7-24365A24D9BA}"/>
          </ac:spMkLst>
        </pc:spChg>
      </pc:sldChg>
      <pc:sldChg chg="addSp delSp modSp new mod setBg modClrScheme delDesignElem chgLayout">
        <pc:chgData name="sai ram reddy" userId="2cb269b42751555a" providerId="Windows Live" clId="Web-{2BB3F148-828D-4FFA-A2C3-6930BEA28133}" dt="2021-05-15T06:42:06.734" v="362" actId="20577"/>
        <pc:sldMkLst>
          <pc:docMk/>
          <pc:sldMk cId="540560103" sldId="259"/>
        </pc:sldMkLst>
        <pc:spChg chg="mod ord">
          <ac:chgData name="sai ram reddy" userId="2cb269b42751555a" providerId="Windows Live" clId="Web-{2BB3F148-828D-4FFA-A2C3-6930BEA28133}" dt="2021-05-15T06:42:06.734" v="362" actId="20577"/>
          <ac:spMkLst>
            <pc:docMk/>
            <pc:sldMk cId="540560103" sldId="259"/>
            <ac:spMk id="2" creationId="{0C160C22-35C2-4C7D-8269-9FCCC68E449C}"/>
          </ac:spMkLst>
        </pc:spChg>
        <pc:spChg chg="mod ord">
          <ac:chgData name="sai ram reddy" userId="2cb269b42751555a" providerId="Windows Live" clId="Web-{2BB3F148-828D-4FFA-A2C3-6930BEA28133}" dt="2021-05-15T06:35:29.323" v="314"/>
          <ac:spMkLst>
            <pc:docMk/>
            <pc:sldMk cId="540560103" sldId="259"/>
            <ac:spMk id="3" creationId="{70B30AA8-1520-4C16-9E51-AB239EA46CEC}"/>
          </ac:spMkLst>
        </pc:spChg>
        <pc:spChg chg="add del">
          <ac:chgData name="sai ram reddy" userId="2cb269b42751555a" providerId="Windows Live" clId="Web-{2BB3F148-828D-4FFA-A2C3-6930BEA28133}" dt="2021-05-15T06:32:15.052" v="312"/>
          <ac:spMkLst>
            <pc:docMk/>
            <pc:sldMk cId="540560103" sldId="259"/>
            <ac:spMk id="8" creationId="{C9A36457-A5F4-4103-A443-02581C09185B}"/>
          </ac:spMkLst>
        </pc:spChg>
        <pc:spChg chg="add del">
          <ac:chgData name="sai ram reddy" userId="2cb269b42751555a" providerId="Windows Live" clId="Web-{2BB3F148-828D-4FFA-A2C3-6930BEA28133}" dt="2021-05-15T06:32:15.052" v="312"/>
          <ac:spMkLst>
            <pc:docMk/>
            <pc:sldMk cId="540560103" sldId="259"/>
            <ac:spMk id="10" creationId="{DC5FB7E8-B636-40FA-BE8D-48145C0F5C57}"/>
          </ac:spMkLst>
        </pc:spChg>
        <pc:spChg chg="add del">
          <ac:chgData name="sai ram reddy" userId="2cb269b42751555a" providerId="Windows Live" clId="Web-{2BB3F148-828D-4FFA-A2C3-6930BEA28133}" dt="2021-05-15T06:32:15.052" v="312"/>
          <ac:spMkLst>
            <pc:docMk/>
            <pc:sldMk cId="540560103" sldId="259"/>
            <ac:spMk id="12" creationId="{142DCE2C-2863-46FA-9BE7-24365A24D9BA}"/>
          </ac:spMkLst>
        </pc:spChg>
      </pc:sldChg>
      <pc:sldChg chg="addSp delSp modSp new mod setBg modClrScheme delDesignElem chgLayout">
        <pc:chgData name="sai ram reddy" userId="2cb269b42751555a" providerId="Windows Live" clId="Web-{2BB3F148-828D-4FFA-A2C3-6930BEA28133}" dt="2021-05-15T06:43:29.750" v="363" actId="20577"/>
        <pc:sldMkLst>
          <pc:docMk/>
          <pc:sldMk cId="1080699899" sldId="260"/>
        </pc:sldMkLst>
        <pc:spChg chg="mod ord">
          <ac:chgData name="sai ram reddy" userId="2cb269b42751555a" providerId="Windows Live" clId="Web-{2BB3F148-828D-4FFA-A2C3-6930BEA28133}" dt="2021-05-15T06:43:29.750" v="363" actId="20577"/>
          <ac:spMkLst>
            <pc:docMk/>
            <pc:sldMk cId="1080699899" sldId="260"/>
            <ac:spMk id="2" creationId="{5327B6E0-7984-451F-A467-E28AB17096B5}"/>
          </ac:spMkLst>
        </pc:spChg>
        <pc:spChg chg="mod ord">
          <ac:chgData name="sai ram reddy" userId="2cb269b42751555a" providerId="Windows Live" clId="Web-{2BB3F148-828D-4FFA-A2C3-6930BEA28133}" dt="2021-05-15T06:35:29.323" v="314"/>
          <ac:spMkLst>
            <pc:docMk/>
            <pc:sldMk cId="1080699899" sldId="260"/>
            <ac:spMk id="3" creationId="{22371FD8-9D8A-4463-AE71-7E81137057CA}"/>
          </ac:spMkLst>
        </pc:spChg>
        <pc:spChg chg="add del">
          <ac:chgData name="sai ram reddy" userId="2cb269b42751555a" providerId="Windows Live" clId="Web-{2BB3F148-828D-4FFA-A2C3-6930BEA28133}" dt="2021-05-15T05:30:13.405" v="126"/>
          <ac:spMkLst>
            <pc:docMk/>
            <pc:sldMk cId="1080699899" sldId="260"/>
            <ac:spMk id="8" creationId="{C9A36457-A5F4-4103-A443-02581C09185B}"/>
          </ac:spMkLst>
        </pc:spChg>
        <pc:spChg chg="add del">
          <ac:chgData name="sai ram reddy" userId="2cb269b42751555a" providerId="Windows Live" clId="Web-{2BB3F148-828D-4FFA-A2C3-6930BEA28133}" dt="2021-05-15T05:30:13.405" v="126"/>
          <ac:spMkLst>
            <pc:docMk/>
            <pc:sldMk cId="1080699899" sldId="260"/>
            <ac:spMk id="10" creationId="{DC5FB7E8-B636-40FA-BE8D-48145C0F5C57}"/>
          </ac:spMkLst>
        </pc:spChg>
        <pc:spChg chg="add del">
          <ac:chgData name="sai ram reddy" userId="2cb269b42751555a" providerId="Windows Live" clId="Web-{2BB3F148-828D-4FFA-A2C3-6930BEA28133}" dt="2021-05-15T05:30:13.405" v="126"/>
          <ac:spMkLst>
            <pc:docMk/>
            <pc:sldMk cId="1080699899" sldId="260"/>
            <ac:spMk id="12" creationId="{142DCE2C-2863-46FA-9BE7-24365A24D9BA}"/>
          </ac:spMkLst>
        </pc:spChg>
        <pc:spChg chg="add del">
          <ac:chgData name="sai ram reddy" userId="2cb269b42751555a" providerId="Windows Live" clId="Web-{2BB3F148-828D-4FFA-A2C3-6930BEA28133}" dt="2021-05-15T06:32:15.052" v="312"/>
          <ac:spMkLst>
            <pc:docMk/>
            <pc:sldMk cId="1080699899" sldId="260"/>
            <ac:spMk id="17" creationId="{B95B9BA8-1D69-4796-85F5-B6D0BD52354B}"/>
          </ac:spMkLst>
        </pc:spChg>
        <pc:grpChg chg="add del">
          <ac:chgData name="sai ram reddy" userId="2cb269b42751555a" providerId="Windows Live" clId="Web-{2BB3F148-828D-4FFA-A2C3-6930BEA28133}" dt="2021-05-15T06:32:15.052" v="312"/>
          <ac:grpSpMkLst>
            <pc:docMk/>
            <pc:sldMk cId="1080699899" sldId="260"/>
            <ac:grpSpMk id="19" creationId="{4728F330-19FB-4D39-BD0F-53032ABFEB7F}"/>
          </ac:grpSpMkLst>
        </pc:grpChg>
      </pc:sldChg>
      <pc:sldChg chg="addSp delSp modSp new mod setBg modClrScheme delDesignElem chgLayout">
        <pc:chgData name="sai ram reddy" userId="2cb269b42751555a" providerId="Windows Live" clId="Web-{2BB3F148-828D-4FFA-A2C3-6930BEA28133}" dt="2021-05-15T06:43:36.672" v="364" actId="20577"/>
        <pc:sldMkLst>
          <pc:docMk/>
          <pc:sldMk cId="433925470" sldId="261"/>
        </pc:sldMkLst>
        <pc:spChg chg="mod ord">
          <ac:chgData name="sai ram reddy" userId="2cb269b42751555a" providerId="Windows Live" clId="Web-{2BB3F148-828D-4FFA-A2C3-6930BEA28133}" dt="2021-05-15T06:43:36.672" v="364" actId="20577"/>
          <ac:spMkLst>
            <pc:docMk/>
            <pc:sldMk cId="433925470" sldId="261"/>
            <ac:spMk id="2" creationId="{1B4FB3D6-5E1F-49DB-A3F5-AE9A188B7789}"/>
          </ac:spMkLst>
        </pc:spChg>
        <pc:spChg chg="mod ord">
          <ac:chgData name="sai ram reddy" userId="2cb269b42751555a" providerId="Windows Live" clId="Web-{2BB3F148-828D-4FFA-A2C3-6930BEA28133}" dt="2021-05-15T06:35:29.323" v="314"/>
          <ac:spMkLst>
            <pc:docMk/>
            <pc:sldMk cId="433925470" sldId="261"/>
            <ac:spMk id="3" creationId="{907ACB6F-2CBB-4BD7-BE96-85932AB59C75}"/>
          </ac:spMkLst>
        </pc:spChg>
        <pc:spChg chg="add del">
          <ac:chgData name="sai ram reddy" userId="2cb269b42751555a" providerId="Windows Live" clId="Web-{2BB3F148-828D-4FFA-A2C3-6930BEA28133}" dt="2021-05-15T05:34:06.630" v="138"/>
          <ac:spMkLst>
            <pc:docMk/>
            <pc:sldMk cId="433925470" sldId="261"/>
            <ac:spMk id="8" creationId="{B95B9BA8-1D69-4796-85F5-B6D0BD52354B}"/>
          </ac:spMkLst>
        </pc:spChg>
        <pc:spChg chg="add del">
          <ac:chgData name="sai ram reddy" userId="2cb269b42751555a" providerId="Windows Live" clId="Web-{2BB3F148-828D-4FFA-A2C3-6930BEA28133}" dt="2021-05-15T06:32:15.052" v="312"/>
          <ac:spMkLst>
            <pc:docMk/>
            <pc:sldMk cId="433925470" sldId="261"/>
            <ac:spMk id="17" creationId="{B95B9BA8-1D69-4796-85F5-B6D0BD52354B}"/>
          </ac:spMkLst>
        </pc:spChg>
        <pc:grpChg chg="add del">
          <ac:chgData name="sai ram reddy" userId="2cb269b42751555a" providerId="Windows Live" clId="Web-{2BB3F148-828D-4FFA-A2C3-6930BEA28133}" dt="2021-05-15T05:34:06.630" v="138"/>
          <ac:grpSpMkLst>
            <pc:docMk/>
            <pc:sldMk cId="433925470" sldId="261"/>
            <ac:grpSpMk id="10" creationId="{4728F330-19FB-4D39-BD0F-53032ABFEB7F}"/>
          </ac:grpSpMkLst>
        </pc:grpChg>
        <pc:grpChg chg="add del">
          <ac:chgData name="sai ram reddy" userId="2cb269b42751555a" providerId="Windows Live" clId="Web-{2BB3F148-828D-4FFA-A2C3-6930BEA28133}" dt="2021-05-15T06:32:15.052" v="312"/>
          <ac:grpSpMkLst>
            <pc:docMk/>
            <pc:sldMk cId="433925470" sldId="261"/>
            <ac:grpSpMk id="19" creationId="{4728F330-19FB-4D39-BD0F-53032ABFEB7F}"/>
          </ac:grpSpMkLst>
        </pc:grpChg>
      </pc:sldChg>
      <pc:sldChg chg="addSp delSp modSp new mod setBg modClrScheme delDesignElem chgLayout">
        <pc:chgData name="sai ram reddy" userId="2cb269b42751555a" providerId="Windows Live" clId="Web-{2BB3F148-828D-4FFA-A2C3-6930BEA28133}" dt="2021-05-15T06:44:02.500" v="365" actId="20577"/>
        <pc:sldMkLst>
          <pc:docMk/>
          <pc:sldMk cId="1378567008" sldId="262"/>
        </pc:sldMkLst>
        <pc:spChg chg="mod ord">
          <ac:chgData name="sai ram reddy" userId="2cb269b42751555a" providerId="Windows Live" clId="Web-{2BB3F148-828D-4FFA-A2C3-6930BEA28133}" dt="2021-05-15T06:44:02.500" v="365" actId="20577"/>
          <ac:spMkLst>
            <pc:docMk/>
            <pc:sldMk cId="1378567008" sldId="262"/>
            <ac:spMk id="2" creationId="{D01EC8EF-3D37-4CE8-B382-0F5B2AEEAD45}"/>
          </ac:spMkLst>
        </pc:spChg>
        <pc:spChg chg="mod ord">
          <ac:chgData name="sai ram reddy" userId="2cb269b42751555a" providerId="Windows Live" clId="Web-{2BB3F148-828D-4FFA-A2C3-6930BEA28133}" dt="2021-05-15T06:35:29.323" v="314"/>
          <ac:spMkLst>
            <pc:docMk/>
            <pc:sldMk cId="1378567008" sldId="262"/>
            <ac:spMk id="3" creationId="{E634A783-E5F7-4BE9-83B6-C1E515FFA2F0}"/>
          </ac:spMkLst>
        </pc:spChg>
        <pc:spChg chg="add del">
          <ac:chgData name="sai ram reddy" userId="2cb269b42751555a" providerId="Windows Live" clId="Web-{2BB3F148-828D-4FFA-A2C3-6930BEA28133}" dt="2021-05-15T06:32:15.052" v="312"/>
          <ac:spMkLst>
            <pc:docMk/>
            <pc:sldMk cId="1378567008" sldId="262"/>
            <ac:spMk id="8" creationId="{B95B9BA8-1D69-4796-85F5-B6D0BD52354B}"/>
          </ac:spMkLst>
        </pc:spChg>
        <pc:grpChg chg="add del">
          <ac:chgData name="sai ram reddy" userId="2cb269b42751555a" providerId="Windows Live" clId="Web-{2BB3F148-828D-4FFA-A2C3-6930BEA28133}" dt="2021-05-15T06:32:15.052" v="312"/>
          <ac:grpSpMkLst>
            <pc:docMk/>
            <pc:sldMk cId="1378567008" sldId="262"/>
            <ac:grpSpMk id="10" creationId="{4728F330-19FB-4D39-BD0F-53032ABFEB7F}"/>
          </ac:grpSpMkLst>
        </pc:grpChg>
      </pc:sldChg>
      <pc:sldChg chg="addSp delSp modSp new mod setBg modClrScheme delDesignElem chgLayout">
        <pc:chgData name="sai ram reddy" userId="2cb269b42751555a" providerId="Windows Live" clId="Web-{2BB3F148-828D-4FFA-A2C3-6930BEA28133}" dt="2021-05-15T06:44:20.500" v="367" actId="20577"/>
        <pc:sldMkLst>
          <pc:docMk/>
          <pc:sldMk cId="1138604662" sldId="263"/>
        </pc:sldMkLst>
        <pc:spChg chg="mod ord">
          <ac:chgData name="sai ram reddy" userId="2cb269b42751555a" providerId="Windows Live" clId="Web-{2BB3F148-828D-4FFA-A2C3-6930BEA28133}" dt="2021-05-15T06:44:20.500" v="367" actId="20577"/>
          <ac:spMkLst>
            <pc:docMk/>
            <pc:sldMk cId="1138604662" sldId="263"/>
            <ac:spMk id="2" creationId="{84C3F189-F7A2-4095-8373-EEF47E339BD6}"/>
          </ac:spMkLst>
        </pc:spChg>
        <pc:spChg chg="mod ord">
          <ac:chgData name="sai ram reddy" userId="2cb269b42751555a" providerId="Windows Live" clId="Web-{2BB3F148-828D-4FFA-A2C3-6930BEA28133}" dt="2021-05-15T06:35:29.323" v="314"/>
          <ac:spMkLst>
            <pc:docMk/>
            <pc:sldMk cId="1138604662" sldId="263"/>
            <ac:spMk id="3" creationId="{9A409197-6EE3-4731-B07E-7CFB05DC575C}"/>
          </ac:spMkLst>
        </pc:spChg>
        <pc:spChg chg="add del">
          <ac:chgData name="sai ram reddy" userId="2cb269b42751555a" providerId="Windows Live" clId="Web-{2BB3F148-828D-4FFA-A2C3-6930BEA28133}" dt="2021-05-15T06:32:15.052" v="312"/>
          <ac:spMkLst>
            <pc:docMk/>
            <pc:sldMk cId="1138604662" sldId="263"/>
            <ac:spMk id="8" creationId="{B95B9BA8-1D69-4796-85F5-B6D0BD52354B}"/>
          </ac:spMkLst>
        </pc:spChg>
        <pc:grpChg chg="add del">
          <ac:chgData name="sai ram reddy" userId="2cb269b42751555a" providerId="Windows Live" clId="Web-{2BB3F148-828D-4FFA-A2C3-6930BEA28133}" dt="2021-05-15T06:32:15.052" v="312"/>
          <ac:grpSpMkLst>
            <pc:docMk/>
            <pc:sldMk cId="1138604662" sldId="263"/>
            <ac:grpSpMk id="10" creationId="{4728F330-19FB-4D39-BD0F-53032ABFEB7F}"/>
          </ac:grpSpMkLst>
        </pc:grpChg>
      </pc:sldChg>
      <pc:sldChg chg="addSp delSp modSp new mod setBg modClrScheme delDesignElem chgLayout">
        <pc:chgData name="sai ram reddy" userId="2cb269b42751555a" providerId="Windows Live" clId="Web-{2BB3F148-828D-4FFA-A2C3-6930BEA28133}" dt="2021-05-15T06:39:53.578" v="359" actId="20577"/>
        <pc:sldMkLst>
          <pc:docMk/>
          <pc:sldMk cId="116220782" sldId="264"/>
        </pc:sldMkLst>
        <pc:spChg chg="mod ord">
          <ac:chgData name="sai ram reddy" userId="2cb269b42751555a" providerId="Windows Live" clId="Web-{2BB3F148-828D-4FFA-A2C3-6930BEA28133}" dt="2021-05-15T06:39:53.578" v="359" actId="20577"/>
          <ac:spMkLst>
            <pc:docMk/>
            <pc:sldMk cId="116220782" sldId="264"/>
            <ac:spMk id="2" creationId="{4AD8D69D-A767-499C-BB4E-3256286F8D47}"/>
          </ac:spMkLst>
        </pc:spChg>
        <pc:spChg chg="mod ord">
          <ac:chgData name="sai ram reddy" userId="2cb269b42751555a" providerId="Windows Live" clId="Web-{2BB3F148-828D-4FFA-A2C3-6930BEA28133}" dt="2021-05-15T06:35:29.323" v="314"/>
          <ac:spMkLst>
            <pc:docMk/>
            <pc:sldMk cId="116220782" sldId="264"/>
            <ac:spMk id="3" creationId="{3553D61E-543D-441B-A629-CB22B32AC81C}"/>
          </ac:spMkLst>
        </pc:spChg>
        <pc:spChg chg="add del">
          <ac:chgData name="sai ram reddy" userId="2cb269b42751555a" providerId="Windows Live" clId="Web-{2BB3F148-828D-4FFA-A2C3-6930BEA28133}" dt="2021-05-15T06:32:15.052" v="312"/>
          <ac:spMkLst>
            <pc:docMk/>
            <pc:sldMk cId="116220782" sldId="264"/>
            <ac:spMk id="8" creationId="{C9A36457-A5F4-4103-A443-02581C09185B}"/>
          </ac:spMkLst>
        </pc:spChg>
        <pc:spChg chg="add del">
          <ac:chgData name="sai ram reddy" userId="2cb269b42751555a" providerId="Windows Live" clId="Web-{2BB3F148-828D-4FFA-A2C3-6930BEA28133}" dt="2021-05-15T06:32:15.052" v="312"/>
          <ac:spMkLst>
            <pc:docMk/>
            <pc:sldMk cId="116220782" sldId="264"/>
            <ac:spMk id="10" creationId="{DC5FB7E8-B636-40FA-BE8D-48145C0F5C57}"/>
          </ac:spMkLst>
        </pc:spChg>
        <pc:spChg chg="add del">
          <ac:chgData name="sai ram reddy" userId="2cb269b42751555a" providerId="Windows Live" clId="Web-{2BB3F148-828D-4FFA-A2C3-6930BEA28133}" dt="2021-05-15T06:32:15.052" v="312"/>
          <ac:spMkLst>
            <pc:docMk/>
            <pc:sldMk cId="116220782" sldId="264"/>
            <ac:spMk id="12" creationId="{142DCE2C-2863-46FA-9BE7-24365A24D9BA}"/>
          </ac:spMkLst>
        </pc:spChg>
      </pc:sldChg>
      <pc:sldChg chg="addSp modSp new del mod setBg">
        <pc:chgData name="sai ram reddy" userId="2cb269b42751555a" providerId="Windows Live" clId="Web-{2BB3F148-828D-4FFA-A2C3-6930BEA28133}" dt="2021-05-15T05:54:37.559" v="295"/>
        <pc:sldMkLst>
          <pc:docMk/>
          <pc:sldMk cId="3625800702" sldId="264"/>
        </pc:sldMkLst>
        <pc:spChg chg="mod">
          <ac:chgData name="sai ram reddy" userId="2cb269b42751555a" providerId="Windows Live" clId="Web-{2BB3F148-828D-4FFA-A2C3-6930BEA28133}" dt="2021-05-15T05:53:44.621" v="292" actId="20577"/>
          <ac:spMkLst>
            <pc:docMk/>
            <pc:sldMk cId="3625800702" sldId="264"/>
            <ac:spMk id="2" creationId="{792F0BB5-4E12-401F-88B0-B5C56D97C702}"/>
          </ac:spMkLst>
        </pc:spChg>
        <pc:spChg chg="mod">
          <ac:chgData name="sai ram reddy" userId="2cb269b42751555a" providerId="Windows Live" clId="Web-{2BB3F148-828D-4FFA-A2C3-6930BEA28133}" dt="2021-05-15T05:54:10.059" v="294" actId="20577"/>
          <ac:spMkLst>
            <pc:docMk/>
            <pc:sldMk cId="3625800702" sldId="264"/>
            <ac:spMk id="3" creationId="{A42BC94A-43ED-4949-9572-161A29A181E8}"/>
          </ac:spMkLst>
        </pc:spChg>
        <pc:spChg chg="add">
          <ac:chgData name="sai ram reddy" userId="2cb269b42751555a" providerId="Windows Live" clId="Web-{2BB3F148-828D-4FFA-A2C3-6930BEA28133}" dt="2021-05-15T05:52:40.934" v="286"/>
          <ac:spMkLst>
            <pc:docMk/>
            <pc:sldMk cId="3625800702" sldId="264"/>
            <ac:spMk id="8" creationId="{C6D09588-9668-4D38-8AD4-C27CF2B2D41C}"/>
          </ac:spMkLst>
        </pc:spChg>
        <pc:grpChg chg="add">
          <ac:chgData name="sai ram reddy" userId="2cb269b42751555a" providerId="Windows Live" clId="Web-{2BB3F148-828D-4FFA-A2C3-6930BEA28133}" dt="2021-05-15T05:52:40.934" v="286"/>
          <ac:grpSpMkLst>
            <pc:docMk/>
            <pc:sldMk cId="3625800702" sldId="264"/>
            <ac:grpSpMk id="10" creationId="{95A28492-272D-4814-AE2C-61575C989EA3}"/>
          </ac:grpSpMkLst>
        </pc:grpChg>
      </pc:sldChg>
      <pc:sldChg chg="addSp delSp modSp new del mod setBg">
        <pc:chgData name="sai ram reddy" userId="2cb269b42751555a" providerId="Windows Live" clId="Web-{2BB3F148-828D-4FFA-A2C3-6930BEA28133}" dt="2021-05-15T05:52:16.090" v="284"/>
        <pc:sldMkLst>
          <pc:docMk/>
          <pc:sldMk cId="3717064582" sldId="264"/>
        </pc:sldMkLst>
        <pc:spChg chg="mod">
          <ac:chgData name="sai ram reddy" userId="2cb269b42751555a" providerId="Windows Live" clId="Web-{2BB3F148-828D-4FFA-A2C3-6930BEA28133}" dt="2021-05-15T05:50:23.432" v="283"/>
          <ac:spMkLst>
            <pc:docMk/>
            <pc:sldMk cId="3717064582" sldId="264"/>
            <ac:spMk id="2" creationId="{6F783461-3CA5-4B0D-AE1C-42B8CD4E05C7}"/>
          </ac:spMkLst>
        </pc:spChg>
        <pc:spChg chg="del mod">
          <ac:chgData name="sai ram reddy" userId="2cb269b42751555a" providerId="Windows Live" clId="Web-{2BB3F148-828D-4FFA-A2C3-6930BEA28133}" dt="2021-05-15T05:50:23.432" v="283"/>
          <ac:spMkLst>
            <pc:docMk/>
            <pc:sldMk cId="3717064582" sldId="264"/>
            <ac:spMk id="3" creationId="{2F2AF75E-8A1C-4687-9590-438E56592686}"/>
          </ac:spMkLst>
        </pc:spChg>
        <pc:spChg chg="add">
          <ac:chgData name="sai ram reddy" userId="2cb269b42751555a" providerId="Windows Live" clId="Web-{2BB3F148-828D-4FFA-A2C3-6930BEA28133}" dt="2021-05-15T05:50:23.432" v="283"/>
          <ac:spMkLst>
            <pc:docMk/>
            <pc:sldMk cId="3717064582" sldId="264"/>
            <ac:spMk id="8" creationId="{853E2925-9D2F-4436-8D47-E7C1C57032BE}"/>
          </ac:spMkLst>
        </pc:spChg>
        <pc:grpChg chg="add">
          <ac:chgData name="sai ram reddy" userId="2cb269b42751555a" providerId="Windows Live" clId="Web-{2BB3F148-828D-4FFA-A2C3-6930BEA28133}" dt="2021-05-15T05:50:23.432" v="283"/>
          <ac:grpSpMkLst>
            <pc:docMk/>
            <pc:sldMk cId="3717064582" sldId="264"/>
            <ac:grpSpMk id="10" creationId="{D1A188E4-F255-43D0-92CC-3CF3D770128B}"/>
          </ac:grpSpMkLst>
        </pc:grpChg>
        <pc:grpChg chg="add">
          <ac:chgData name="sai ram reddy" userId="2cb269b42751555a" providerId="Windows Live" clId="Web-{2BB3F148-828D-4FFA-A2C3-6930BEA28133}" dt="2021-05-15T05:50:23.432" v="283"/>
          <ac:grpSpMkLst>
            <pc:docMk/>
            <pc:sldMk cId="3717064582" sldId="264"/>
            <ac:grpSpMk id="14" creationId="{D1EABE02-705D-4B3A-B7DF-634641E1DAC8}"/>
          </ac:grpSpMkLst>
        </pc:grpChg>
      </pc:sldChg>
      <pc:sldChg chg="modSp new">
        <pc:chgData name="sai ram reddy" userId="2cb269b42751555a" providerId="Windows Live" clId="Web-{2BB3F148-828D-4FFA-A2C3-6930BEA28133}" dt="2021-05-15T06:57:33.155" v="387" actId="20577"/>
        <pc:sldMkLst>
          <pc:docMk/>
          <pc:sldMk cId="3934942176" sldId="265"/>
        </pc:sldMkLst>
        <pc:spChg chg="mod">
          <ac:chgData name="sai ram reddy" userId="2cb269b42751555a" providerId="Windows Live" clId="Web-{2BB3F148-828D-4FFA-A2C3-6930BEA28133}" dt="2021-05-15T06:57:27.780" v="384" actId="20577"/>
          <ac:spMkLst>
            <pc:docMk/>
            <pc:sldMk cId="3934942176" sldId="265"/>
            <ac:spMk id="2" creationId="{C3475DD2-33EB-453B-9170-014443C94010}"/>
          </ac:spMkLst>
        </pc:spChg>
        <pc:spChg chg="mod">
          <ac:chgData name="sai ram reddy" userId="2cb269b42751555a" providerId="Windows Live" clId="Web-{2BB3F148-828D-4FFA-A2C3-6930BEA28133}" dt="2021-05-15T06:57:33.155" v="387" actId="20577"/>
          <ac:spMkLst>
            <pc:docMk/>
            <pc:sldMk cId="3934942176" sldId="265"/>
            <ac:spMk id="3" creationId="{F7A5C313-2252-4110-B29E-3621B02B608A}"/>
          </ac:spMkLst>
        </pc:spChg>
      </pc:sldChg>
      <pc:sldChg chg="addSp delSp modSp new mod setBg modClrScheme chgLayout">
        <pc:chgData name="sai ram reddy" userId="2cb269b42751555a" providerId="Windows Live" clId="Web-{2BB3F148-828D-4FFA-A2C3-6930BEA28133}" dt="2021-05-15T07:21:49.809" v="438" actId="14100"/>
        <pc:sldMkLst>
          <pc:docMk/>
          <pc:sldMk cId="3214141480" sldId="266"/>
        </pc:sldMkLst>
        <pc:spChg chg="mod ord">
          <ac:chgData name="sai ram reddy" userId="2cb269b42751555a" providerId="Windows Live" clId="Web-{2BB3F148-828D-4FFA-A2C3-6930BEA28133}" dt="2021-05-15T07:03:08.673" v="420" actId="20577"/>
          <ac:spMkLst>
            <pc:docMk/>
            <pc:sldMk cId="3214141480" sldId="266"/>
            <ac:spMk id="2" creationId="{863DA0B2-2056-4F84-9F7E-F0BB71F22652}"/>
          </ac:spMkLst>
        </pc:spChg>
        <pc:spChg chg="mod ord">
          <ac:chgData name="sai ram reddy" userId="2cb269b42751555a" providerId="Windows Live" clId="Web-{2BB3F148-828D-4FFA-A2C3-6930BEA28133}" dt="2021-05-15T07:03:31.595" v="421" actId="14100"/>
          <ac:spMkLst>
            <pc:docMk/>
            <pc:sldMk cId="3214141480" sldId="266"/>
            <ac:spMk id="3" creationId="{B6EA150F-068A-48F3-A570-632193AEEAB8}"/>
          </ac:spMkLst>
        </pc:spChg>
        <pc:spChg chg="add del">
          <ac:chgData name="sai ram reddy" userId="2cb269b42751555a" providerId="Windows Live" clId="Web-{2BB3F148-828D-4FFA-A2C3-6930BEA28133}" dt="2021-05-15T07:02:46.326" v="417"/>
          <ac:spMkLst>
            <pc:docMk/>
            <pc:sldMk cId="3214141480" sldId="266"/>
            <ac:spMk id="10" creationId="{5B32A67F-3598-4A13-8552-DA884FFCCE57}"/>
          </ac:spMkLst>
        </pc:spChg>
        <pc:spChg chg="add del">
          <ac:chgData name="sai ram reddy" userId="2cb269b42751555a" providerId="Windows Live" clId="Web-{2BB3F148-828D-4FFA-A2C3-6930BEA28133}" dt="2021-05-15T07:02:46.326" v="417"/>
          <ac:spMkLst>
            <pc:docMk/>
            <pc:sldMk cId="3214141480" sldId="266"/>
            <ac:spMk id="12" creationId="{BCC55ACC-A2F6-403C-A3A4-D59B3734D45F}"/>
          </ac:spMkLst>
        </pc:spChg>
        <pc:spChg chg="add del">
          <ac:chgData name="sai ram reddy" userId="2cb269b42751555a" providerId="Windows Live" clId="Web-{2BB3F148-828D-4FFA-A2C3-6930BEA28133}" dt="2021-05-15T07:02:46.326" v="417"/>
          <ac:spMkLst>
            <pc:docMk/>
            <pc:sldMk cId="3214141480" sldId="266"/>
            <ac:spMk id="14" creationId="{598EBA13-C937-430B-9523-439FE21096E6}"/>
          </ac:spMkLst>
        </pc:spChg>
        <pc:spChg chg="add">
          <ac:chgData name="sai ram reddy" userId="2cb269b42751555a" providerId="Windows Live" clId="Web-{2BB3F148-828D-4FFA-A2C3-6930BEA28133}" dt="2021-05-15T07:02:46.326" v="417"/>
          <ac:spMkLst>
            <pc:docMk/>
            <pc:sldMk cId="3214141480" sldId="266"/>
            <ac:spMk id="19" creationId="{7DCF59F3-53FA-4BAA-ADB0-1C583EEBD978}"/>
          </ac:spMkLst>
        </pc:spChg>
        <pc:spChg chg="add">
          <ac:chgData name="sai ram reddy" userId="2cb269b42751555a" providerId="Windows Live" clId="Web-{2BB3F148-828D-4FFA-A2C3-6930BEA28133}" dt="2021-05-15T07:02:46.326" v="417"/>
          <ac:spMkLst>
            <pc:docMk/>
            <pc:sldMk cId="3214141480" sldId="266"/>
            <ac:spMk id="21" creationId="{5707F116-8EC0-4822-9067-186AC8C96EB8}"/>
          </ac:spMkLst>
        </pc:spChg>
        <pc:spChg chg="add">
          <ac:chgData name="sai ram reddy" userId="2cb269b42751555a" providerId="Windows Live" clId="Web-{2BB3F148-828D-4FFA-A2C3-6930BEA28133}" dt="2021-05-15T07:02:46.326" v="417"/>
          <ac:spMkLst>
            <pc:docMk/>
            <pc:sldMk cId="3214141480" sldId="266"/>
            <ac:spMk id="23" creationId="{49F1A7E4-819D-4D21-8E8B-32671A9F9853}"/>
          </ac:spMkLst>
        </pc:spChg>
        <pc:spChg chg="add">
          <ac:chgData name="sai ram reddy" userId="2cb269b42751555a" providerId="Windows Live" clId="Web-{2BB3F148-828D-4FFA-A2C3-6930BEA28133}" dt="2021-05-15T07:02:46.326" v="417"/>
          <ac:spMkLst>
            <pc:docMk/>
            <pc:sldMk cId="3214141480" sldId="266"/>
            <ac:spMk id="25" creationId="{0C661B50-6929-49AE-B678-D23F22C94825}"/>
          </ac:spMkLst>
        </pc:spChg>
        <pc:spChg chg="add">
          <ac:chgData name="sai ram reddy" userId="2cb269b42751555a" providerId="Windows Live" clId="Web-{2BB3F148-828D-4FFA-A2C3-6930BEA28133}" dt="2021-05-15T07:02:46.326" v="417"/>
          <ac:spMkLst>
            <pc:docMk/>
            <pc:sldMk cId="3214141480" sldId="266"/>
            <ac:spMk id="27" creationId="{FA4D2597-A2FE-4B0C-BB1F-540C5F256A6A}"/>
          </ac:spMkLst>
        </pc:spChg>
        <pc:spChg chg="add">
          <ac:chgData name="sai ram reddy" userId="2cb269b42751555a" providerId="Windows Live" clId="Web-{2BB3F148-828D-4FFA-A2C3-6930BEA28133}" dt="2021-05-15T07:02:46.326" v="417"/>
          <ac:spMkLst>
            <pc:docMk/>
            <pc:sldMk cId="3214141480" sldId="266"/>
            <ac:spMk id="29" creationId="{DA103EBF-224C-44F4-ACE5-79865767D48C}"/>
          </ac:spMkLst>
        </pc:spChg>
        <pc:spChg chg="add">
          <ac:chgData name="sai ram reddy" userId="2cb269b42751555a" providerId="Windows Live" clId="Web-{2BB3F148-828D-4FFA-A2C3-6930BEA28133}" dt="2021-05-15T07:02:46.326" v="417"/>
          <ac:spMkLst>
            <pc:docMk/>
            <pc:sldMk cId="3214141480" sldId="266"/>
            <ac:spMk id="31" creationId="{87A5F9AD-A73A-480E-A9D0-4B4234677FA5}"/>
          </ac:spMkLst>
        </pc:spChg>
        <pc:spChg chg="add">
          <ac:chgData name="sai ram reddy" userId="2cb269b42751555a" providerId="Windows Live" clId="Web-{2BB3F148-828D-4FFA-A2C3-6930BEA28133}" dt="2021-05-15T07:02:46.326" v="417"/>
          <ac:spMkLst>
            <pc:docMk/>
            <pc:sldMk cId="3214141480" sldId="266"/>
            <ac:spMk id="33" creationId="{A7333EA9-3447-4C0A-957A-C6D2B338C234}"/>
          </ac:spMkLst>
        </pc:spChg>
        <pc:picChg chg="add mod">
          <ac:chgData name="sai ram reddy" userId="2cb269b42751555a" providerId="Windows Live" clId="Web-{2BB3F148-828D-4FFA-A2C3-6930BEA28133}" dt="2021-05-15T07:21:49.809" v="438" actId="14100"/>
          <ac:picMkLst>
            <pc:docMk/>
            <pc:sldMk cId="3214141480" sldId="266"/>
            <ac:picMk id="4" creationId="{89525E72-549A-4B58-850C-73D1C12E16F5}"/>
          </ac:picMkLst>
        </pc:picChg>
        <pc:picChg chg="add del mod">
          <ac:chgData name="sai ram reddy" userId="2cb269b42751555a" providerId="Windows Live" clId="Web-{2BB3F148-828D-4FFA-A2C3-6930BEA28133}" dt="2021-05-15T07:20:36.856" v="434"/>
          <ac:picMkLst>
            <pc:docMk/>
            <pc:sldMk cId="3214141480" sldId="266"/>
            <ac:picMk id="7" creationId="{342184E2-014A-4407-811B-8A348830D650}"/>
          </ac:picMkLst>
        </pc:picChg>
      </pc:sldChg>
      <pc:sldMasterChg chg="del mod setBg delSldLayout modSldLayout">
        <pc:chgData name="sai ram reddy" userId="2cb269b42751555a" providerId="Windows Live" clId="Web-{2BB3F148-828D-4FFA-A2C3-6930BEA28133}" dt="2021-05-15T06:32:15.052" v="312"/>
        <pc:sldMasterMkLst>
          <pc:docMk/>
          <pc:sldMasterMk cId="3878069902" sldId="2147483852"/>
        </pc:sldMasterMkLst>
        <pc:sldLayoutChg chg="del mod">
          <pc:chgData name="sai ram reddy" userId="2cb269b42751555a" providerId="Windows Live" clId="Web-{2BB3F148-828D-4FFA-A2C3-6930BEA28133}" dt="2021-05-15T06:32:15.052" v="312"/>
          <pc:sldLayoutMkLst>
            <pc:docMk/>
            <pc:sldMasterMk cId="3878069902" sldId="2147483852"/>
            <pc:sldLayoutMk cId="73922426" sldId="2147483853"/>
          </pc:sldLayoutMkLst>
        </pc:sldLayoutChg>
        <pc:sldLayoutChg chg="del mod">
          <pc:chgData name="sai ram reddy" userId="2cb269b42751555a" providerId="Windows Live" clId="Web-{2BB3F148-828D-4FFA-A2C3-6930BEA28133}" dt="2021-05-15T06:32:15.052" v="312"/>
          <pc:sldLayoutMkLst>
            <pc:docMk/>
            <pc:sldMasterMk cId="3878069902" sldId="2147483852"/>
            <pc:sldLayoutMk cId="321918923" sldId="2147483854"/>
          </pc:sldLayoutMkLst>
        </pc:sldLayoutChg>
        <pc:sldLayoutChg chg="del mod">
          <pc:chgData name="sai ram reddy" userId="2cb269b42751555a" providerId="Windows Live" clId="Web-{2BB3F148-828D-4FFA-A2C3-6930BEA28133}" dt="2021-05-15T06:32:15.052" v="312"/>
          <pc:sldLayoutMkLst>
            <pc:docMk/>
            <pc:sldMasterMk cId="3878069902" sldId="2147483852"/>
            <pc:sldLayoutMk cId="3801744641" sldId="2147483855"/>
          </pc:sldLayoutMkLst>
        </pc:sldLayoutChg>
        <pc:sldLayoutChg chg="del mod">
          <pc:chgData name="sai ram reddy" userId="2cb269b42751555a" providerId="Windows Live" clId="Web-{2BB3F148-828D-4FFA-A2C3-6930BEA28133}" dt="2021-05-15T06:32:15.052" v="312"/>
          <pc:sldLayoutMkLst>
            <pc:docMk/>
            <pc:sldMasterMk cId="3878069902" sldId="2147483852"/>
            <pc:sldLayoutMk cId="2170372323" sldId="2147483856"/>
          </pc:sldLayoutMkLst>
        </pc:sldLayoutChg>
        <pc:sldLayoutChg chg="del mod">
          <pc:chgData name="sai ram reddy" userId="2cb269b42751555a" providerId="Windows Live" clId="Web-{2BB3F148-828D-4FFA-A2C3-6930BEA28133}" dt="2021-05-15T06:32:15.052" v="312"/>
          <pc:sldLayoutMkLst>
            <pc:docMk/>
            <pc:sldMasterMk cId="3878069902" sldId="2147483852"/>
            <pc:sldLayoutMk cId="1704614649" sldId="2147483857"/>
          </pc:sldLayoutMkLst>
        </pc:sldLayoutChg>
        <pc:sldLayoutChg chg="del mod">
          <pc:chgData name="sai ram reddy" userId="2cb269b42751555a" providerId="Windows Live" clId="Web-{2BB3F148-828D-4FFA-A2C3-6930BEA28133}" dt="2021-05-15T06:32:15.052" v="312"/>
          <pc:sldLayoutMkLst>
            <pc:docMk/>
            <pc:sldMasterMk cId="3878069902" sldId="2147483852"/>
            <pc:sldLayoutMk cId="2295651629" sldId="2147483858"/>
          </pc:sldLayoutMkLst>
        </pc:sldLayoutChg>
        <pc:sldLayoutChg chg="del mod">
          <pc:chgData name="sai ram reddy" userId="2cb269b42751555a" providerId="Windows Live" clId="Web-{2BB3F148-828D-4FFA-A2C3-6930BEA28133}" dt="2021-05-15T06:32:15.052" v="312"/>
          <pc:sldLayoutMkLst>
            <pc:docMk/>
            <pc:sldMasterMk cId="3878069902" sldId="2147483852"/>
            <pc:sldLayoutMk cId="450533593" sldId="2147483859"/>
          </pc:sldLayoutMkLst>
        </pc:sldLayoutChg>
        <pc:sldLayoutChg chg="del mod">
          <pc:chgData name="sai ram reddy" userId="2cb269b42751555a" providerId="Windows Live" clId="Web-{2BB3F148-828D-4FFA-A2C3-6930BEA28133}" dt="2021-05-15T06:32:15.052" v="312"/>
          <pc:sldLayoutMkLst>
            <pc:docMk/>
            <pc:sldMasterMk cId="3878069902" sldId="2147483852"/>
            <pc:sldLayoutMk cId="2183289511" sldId="2147483860"/>
          </pc:sldLayoutMkLst>
        </pc:sldLayoutChg>
        <pc:sldLayoutChg chg="del mod">
          <pc:chgData name="sai ram reddy" userId="2cb269b42751555a" providerId="Windows Live" clId="Web-{2BB3F148-828D-4FFA-A2C3-6930BEA28133}" dt="2021-05-15T06:32:15.052" v="312"/>
          <pc:sldLayoutMkLst>
            <pc:docMk/>
            <pc:sldMasterMk cId="3878069902" sldId="2147483852"/>
            <pc:sldLayoutMk cId="941094332" sldId="2147483861"/>
          </pc:sldLayoutMkLst>
        </pc:sldLayoutChg>
        <pc:sldLayoutChg chg="del mod">
          <pc:chgData name="sai ram reddy" userId="2cb269b42751555a" providerId="Windows Live" clId="Web-{2BB3F148-828D-4FFA-A2C3-6930BEA28133}" dt="2021-05-15T06:32:15.052" v="312"/>
          <pc:sldLayoutMkLst>
            <pc:docMk/>
            <pc:sldMasterMk cId="3878069902" sldId="2147483852"/>
            <pc:sldLayoutMk cId="3901640537" sldId="2147483862"/>
          </pc:sldLayoutMkLst>
        </pc:sldLayoutChg>
        <pc:sldLayoutChg chg="del mod">
          <pc:chgData name="sai ram reddy" userId="2cb269b42751555a" providerId="Windows Live" clId="Web-{2BB3F148-828D-4FFA-A2C3-6930BEA28133}" dt="2021-05-15T06:32:15.052" v="312"/>
          <pc:sldLayoutMkLst>
            <pc:docMk/>
            <pc:sldMasterMk cId="3878069902" sldId="2147483852"/>
            <pc:sldLayoutMk cId="744177084" sldId="2147483863"/>
          </pc:sldLayoutMkLst>
        </pc:sldLayoutChg>
      </pc:sldMasterChg>
      <pc:sldMasterChg chg="add del addSldLayout delSldLayout modSldLayout">
        <pc:chgData name="sai ram reddy" userId="2cb269b42751555a" providerId="Windows Live" clId="Web-{2BB3F148-828D-4FFA-A2C3-6930BEA28133}" dt="2021-05-15T06:33:32.526" v="313"/>
        <pc:sldMasterMkLst>
          <pc:docMk/>
          <pc:sldMasterMk cId="2823663698" sldId="2147483864"/>
        </pc:sldMasterMkLst>
        <pc:sldLayoutChg chg="add del mod replId">
          <pc:chgData name="sai ram reddy" userId="2cb269b42751555a" providerId="Windows Live" clId="Web-{2BB3F148-828D-4FFA-A2C3-6930BEA28133}" dt="2021-05-15T06:33:32.526" v="313"/>
          <pc:sldLayoutMkLst>
            <pc:docMk/>
            <pc:sldMasterMk cId="2823663698" sldId="2147483864"/>
            <pc:sldLayoutMk cId="873076726" sldId="2147483865"/>
          </pc:sldLayoutMkLst>
        </pc:sldLayoutChg>
        <pc:sldLayoutChg chg="add del mod replId">
          <pc:chgData name="sai ram reddy" userId="2cb269b42751555a" providerId="Windows Live" clId="Web-{2BB3F148-828D-4FFA-A2C3-6930BEA28133}" dt="2021-05-15T06:33:32.526" v="313"/>
          <pc:sldLayoutMkLst>
            <pc:docMk/>
            <pc:sldMasterMk cId="2823663698" sldId="2147483864"/>
            <pc:sldLayoutMk cId="579669056" sldId="2147483866"/>
          </pc:sldLayoutMkLst>
        </pc:sldLayoutChg>
        <pc:sldLayoutChg chg="add del mod replId">
          <pc:chgData name="sai ram reddy" userId="2cb269b42751555a" providerId="Windows Live" clId="Web-{2BB3F148-828D-4FFA-A2C3-6930BEA28133}" dt="2021-05-15T06:33:32.526" v="313"/>
          <pc:sldLayoutMkLst>
            <pc:docMk/>
            <pc:sldMasterMk cId="2823663698" sldId="2147483864"/>
            <pc:sldLayoutMk cId="2598945130" sldId="2147483867"/>
          </pc:sldLayoutMkLst>
        </pc:sldLayoutChg>
        <pc:sldLayoutChg chg="add del mod replId">
          <pc:chgData name="sai ram reddy" userId="2cb269b42751555a" providerId="Windows Live" clId="Web-{2BB3F148-828D-4FFA-A2C3-6930BEA28133}" dt="2021-05-15T06:33:32.526" v="313"/>
          <pc:sldLayoutMkLst>
            <pc:docMk/>
            <pc:sldMasterMk cId="2823663698" sldId="2147483864"/>
            <pc:sldLayoutMk cId="2921650106" sldId="2147483868"/>
          </pc:sldLayoutMkLst>
        </pc:sldLayoutChg>
        <pc:sldLayoutChg chg="add del mod replId">
          <pc:chgData name="sai ram reddy" userId="2cb269b42751555a" providerId="Windows Live" clId="Web-{2BB3F148-828D-4FFA-A2C3-6930BEA28133}" dt="2021-05-15T06:33:32.526" v="313"/>
          <pc:sldLayoutMkLst>
            <pc:docMk/>
            <pc:sldMasterMk cId="2823663698" sldId="2147483864"/>
            <pc:sldLayoutMk cId="4051250086" sldId="2147483869"/>
          </pc:sldLayoutMkLst>
        </pc:sldLayoutChg>
        <pc:sldLayoutChg chg="add del mod replId">
          <pc:chgData name="sai ram reddy" userId="2cb269b42751555a" providerId="Windows Live" clId="Web-{2BB3F148-828D-4FFA-A2C3-6930BEA28133}" dt="2021-05-15T06:33:32.526" v="313"/>
          <pc:sldLayoutMkLst>
            <pc:docMk/>
            <pc:sldMasterMk cId="2823663698" sldId="2147483864"/>
            <pc:sldLayoutMk cId="904283563" sldId="2147483870"/>
          </pc:sldLayoutMkLst>
        </pc:sldLayoutChg>
        <pc:sldLayoutChg chg="add del mod replId">
          <pc:chgData name="sai ram reddy" userId="2cb269b42751555a" providerId="Windows Live" clId="Web-{2BB3F148-828D-4FFA-A2C3-6930BEA28133}" dt="2021-05-15T06:33:32.526" v="313"/>
          <pc:sldLayoutMkLst>
            <pc:docMk/>
            <pc:sldMasterMk cId="2823663698" sldId="2147483864"/>
            <pc:sldLayoutMk cId="1710877965" sldId="2147483871"/>
          </pc:sldLayoutMkLst>
        </pc:sldLayoutChg>
        <pc:sldLayoutChg chg="add del mod replId">
          <pc:chgData name="sai ram reddy" userId="2cb269b42751555a" providerId="Windows Live" clId="Web-{2BB3F148-828D-4FFA-A2C3-6930BEA28133}" dt="2021-05-15T06:33:32.526" v="313"/>
          <pc:sldLayoutMkLst>
            <pc:docMk/>
            <pc:sldMasterMk cId="2823663698" sldId="2147483864"/>
            <pc:sldLayoutMk cId="2986546987" sldId="2147483872"/>
          </pc:sldLayoutMkLst>
        </pc:sldLayoutChg>
        <pc:sldLayoutChg chg="add del mod replId">
          <pc:chgData name="sai ram reddy" userId="2cb269b42751555a" providerId="Windows Live" clId="Web-{2BB3F148-828D-4FFA-A2C3-6930BEA28133}" dt="2021-05-15T06:33:32.526" v="313"/>
          <pc:sldLayoutMkLst>
            <pc:docMk/>
            <pc:sldMasterMk cId="2823663698" sldId="2147483864"/>
            <pc:sldLayoutMk cId="980666099" sldId="2147483873"/>
          </pc:sldLayoutMkLst>
        </pc:sldLayoutChg>
        <pc:sldLayoutChg chg="add del mod replId">
          <pc:chgData name="sai ram reddy" userId="2cb269b42751555a" providerId="Windows Live" clId="Web-{2BB3F148-828D-4FFA-A2C3-6930BEA28133}" dt="2021-05-15T06:33:32.526" v="313"/>
          <pc:sldLayoutMkLst>
            <pc:docMk/>
            <pc:sldMasterMk cId="2823663698" sldId="2147483864"/>
            <pc:sldLayoutMk cId="379006707" sldId="2147483874"/>
          </pc:sldLayoutMkLst>
        </pc:sldLayoutChg>
        <pc:sldLayoutChg chg="add del mod replId">
          <pc:chgData name="sai ram reddy" userId="2cb269b42751555a" providerId="Windows Live" clId="Web-{2BB3F148-828D-4FFA-A2C3-6930BEA28133}" dt="2021-05-15T06:33:32.526" v="313"/>
          <pc:sldLayoutMkLst>
            <pc:docMk/>
            <pc:sldMasterMk cId="2823663698" sldId="2147483864"/>
            <pc:sldLayoutMk cId="434203361" sldId="2147483875"/>
          </pc:sldLayoutMkLst>
        </pc:sldLayoutChg>
      </pc:sldMasterChg>
      <pc:sldMasterChg chg="add del addSldLayout delSldLayout modSldLayout">
        <pc:chgData name="sai ram reddy" userId="2cb269b42751555a" providerId="Windows Live" clId="Web-{2BB3F148-828D-4FFA-A2C3-6930BEA28133}" dt="2021-05-15T06:35:29.323" v="314"/>
        <pc:sldMasterMkLst>
          <pc:docMk/>
          <pc:sldMasterMk cId="3122684013" sldId="2147483876"/>
        </pc:sldMasterMkLst>
        <pc:sldLayoutChg chg="add del mod replId">
          <pc:chgData name="sai ram reddy" userId="2cb269b42751555a" providerId="Windows Live" clId="Web-{2BB3F148-828D-4FFA-A2C3-6930BEA28133}" dt="2021-05-15T06:35:29.323" v="314"/>
          <pc:sldLayoutMkLst>
            <pc:docMk/>
            <pc:sldMasterMk cId="3122684013" sldId="2147483876"/>
            <pc:sldLayoutMk cId="2170926820" sldId="2147483877"/>
          </pc:sldLayoutMkLst>
        </pc:sldLayoutChg>
        <pc:sldLayoutChg chg="add del mod replId">
          <pc:chgData name="sai ram reddy" userId="2cb269b42751555a" providerId="Windows Live" clId="Web-{2BB3F148-828D-4FFA-A2C3-6930BEA28133}" dt="2021-05-15T06:35:29.323" v="314"/>
          <pc:sldLayoutMkLst>
            <pc:docMk/>
            <pc:sldMasterMk cId="3122684013" sldId="2147483876"/>
            <pc:sldLayoutMk cId="3801715061" sldId="2147483878"/>
          </pc:sldLayoutMkLst>
        </pc:sldLayoutChg>
        <pc:sldLayoutChg chg="add del mod replId">
          <pc:chgData name="sai ram reddy" userId="2cb269b42751555a" providerId="Windows Live" clId="Web-{2BB3F148-828D-4FFA-A2C3-6930BEA28133}" dt="2021-05-15T06:35:29.323" v="314"/>
          <pc:sldLayoutMkLst>
            <pc:docMk/>
            <pc:sldMasterMk cId="3122684013" sldId="2147483876"/>
            <pc:sldLayoutMk cId="3643597965" sldId="2147483879"/>
          </pc:sldLayoutMkLst>
        </pc:sldLayoutChg>
        <pc:sldLayoutChg chg="add del mod replId">
          <pc:chgData name="sai ram reddy" userId="2cb269b42751555a" providerId="Windows Live" clId="Web-{2BB3F148-828D-4FFA-A2C3-6930BEA28133}" dt="2021-05-15T06:35:29.323" v="314"/>
          <pc:sldLayoutMkLst>
            <pc:docMk/>
            <pc:sldMasterMk cId="3122684013" sldId="2147483876"/>
            <pc:sldLayoutMk cId="1399120875" sldId="2147483880"/>
          </pc:sldLayoutMkLst>
        </pc:sldLayoutChg>
        <pc:sldLayoutChg chg="add del mod replId">
          <pc:chgData name="sai ram reddy" userId="2cb269b42751555a" providerId="Windows Live" clId="Web-{2BB3F148-828D-4FFA-A2C3-6930BEA28133}" dt="2021-05-15T06:35:29.323" v="314"/>
          <pc:sldLayoutMkLst>
            <pc:docMk/>
            <pc:sldMasterMk cId="3122684013" sldId="2147483876"/>
            <pc:sldLayoutMk cId="1259390225" sldId="2147483881"/>
          </pc:sldLayoutMkLst>
        </pc:sldLayoutChg>
        <pc:sldLayoutChg chg="add del mod replId">
          <pc:chgData name="sai ram reddy" userId="2cb269b42751555a" providerId="Windows Live" clId="Web-{2BB3F148-828D-4FFA-A2C3-6930BEA28133}" dt="2021-05-15T06:35:29.323" v="314"/>
          <pc:sldLayoutMkLst>
            <pc:docMk/>
            <pc:sldMasterMk cId="3122684013" sldId="2147483876"/>
            <pc:sldLayoutMk cId="977723987" sldId="2147483882"/>
          </pc:sldLayoutMkLst>
        </pc:sldLayoutChg>
        <pc:sldLayoutChg chg="add del mod replId">
          <pc:chgData name="sai ram reddy" userId="2cb269b42751555a" providerId="Windows Live" clId="Web-{2BB3F148-828D-4FFA-A2C3-6930BEA28133}" dt="2021-05-15T06:35:29.323" v="314"/>
          <pc:sldLayoutMkLst>
            <pc:docMk/>
            <pc:sldMasterMk cId="3122684013" sldId="2147483876"/>
            <pc:sldLayoutMk cId="1636523592" sldId="2147483883"/>
          </pc:sldLayoutMkLst>
        </pc:sldLayoutChg>
        <pc:sldLayoutChg chg="add del mod replId">
          <pc:chgData name="sai ram reddy" userId="2cb269b42751555a" providerId="Windows Live" clId="Web-{2BB3F148-828D-4FFA-A2C3-6930BEA28133}" dt="2021-05-15T06:35:29.323" v="314"/>
          <pc:sldLayoutMkLst>
            <pc:docMk/>
            <pc:sldMasterMk cId="3122684013" sldId="2147483876"/>
            <pc:sldLayoutMk cId="796569122" sldId="2147483884"/>
          </pc:sldLayoutMkLst>
        </pc:sldLayoutChg>
        <pc:sldLayoutChg chg="add del mod replId">
          <pc:chgData name="sai ram reddy" userId="2cb269b42751555a" providerId="Windows Live" clId="Web-{2BB3F148-828D-4FFA-A2C3-6930BEA28133}" dt="2021-05-15T06:35:29.323" v="314"/>
          <pc:sldLayoutMkLst>
            <pc:docMk/>
            <pc:sldMasterMk cId="3122684013" sldId="2147483876"/>
            <pc:sldLayoutMk cId="1157121709" sldId="2147483885"/>
          </pc:sldLayoutMkLst>
        </pc:sldLayoutChg>
        <pc:sldLayoutChg chg="add del mod replId">
          <pc:chgData name="sai ram reddy" userId="2cb269b42751555a" providerId="Windows Live" clId="Web-{2BB3F148-828D-4FFA-A2C3-6930BEA28133}" dt="2021-05-15T06:35:29.323" v="314"/>
          <pc:sldLayoutMkLst>
            <pc:docMk/>
            <pc:sldMasterMk cId="3122684013" sldId="2147483876"/>
            <pc:sldLayoutMk cId="2340140335" sldId="2147483886"/>
          </pc:sldLayoutMkLst>
        </pc:sldLayoutChg>
        <pc:sldLayoutChg chg="add del mod replId">
          <pc:chgData name="sai ram reddy" userId="2cb269b42751555a" providerId="Windows Live" clId="Web-{2BB3F148-828D-4FFA-A2C3-6930BEA28133}" dt="2021-05-15T06:35:29.323" v="314"/>
          <pc:sldLayoutMkLst>
            <pc:docMk/>
            <pc:sldMasterMk cId="3122684013" sldId="2147483876"/>
            <pc:sldLayoutMk cId="4075470083" sldId="2147483887"/>
          </pc:sldLayoutMkLst>
        </pc:sldLayoutChg>
      </pc:sldMasterChg>
      <pc:sldMasterChg chg="add addSldLayout modSldLayout">
        <pc:chgData name="sai ram reddy" userId="2cb269b42751555a" providerId="Windows Live" clId="Web-{2BB3F148-828D-4FFA-A2C3-6930BEA28133}" dt="2021-05-15T06:35:29.323" v="314"/>
        <pc:sldMasterMkLst>
          <pc:docMk/>
          <pc:sldMasterMk cId="3563393793" sldId="2147483888"/>
        </pc:sldMasterMkLst>
        <pc:sldLayoutChg chg="add mod replId">
          <pc:chgData name="sai ram reddy" userId="2cb269b42751555a" providerId="Windows Live" clId="Web-{2BB3F148-828D-4FFA-A2C3-6930BEA28133}" dt="2021-05-15T06:35:29.323" v="314"/>
          <pc:sldLayoutMkLst>
            <pc:docMk/>
            <pc:sldMasterMk cId="3563393793" sldId="2147483888"/>
            <pc:sldLayoutMk cId="1490393662" sldId="2147483889"/>
          </pc:sldLayoutMkLst>
        </pc:sldLayoutChg>
        <pc:sldLayoutChg chg="add mod replId">
          <pc:chgData name="sai ram reddy" userId="2cb269b42751555a" providerId="Windows Live" clId="Web-{2BB3F148-828D-4FFA-A2C3-6930BEA28133}" dt="2021-05-15T06:35:29.323" v="314"/>
          <pc:sldLayoutMkLst>
            <pc:docMk/>
            <pc:sldMasterMk cId="3563393793" sldId="2147483888"/>
            <pc:sldLayoutMk cId="2446365617" sldId="2147483890"/>
          </pc:sldLayoutMkLst>
        </pc:sldLayoutChg>
        <pc:sldLayoutChg chg="add mod replId">
          <pc:chgData name="sai ram reddy" userId="2cb269b42751555a" providerId="Windows Live" clId="Web-{2BB3F148-828D-4FFA-A2C3-6930BEA28133}" dt="2021-05-15T06:35:29.323" v="314"/>
          <pc:sldLayoutMkLst>
            <pc:docMk/>
            <pc:sldMasterMk cId="3563393793" sldId="2147483888"/>
            <pc:sldLayoutMk cId="1311311727" sldId="2147483891"/>
          </pc:sldLayoutMkLst>
        </pc:sldLayoutChg>
        <pc:sldLayoutChg chg="add mod replId">
          <pc:chgData name="sai ram reddy" userId="2cb269b42751555a" providerId="Windows Live" clId="Web-{2BB3F148-828D-4FFA-A2C3-6930BEA28133}" dt="2021-05-15T06:35:29.323" v="314"/>
          <pc:sldLayoutMkLst>
            <pc:docMk/>
            <pc:sldMasterMk cId="3563393793" sldId="2147483888"/>
            <pc:sldLayoutMk cId="2355007968" sldId="2147483892"/>
          </pc:sldLayoutMkLst>
        </pc:sldLayoutChg>
        <pc:sldLayoutChg chg="add mod replId">
          <pc:chgData name="sai ram reddy" userId="2cb269b42751555a" providerId="Windows Live" clId="Web-{2BB3F148-828D-4FFA-A2C3-6930BEA28133}" dt="2021-05-15T06:35:29.323" v="314"/>
          <pc:sldLayoutMkLst>
            <pc:docMk/>
            <pc:sldMasterMk cId="3563393793" sldId="2147483888"/>
            <pc:sldLayoutMk cId="3141481185" sldId="2147483893"/>
          </pc:sldLayoutMkLst>
        </pc:sldLayoutChg>
        <pc:sldLayoutChg chg="add mod replId">
          <pc:chgData name="sai ram reddy" userId="2cb269b42751555a" providerId="Windows Live" clId="Web-{2BB3F148-828D-4FFA-A2C3-6930BEA28133}" dt="2021-05-15T06:35:29.323" v="314"/>
          <pc:sldLayoutMkLst>
            <pc:docMk/>
            <pc:sldMasterMk cId="3563393793" sldId="2147483888"/>
            <pc:sldLayoutMk cId="1095016331" sldId="2147483894"/>
          </pc:sldLayoutMkLst>
        </pc:sldLayoutChg>
        <pc:sldLayoutChg chg="add mod replId">
          <pc:chgData name="sai ram reddy" userId="2cb269b42751555a" providerId="Windows Live" clId="Web-{2BB3F148-828D-4FFA-A2C3-6930BEA28133}" dt="2021-05-15T06:35:29.323" v="314"/>
          <pc:sldLayoutMkLst>
            <pc:docMk/>
            <pc:sldMasterMk cId="3563393793" sldId="2147483888"/>
            <pc:sldLayoutMk cId="480560148" sldId="2147483895"/>
          </pc:sldLayoutMkLst>
        </pc:sldLayoutChg>
        <pc:sldLayoutChg chg="add mod replId">
          <pc:chgData name="sai ram reddy" userId="2cb269b42751555a" providerId="Windows Live" clId="Web-{2BB3F148-828D-4FFA-A2C3-6930BEA28133}" dt="2021-05-15T06:35:29.323" v="314"/>
          <pc:sldLayoutMkLst>
            <pc:docMk/>
            <pc:sldMasterMk cId="3563393793" sldId="2147483888"/>
            <pc:sldLayoutMk cId="2044079482" sldId="2147483896"/>
          </pc:sldLayoutMkLst>
        </pc:sldLayoutChg>
        <pc:sldLayoutChg chg="add mod replId">
          <pc:chgData name="sai ram reddy" userId="2cb269b42751555a" providerId="Windows Live" clId="Web-{2BB3F148-828D-4FFA-A2C3-6930BEA28133}" dt="2021-05-15T06:35:29.323" v="314"/>
          <pc:sldLayoutMkLst>
            <pc:docMk/>
            <pc:sldMasterMk cId="3563393793" sldId="2147483888"/>
            <pc:sldLayoutMk cId="1080106205" sldId="2147483897"/>
          </pc:sldLayoutMkLst>
        </pc:sldLayoutChg>
        <pc:sldLayoutChg chg="add mod replId">
          <pc:chgData name="sai ram reddy" userId="2cb269b42751555a" providerId="Windows Live" clId="Web-{2BB3F148-828D-4FFA-A2C3-6930BEA28133}" dt="2021-05-15T06:35:29.323" v="314"/>
          <pc:sldLayoutMkLst>
            <pc:docMk/>
            <pc:sldMasterMk cId="3563393793" sldId="2147483888"/>
            <pc:sldLayoutMk cId="2895368679" sldId="2147483898"/>
          </pc:sldLayoutMkLst>
        </pc:sldLayoutChg>
        <pc:sldLayoutChg chg="add mod replId">
          <pc:chgData name="sai ram reddy" userId="2cb269b42751555a" providerId="Windows Live" clId="Web-{2BB3F148-828D-4FFA-A2C3-6930BEA28133}" dt="2021-05-15T06:35:29.323" v="314"/>
          <pc:sldLayoutMkLst>
            <pc:docMk/>
            <pc:sldMasterMk cId="3563393793" sldId="2147483888"/>
            <pc:sldLayoutMk cId="404620975" sldId="2147483899"/>
          </pc:sldLayoutMkLst>
        </pc:sldLayoutChg>
      </pc:sldMasterChg>
    </pc:docChg>
  </pc:docChgLst>
  <pc:docChgLst>
    <pc:chgData name="sai ram reddy" userId="2cb269b42751555a" providerId="Windows Live" clId="Web-{50326867-2322-4643-93C6-0545CF02B2D8}"/>
    <pc:docChg chg="addSld delSld modSld">
      <pc:chgData name="sai ram reddy" userId="2cb269b42751555a" providerId="Windows Live" clId="Web-{50326867-2322-4643-93C6-0545CF02B2D8}" dt="2021-05-14T07:09:33.028" v="312" actId="20577"/>
      <pc:docMkLst>
        <pc:docMk/>
      </pc:docMkLst>
      <pc:sldChg chg="modSp del">
        <pc:chgData name="sai ram reddy" userId="2cb269b42751555a" providerId="Windows Live" clId="Web-{50326867-2322-4643-93C6-0545CF02B2D8}" dt="2021-05-14T06:56:56.649" v="293"/>
        <pc:sldMkLst>
          <pc:docMk/>
          <pc:sldMk cId="109857222" sldId="256"/>
        </pc:sldMkLst>
        <pc:spChg chg="mod">
          <ac:chgData name="sai ram reddy" userId="2cb269b42751555a" providerId="Windows Live" clId="Web-{50326867-2322-4643-93C6-0545CF02B2D8}" dt="2021-05-14T06:45:35.241" v="132" actId="14100"/>
          <ac:spMkLst>
            <pc:docMk/>
            <pc:sldMk cId="109857222" sldId="256"/>
            <ac:spMk id="2" creationId="{00000000-0000-0000-0000-000000000000}"/>
          </ac:spMkLst>
        </pc:spChg>
        <pc:spChg chg="mod">
          <ac:chgData name="sai ram reddy" userId="2cb269b42751555a" providerId="Windows Live" clId="Web-{50326867-2322-4643-93C6-0545CF02B2D8}" dt="2021-05-14T06:45:39.413" v="133" actId="14100"/>
          <ac:spMkLst>
            <pc:docMk/>
            <pc:sldMk cId="109857222" sldId="256"/>
            <ac:spMk id="3" creationId="{00000000-0000-0000-0000-000000000000}"/>
          </ac:spMkLst>
        </pc:spChg>
      </pc:sldChg>
      <pc:sldChg chg="addSp delSp modSp new mod setBg modClrScheme setClrOvrMap chgLayout">
        <pc:chgData name="sai ram reddy" userId="2cb269b42751555a" providerId="Windows Live" clId="Web-{50326867-2322-4643-93C6-0545CF02B2D8}" dt="2021-05-14T07:08:51.949" v="303" actId="20577"/>
        <pc:sldMkLst>
          <pc:docMk/>
          <pc:sldMk cId="817200660" sldId="257"/>
        </pc:sldMkLst>
        <pc:spChg chg="mod ord">
          <ac:chgData name="sai ram reddy" userId="2cb269b42751555a" providerId="Windows Live" clId="Web-{50326867-2322-4643-93C6-0545CF02B2D8}" dt="2021-05-14T06:56:08.507" v="288" actId="20577"/>
          <ac:spMkLst>
            <pc:docMk/>
            <pc:sldMk cId="817200660" sldId="257"/>
            <ac:spMk id="2" creationId="{640EA33A-5AD5-42EA-B77C-1F45D543DDF5}"/>
          </ac:spMkLst>
        </pc:spChg>
        <pc:spChg chg="mod ord">
          <ac:chgData name="sai ram reddy" userId="2cb269b42751555a" providerId="Windows Live" clId="Web-{50326867-2322-4643-93C6-0545CF02B2D8}" dt="2021-05-14T07:08:51.949" v="303" actId="20577"/>
          <ac:spMkLst>
            <pc:docMk/>
            <pc:sldMk cId="817200660" sldId="257"/>
            <ac:spMk id="3" creationId="{C3FA646B-4349-4525-B575-3C1BD74E8E52}"/>
          </ac:spMkLst>
        </pc:spChg>
        <pc:spChg chg="add mod ord">
          <ac:chgData name="sai ram reddy" userId="2cb269b42751555a" providerId="Windows Live" clId="Web-{50326867-2322-4643-93C6-0545CF02B2D8}" dt="2021-05-14T07:08:49.387" v="301" actId="20577"/>
          <ac:spMkLst>
            <pc:docMk/>
            <pc:sldMk cId="817200660" sldId="257"/>
            <ac:spMk id="4" creationId="{931475E5-6211-4E6E-9747-992B565CD14B}"/>
          </ac:spMkLst>
        </pc:spChg>
        <pc:spChg chg="add del">
          <ac:chgData name="sai ram reddy" userId="2cb269b42751555a" providerId="Windows Live" clId="Web-{50326867-2322-4643-93C6-0545CF02B2D8}" dt="2021-05-14T06:53:51.301" v="239"/>
          <ac:spMkLst>
            <pc:docMk/>
            <pc:sldMk cId="817200660" sldId="257"/>
            <ac:spMk id="9" creationId="{19C052EA-05E2-403D-965E-52D1BFFA24DF}"/>
          </ac:spMkLst>
        </pc:spChg>
        <pc:spChg chg="add del">
          <ac:chgData name="sai ram reddy" userId="2cb269b42751555a" providerId="Windows Live" clId="Web-{50326867-2322-4643-93C6-0545CF02B2D8}" dt="2021-05-14T06:53:51.301" v="239"/>
          <ac:spMkLst>
            <pc:docMk/>
            <pc:sldMk cId="817200660" sldId="257"/>
            <ac:spMk id="11" creationId="{4C1936B8-2FFB-4F78-8388-B8C282B8A5BC}"/>
          </ac:spMkLst>
        </pc:spChg>
        <pc:spChg chg="add">
          <ac:chgData name="sai ram reddy" userId="2cb269b42751555a" providerId="Windows Live" clId="Web-{50326867-2322-4643-93C6-0545CF02B2D8}" dt="2021-05-14T06:53:51.301" v="239"/>
          <ac:spMkLst>
            <pc:docMk/>
            <pc:sldMk cId="817200660" sldId="257"/>
            <ac:spMk id="16" creationId="{FEF085B8-A2C0-4A6F-B663-CCC56F3CD373}"/>
          </ac:spMkLst>
        </pc:spChg>
        <pc:spChg chg="add">
          <ac:chgData name="sai ram reddy" userId="2cb269b42751555a" providerId="Windows Live" clId="Web-{50326867-2322-4643-93C6-0545CF02B2D8}" dt="2021-05-14T06:53:51.301" v="239"/>
          <ac:spMkLst>
            <pc:docMk/>
            <pc:sldMk cId="817200660" sldId="257"/>
            <ac:spMk id="18" creationId="{2658F6D6-96E0-421A-96D6-3DF404008543}"/>
          </ac:spMkLst>
        </pc:spChg>
        <pc:spChg chg="add">
          <ac:chgData name="sai ram reddy" userId="2cb269b42751555a" providerId="Windows Live" clId="Web-{50326867-2322-4643-93C6-0545CF02B2D8}" dt="2021-05-14T06:53:51.301" v="239"/>
          <ac:spMkLst>
            <pc:docMk/>
            <pc:sldMk cId="817200660" sldId="257"/>
            <ac:spMk id="20" creationId="{3CF62545-93A0-4FD5-9B48-48DCA794CBA1}"/>
          </ac:spMkLst>
        </pc:spChg>
      </pc:sldChg>
      <pc:sldChg chg="delSp modSp new mod modClrScheme chgLayout">
        <pc:chgData name="sai ram reddy" userId="2cb269b42751555a" providerId="Windows Live" clId="Web-{50326867-2322-4643-93C6-0545CF02B2D8}" dt="2021-05-14T07:09:33.028" v="312" actId="20577"/>
        <pc:sldMkLst>
          <pc:docMk/>
          <pc:sldMk cId="3246574444" sldId="258"/>
        </pc:sldMkLst>
        <pc:spChg chg="mod ord">
          <ac:chgData name="sai ram reddy" userId="2cb269b42751555a" providerId="Windows Live" clId="Web-{50326867-2322-4643-93C6-0545CF02B2D8}" dt="2021-05-14T07:09:33.028" v="312" actId="20577"/>
          <ac:spMkLst>
            <pc:docMk/>
            <pc:sldMk cId="3246574444" sldId="258"/>
            <ac:spMk id="2" creationId="{A26FD44A-5724-4F2A-A666-A1E97B20573A}"/>
          </ac:spMkLst>
        </pc:spChg>
        <pc:spChg chg="mod ord">
          <ac:chgData name="sai ram reddy" userId="2cb269b42751555a" providerId="Windows Live" clId="Web-{50326867-2322-4643-93C6-0545CF02B2D8}" dt="2021-05-14T07:05:22.819" v="297"/>
          <ac:spMkLst>
            <pc:docMk/>
            <pc:sldMk cId="3246574444" sldId="258"/>
            <ac:spMk id="3" creationId="{2F540248-B299-44F8-BC31-00B2764CB131}"/>
          </ac:spMkLst>
        </pc:spChg>
        <pc:spChg chg="del">
          <ac:chgData name="sai ram reddy" userId="2cb269b42751555a" providerId="Windows Live" clId="Web-{50326867-2322-4643-93C6-0545CF02B2D8}" dt="2021-05-14T07:05:22.819" v="297"/>
          <ac:spMkLst>
            <pc:docMk/>
            <pc:sldMk cId="3246574444" sldId="258"/>
            <ac:spMk id="4" creationId="{2255A1F7-130E-4C81-AAC8-5B6D2F954C49}"/>
          </ac:spMkLst>
        </pc:spChg>
      </pc:sldChg>
      <pc:sldChg chg="addSp delSp modSp new del mod setBg modClrScheme chgLayout">
        <pc:chgData name="sai ram reddy" userId="2cb269b42751555a" providerId="Windows Live" clId="Web-{50326867-2322-4643-93C6-0545CF02B2D8}" dt="2021-05-14T07:05:12.037" v="295"/>
        <pc:sldMkLst>
          <pc:docMk/>
          <pc:sldMk cId="3493914026" sldId="258"/>
        </pc:sldMkLst>
        <pc:spChg chg="mod ord">
          <ac:chgData name="sai ram reddy" userId="2cb269b42751555a" providerId="Windows Live" clId="Web-{50326867-2322-4643-93C6-0545CF02B2D8}" dt="2021-05-14T07:04:54.177" v="294"/>
          <ac:spMkLst>
            <pc:docMk/>
            <pc:sldMk cId="3493914026" sldId="258"/>
            <ac:spMk id="2" creationId="{C9B3D525-0CFD-424B-B865-017C937299CA}"/>
          </ac:spMkLst>
        </pc:spChg>
        <pc:spChg chg="del mod ord">
          <ac:chgData name="sai ram reddy" userId="2cb269b42751555a" providerId="Windows Live" clId="Web-{50326867-2322-4643-93C6-0545CF02B2D8}" dt="2021-05-14T07:04:54.177" v="294"/>
          <ac:spMkLst>
            <pc:docMk/>
            <pc:sldMk cId="3493914026" sldId="258"/>
            <ac:spMk id="3" creationId="{CCB1C40D-849E-4FEB-973E-69A501C0CC6E}"/>
          </ac:spMkLst>
        </pc:spChg>
        <pc:spChg chg="del">
          <ac:chgData name="sai ram reddy" userId="2cb269b42751555a" providerId="Windows Live" clId="Web-{50326867-2322-4643-93C6-0545CF02B2D8}" dt="2021-05-14T06:56:43.743" v="292"/>
          <ac:spMkLst>
            <pc:docMk/>
            <pc:sldMk cId="3493914026" sldId="258"/>
            <ac:spMk id="4" creationId="{D30079FB-DEC7-4AD8-B2A3-E1F9FC031A2E}"/>
          </ac:spMkLst>
        </pc:spChg>
        <pc:spChg chg="add">
          <ac:chgData name="sai ram reddy" userId="2cb269b42751555a" providerId="Windows Live" clId="Web-{50326867-2322-4643-93C6-0545CF02B2D8}" dt="2021-05-14T07:04:54.177" v="294"/>
          <ac:spMkLst>
            <pc:docMk/>
            <pc:sldMk cId="3493914026" sldId="258"/>
            <ac:spMk id="8" creationId="{C27D7A02-907B-496F-BA7E-AA3780733CA7}"/>
          </ac:spMkLst>
        </pc:spChg>
        <pc:spChg chg="add">
          <ac:chgData name="sai ram reddy" userId="2cb269b42751555a" providerId="Windows Live" clId="Web-{50326867-2322-4643-93C6-0545CF02B2D8}" dt="2021-05-14T07:04:54.177" v="294"/>
          <ac:spMkLst>
            <pc:docMk/>
            <pc:sldMk cId="3493914026" sldId="258"/>
            <ac:spMk id="10" creationId="{0FBA5268-0AE7-4CAD-9537-D0EB09E76406}"/>
          </ac:spMkLst>
        </pc:spChg>
        <pc:spChg chg="add">
          <ac:chgData name="sai ram reddy" userId="2cb269b42751555a" providerId="Windows Live" clId="Web-{50326867-2322-4643-93C6-0545CF02B2D8}" dt="2021-05-14T07:04:54.177" v="294"/>
          <ac:spMkLst>
            <pc:docMk/>
            <pc:sldMk cId="3493914026" sldId="258"/>
            <ac:spMk id="12" creationId="{088D065B-39DA-4077-B9CF-E489CE4C0169}"/>
          </ac:spMkLst>
        </pc:spChg>
      </pc:sldChg>
    </pc:docChg>
  </pc:docChgLst>
  <pc:docChgLst>
    <pc:chgData name="sai ram reddy" userId="2cb269b42751555a" providerId="Windows Live" clId="Web-{E2476529-D56C-4E91-A745-4C234B8DD1B3}"/>
    <pc:docChg chg="modSld">
      <pc:chgData name="sai ram reddy" userId="2cb269b42751555a" providerId="Windows Live" clId="Web-{E2476529-D56C-4E91-A745-4C234B8DD1B3}" dt="2021-06-06T04:47:54.761" v="164" actId="20577"/>
      <pc:docMkLst>
        <pc:docMk/>
      </pc:docMkLst>
      <pc:sldChg chg="modSp">
        <pc:chgData name="sai ram reddy" userId="2cb269b42751555a" providerId="Windows Live" clId="Web-{E2476529-D56C-4E91-A745-4C234B8DD1B3}" dt="2021-06-06T04:47:54.761" v="164" actId="20577"/>
        <pc:sldMkLst>
          <pc:docMk/>
          <pc:sldMk cId="3422414787" sldId="257"/>
        </pc:sldMkLst>
        <pc:spChg chg="mod">
          <ac:chgData name="sai ram reddy" userId="2cb269b42751555a" providerId="Windows Live" clId="Web-{E2476529-D56C-4E91-A745-4C234B8DD1B3}" dt="2021-06-06T04:47:54.761" v="164" actId="20577"/>
          <ac:spMkLst>
            <pc:docMk/>
            <pc:sldMk cId="3422414787" sldId="257"/>
            <ac:spMk id="3" creationId="{47B9BE13-C793-4DE0-9ACB-2CA9419E66A2}"/>
          </ac:spMkLst>
        </pc:spChg>
      </pc:sldChg>
    </pc:docChg>
  </pc:docChgLst>
  <pc:docChgLst>
    <pc:chgData name="sai ram reddy" userId="2cb269b42751555a" providerId="Windows Live" clId="Web-{F32C4088-B66B-4422-8498-BE957F0B8B04}"/>
    <pc:docChg chg="modSld">
      <pc:chgData name="sai ram reddy" userId="2cb269b42751555a" providerId="Windows Live" clId="Web-{F32C4088-B66B-4422-8498-BE957F0B8B04}" dt="2021-06-06T05:01:03.864" v="23" actId="20577"/>
      <pc:docMkLst>
        <pc:docMk/>
      </pc:docMkLst>
      <pc:sldChg chg="addSp delSp modSp">
        <pc:chgData name="sai ram reddy" userId="2cb269b42751555a" providerId="Windows Live" clId="Web-{F32C4088-B66B-4422-8498-BE957F0B8B04}" dt="2021-06-06T05:00:54.161" v="22" actId="20577"/>
        <pc:sldMkLst>
          <pc:docMk/>
          <pc:sldMk cId="3422414787" sldId="257"/>
        </pc:sldMkLst>
        <pc:spChg chg="del mod">
          <ac:chgData name="sai ram reddy" userId="2cb269b42751555a" providerId="Windows Live" clId="Web-{F32C4088-B66B-4422-8498-BE957F0B8B04}" dt="2021-06-06T04:59:57.079" v="12"/>
          <ac:spMkLst>
            <pc:docMk/>
            <pc:sldMk cId="3422414787" sldId="257"/>
            <ac:spMk id="3" creationId="{47B9BE13-C793-4DE0-9ACB-2CA9419E66A2}"/>
          </ac:spMkLst>
        </pc:spChg>
        <pc:spChg chg="add mod">
          <ac:chgData name="sai ram reddy" userId="2cb269b42751555a" providerId="Windows Live" clId="Web-{F32C4088-B66B-4422-8498-BE957F0B8B04}" dt="2021-06-06T05:00:54.161" v="22" actId="20577"/>
          <ac:spMkLst>
            <pc:docMk/>
            <pc:sldMk cId="3422414787" sldId="257"/>
            <ac:spMk id="5" creationId="{80B54E40-41D8-4332-8843-01FBD6D9A189}"/>
          </ac:spMkLst>
        </pc:spChg>
      </pc:sldChg>
      <pc:sldChg chg="modSp">
        <pc:chgData name="sai ram reddy" userId="2cb269b42751555a" providerId="Windows Live" clId="Web-{F32C4088-B66B-4422-8498-BE957F0B8B04}" dt="2021-06-06T05:01:03.864" v="23" actId="20577"/>
        <pc:sldMkLst>
          <pc:docMk/>
          <pc:sldMk cId="3785391923" sldId="258"/>
        </pc:sldMkLst>
        <pc:spChg chg="mod">
          <ac:chgData name="sai ram reddy" userId="2cb269b42751555a" providerId="Windows Live" clId="Web-{F32C4088-B66B-4422-8498-BE957F0B8B04}" dt="2021-06-06T05:01:03.864" v="23" actId="20577"/>
          <ac:spMkLst>
            <pc:docMk/>
            <pc:sldMk cId="3785391923" sldId="258"/>
            <ac:spMk id="3" creationId="{3B230610-8558-4AEA-8089-22DD62ED90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4330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4159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7200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4595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4074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994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29-Jun-21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8255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29-Jun-21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5679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29-Jun-21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2497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46473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6982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29-Jun-21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477128812"/>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B060-9991-4CCC-99D1-7C4B27ADF6E2}"/>
              </a:ext>
            </a:extLst>
          </p:cNvPr>
          <p:cNvSpPr>
            <a:spLocks noGrp="1"/>
          </p:cNvSpPr>
          <p:nvPr>
            <p:ph type="title"/>
          </p:nvPr>
        </p:nvSpPr>
        <p:spPr>
          <a:xfrm>
            <a:off x="838200" y="365125"/>
            <a:ext cx="5670431" cy="3151487"/>
          </a:xfrm>
        </p:spPr>
        <p:txBody>
          <a:bodyPr>
            <a:normAutofit/>
          </a:bodyPr>
          <a:lstStyle/>
          <a:p>
            <a:pPr algn="ctr"/>
            <a:r>
              <a:rPr lang="en-US" b="1">
                <a:solidFill>
                  <a:schemeClr val="accent1">
                    <a:lumMod val="75000"/>
                  </a:schemeClr>
                </a:solidFill>
                <a:cs typeface="Calibri Light"/>
              </a:rPr>
              <a:t>Pneumonia Detection Using CNN</a:t>
            </a:r>
            <a:r>
              <a:rPr lang="en-US" b="1" dirty="0">
                <a:solidFill>
                  <a:schemeClr val="accent1">
                    <a:lumMod val="75000"/>
                  </a:schemeClr>
                </a:solidFill>
                <a:cs typeface="Calibri Light"/>
              </a:rPr>
              <a:t/>
            </a:r>
            <a:br>
              <a:rPr lang="en-US" b="1" dirty="0">
                <a:solidFill>
                  <a:schemeClr val="accent1">
                    <a:lumMod val="75000"/>
                  </a:schemeClr>
                </a:solidFill>
                <a:cs typeface="Calibri Light"/>
              </a:rPr>
            </a:br>
            <a:r>
              <a:rPr lang="en-US" b="1">
                <a:solidFill>
                  <a:schemeClr val="accent1">
                    <a:lumMod val="75000"/>
                  </a:schemeClr>
                </a:solidFill>
                <a:cs typeface="Calibri Light"/>
              </a:rPr>
              <a:t>Based </a:t>
            </a:r>
            <a:r>
              <a:rPr lang="en-US" b="1" dirty="0">
                <a:solidFill>
                  <a:schemeClr val="accent1">
                    <a:lumMod val="75000"/>
                  </a:schemeClr>
                </a:solidFill>
                <a:cs typeface="Calibri Light"/>
              </a:rPr>
              <a:t/>
            </a:r>
            <a:br>
              <a:rPr lang="en-US" b="1" dirty="0">
                <a:solidFill>
                  <a:schemeClr val="accent1">
                    <a:lumMod val="75000"/>
                  </a:schemeClr>
                </a:solidFill>
                <a:cs typeface="Calibri Light"/>
              </a:rPr>
            </a:br>
            <a:r>
              <a:rPr lang="en-US" b="1">
                <a:solidFill>
                  <a:schemeClr val="accent1">
                    <a:lumMod val="75000"/>
                  </a:schemeClr>
                </a:solidFill>
                <a:cs typeface="Calibri Light"/>
              </a:rPr>
              <a:t>Feature Extraction</a:t>
            </a:r>
            <a:endParaRPr lang="en-US">
              <a:solidFill>
                <a:schemeClr val="accent1">
                  <a:lumMod val="75000"/>
                </a:schemeClr>
              </a:solidFill>
              <a:cs typeface="Calibri Light"/>
            </a:endParaRPr>
          </a:p>
        </p:txBody>
      </p:sp>
      <p:sp>
        <p:nvSpPr>
          <p:cNvPr id="3" name="Subtitle 2">
            <a:extLst>
              <a:ext uri="{FF2B5EF4-FFF2-40B4-BE49-F238E27FC236}">
                <a16:creationId xmlns:a16="http://schemas.microsoft.com/office/drawing/2014/main" id="{EA7A297C-F8C5-484F-9A82-E4684D3EC67E}"/>
              </a:ext>
            </a:extLst>
          </p:cNvPr>
          <p:cNvSpPr>
            <a:spLocks noGrp="1"/>
          </p:cNvSpPr>
          <p:nvPr>
            <p:ph sz="half" idx="1"/>
          </p:nvPr>
        </p:nvSpPr>
        <p:spPr>
          <a:xfrm>
            <a:off x="838200" y="4483737"/>
            <a:ext cx="4507463" cy="1693226"/>
          </a:xfrm>
        </p:spPr>
        <p:txBody>
          <a:bodyPr vert="horz" lIns="91440" tIns="45720" rIns="91440" bIns="45720" rtlCol="0" anchor="t">
            <a:normAutofit/>
          </a:bodyPr>
          <a:lstStyle/>
          <a:p>
            <a:pPr marL="0" indent="0">
              <a:buNone/>
            </a:pPr>
            <a:r>
              <a:rPr lang="en-US" sz="2000" dirty="0">
                <a:solidFill>
                  <a:srgbClr val="FF0000"/>
                </a:solidFill>
                <a:cs typeface="Calibri" panose="020F0502020204030204"/>
              </a:rPr>
              <a:t>Under The Esteemed Guidance Of:</a:t>
            </a:r>
          </a:p>
          <a:p>
            <a:pPr marL="0" indent="0">
              <a:buNone/>
            </a:pPr>
            <a:r>
              <a:rPr lang="en-US" sz="2000" dirty="0">
                <a:cs typeface="Calibri" panose="020F0502020204030204"/>
              </a:rPr>
              <a:t>CH. </a:t>
            </a:r>
            <a:r>
              <a:rPr lang="en-US" sz="2000" dirty="0" err="1">
                <a:cs typeface="Calibri" panose="020F0502020204030204"/>
              </a:rPr>
              <a:t>Shailaja</a:t>
            </a:r>
            <a:endParaRPr lang="en-US" sz="2000" dirty="0">
              <a:cs typeface="Calibri" panose="020F0502020204030204"/>
            </a:endParaRPr>
          </a:p>
        </p:txBody>
      </p:sp>
      <p:sp>
        <p:nvSpPr>
          <p:cNvPr id="4" name="Content Placeholder 3">
            <a:extLst>
              <a:ext uri="{FF2B5EF4-FFF2-40B4-BE49-F238E27FC236}">
                <a16:creationId xmlns:a16="http://schemas.microsoft.com/office/drawing/2014/main" id="{522D5870-42C4-486A-9D84-021BE7F3BA60}"/>
              </a:ext>
            </a:extLst>
          </p:cNvPr>
          <p:cNvSpPr>
            <a:spLocks noGrp="1"/>
          </p:cNvSpPr>
          <p:nvPr>
            <p:ph sz="half" idx="2"/>
          </p:nvPr>
        </p:nvSpPr>
        <p:spPr>
          <a:xfrm>
            <a:off x="7651469" y="4339965"/>
            <a:ext cx="3702330" cy="1836998"/>
          </a:xfrm>
        </p:spPr>
        <p:txBody>
          <a:bodyPr vert="horz" lIns="91440" tIns="45720" rIns="91440" bIns="45720" rtlCol="0" anchor="t">
            <a:normAutofit/>
          </a:bodyPr>
          <a:lstStyle/>
          <a:p>
            <a:pPr marL="0" indent="0">
              <a:buNone/>
            </a:pPr>
            <a:r>
              <a:rPr lang="en-US" sz="2000" dirty="0">
                <a:solidFill>
                  <a:srgbClr val="FF0000"/>
                </a:solidFill>
                <a:cs typeface="Calibri" panose="020F0502020204030204"/>
              </a:rPr>
              <a:t>By:</a:t>
            </a:r>
          </a:p>
          <a:p>
            <a:pPr marL="0" indent="0">
              <a:buNone/>
            </a:pPr>
            <a:r>
              <a:rPr lang="en-US" sz="2000" dirty="0">
                <a:cs typeface="Calibri" panose="020F0502020204030204"/>
              </a:rPr>
              <a:t>G. </a:t>
            </a:r>
            <a:r>
              <a:rPr lang="en-US" sz="2000" dirty="0" smtClean="0">
                <a:cs typeface="Calibri" panose="020F0502020204030204"/>
              </a:rPr>
              <a:t>Mahesh-17RA1A0514</a:t>
            </a:r>
            <a:endParaRPr lang="en-US" sz="2000" dirty="0">
              <a:cs typeface="Calibri" panose="020F0502020204030204"/>
            </a:endParaRPr>
          </a:p>
          <a:p>
            <a:pPr marL="0" indent="0">
              <a:buNone/>
            </a:pPr>
            <a:r>
              <a:rPr lang="en-US" sz="2000" dirty="0">
                <a:cs typeface="Calibri" panose="020F0502020204030204"/>
              </a:rPr>
              <a:t>P. </a:t>
            </a:r>
            <a:r>
              <a:rPr lang="en-US" sz="2000" dirty="0" err="1">
                <a:cs typeface="Calibri" panose="020F0502020204030204"/>
              </a:rPr>
              <a:t>Sairam</a:t>
            </a:r>
            <a:r>
              <a:rPr lang="en-US" sz="2000" dirty="0">
                <a:cs typeface="Calibri" panose="020F0502020204030204"/>
              </a:rPr>
              <a:t> Reddy-17RA1A0527</a:t>
            </a:r>
          </a:p>
          <a:p>
            <a:pPr marL="0" indent="0">
              <a:buNone/>
            </a:pPr>
            <a:r>
              <a:rPr lang="en-US" sz="2000" dirty="0">
                <a:cs typeface="Calibri" panose="020F0502020204030204"/>
              </a:rPr>
              <a:t>G. Sri Sai Kamal Teja-17RA1A0537</a:t>
            </a:r>
          </a:p>
        </p:txBody>
      </p:sp>
    </p:spTree>
    <p:extLst>
      <p:ext uri="{BB962C8B-B14F-4D97-AF65-F5344CB8AC3E}">
        <p14:creationId xmlns:p14="http://schemas.microsoft.com/office/powerpoint/2010/main" val="264024285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90EF-0A47-40DF-B2D7-A8D7688F7735}"/>
              </a:ext>
            </a:extLst>
          </p:cNvPr>
          <p:cNvSpPr>
            <a:spLocks noGrp="1"/>
          </p:cNvSpPr>
          <p:nvPr>
            <p:ph type="title"/>
          </p:nvPr>
        </p:nvSpPr>
        <p:spPr>
          <a:xfrm>
            <a:off x="826642" y="576041"/>
            <a:ext cx="9392421" cy="1330841"/>
          </a:xfrm>
        </p:spPr>
        <p:txBody>
          <a:bodyPr>
            <a:normAutofit/>
          </a:bodyPr>
          <a:lstStyle/>
          <a:p>
            <a:r>
              <a:rPr lang="en-US" b="1" dirty="0">
                <a:solidFill>
                  <a:schemeClr val="accent1"/>
                </a:solidFill>
                <a:cs typeface="Calibri Light" panose="020F0302020204030204"/>
              </a:rPr>
              <a:t>Convolution Layer</a:t>
            </a:r>
          </a:p>
        </p:txBody>
      </p:sp>
      <p:sp>
        <p:nvSpPr>
          <p:cNvPr id="3" name="Content Placeholder 2">
            <a:extLst>
              <a:ext uri="{FF2B5EF4-FFF2-40B4-BE49-F238E27FC236}">
                <a16:creationId xmlns:a16="http://schemas.microsoft.com/office/drawing/2014/main" id="{4737BB6E-06DA-4480-B921-0D1873914B72}"/>
              </a:ext>
            </a:extLst>
          </p:cNvPr>
          <p:cNvSpPr>
            <a:spLocks noGrp="1"/>
          </p:cNvSpPr>
          <p:nvPr>
            <p:ph idx="1"/>
          </p:nvPr>
        </p:nvSpPr>
        <p:spPr>
          <a:xfrm>
            <a:off x="977643" y="1906882"/>
            <a:ext cx="5582333" cy="4051436"/>
          </a:xfrm>
        </p:spPr>
        <p:txBody>
          <a:bodyPr vert="horz" lIns="91440" tIns="45720" rIns="91440" bIns="45720" rtlCol="0" anchor="t">
            <a:noAutofit/>
          </a:bodyPr>
          <a:lstStyle/>
          <a:p>
            <a:pPr marL="0" indent="0" algn="just">
              <a:buNone/>
            </a:pPr>
            <a:r>
              <a:rPr lang="en-US" sz="2000" dirty="0">
                <a:ea typeface="+mn-lt"/>
                <a:cs typeface="+mn-lt"/>
              </a:rPr>
              <a:t>This layer conceptualizes the characteristics of each image input. It stores three-dimensional connection among pixels by means of discovering significant image characteristics with small squares of image input. Described in figure 2 below is the overall process and functions of kernel, where in the image input is converted into 5x5 matrix pixel values and the resulting filter is 3x3 matrix or the resulting feature map in this layer. Feature map contains specific details of the original image necessary to determine an input. The feature map then down sampled with the </a:t>
            </a:r>
            <a:r>
              <a:rPr lang="en-US" sz="2000" dirty="0" err="1">
                <a:ea typeface="+mn-lt"/>
                <a:cs typeface="+mn-lt"/>
              </a:rPr>
              <a:t>ReLU</a:t>
            </a:r>
            <a:r>
              <a:rPr lang="en-US" sz="2000" dirty="0">
                <a:ea typeface="+mn-lt"/>
                <a:cs typeface="+mn-lt"/>
              </a:rPr>
              <a:t> method reducing any negative values to zero and remains all others intact.</a:t>
            </a:r>
            <a:endParaRPr lang="en-US" sz="2000" dirty="0">
              <a:cs typeface="Calibri" panose="020F0502020204030204"/>
            </a:endParaRPr>
          </a:p>
        </p:txBody>
      </p:sp>
      <p:pic>
        <p:nvPicPr>
          <p:cNvPr id="4" name="Picture 4">
            <a:extLst>
              <a:ext uri="{FF2B5EF4-FFF2-40B4-BE49-F238E27FC236}">
                <a16:creationId xmlns:a16="http://schemas.microsoft.com/office/drawing/2014/main" id="{99052ACE-A9B5-400F-8793-FDE5BB9BEAD8}"/>
              </a:ext>
            </a:extLst>
          </p:cNvPr>
          <p:cNvPicPr>
            <a:picLocks noChangeAspect="1"/>
          </p:cNvPicPr>
          <p:nvPr/>
        </p:nvPicPr>
        <p:blipFill>
          <a:blip r:embed="rId3"/>
          <a:stretch>
            <a:fillRect/>
          </a:stretch>
        </p:blipFill>
        <p:spPr>
          <a:xfrm>
            <a:off x="6903925" y="2277611"/>
            <a:ext cx="4788505" cy="2932959"/>
          </a:xfrm>
          <a:prstGeom prst="rect">
            <a:avLst/>
          </a:prstGeom>
        </p:spPr>
      </p:pic>
    </p:spTree>
    <p:extLst>
      <p:ext uri="{BB962C8B-B14F-4D97-AF65-F5344CB8AC3E}">
        <p14:creationId xmlns:p14="http://schemas.microsoft.com/office/powerpoint/2010/main" val="288619937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9DA8-95CF-434F-8C34-4D1347C27915}"/>
              </a:ext>
            </a:extLst>
          </p:cNvPr>
          <p:cNvSpPr>
            <a:spLocks noGrp="1"/>
          </p:cNvSpPr>
          <p:nvPr>
            <p:ph type="title"/>
          </p:nvPr>
        </p:nvSpPr>
        <p:spPr>
          <a:xfrm>
            <a:off x="709196" y="726431"/>
            <a:ext cx="9392421" cy="1330841"/>
          </a:xfrm>
        </p:spPr>
        <p:txBody>
          <a:bodyPr>
            <a:normAutofit/>
          </a:bodyPr>
          <a:lstStyle/>
          <a:p>
            <a:r>
              <a:rPr lang="en-US" b="1" dirty="0">
                <a:solidFill>
                  <a:schemeClr val="accent1"/>
                </a:solidFill>
                <a:cs typeface="Calibri Light" panose="020F0302020204030204"/>
              </a:rPr>
              <a:t>Max-Polling Layer</a:t>
            </a:r>
          </a:p>
        </p:txBody>
      </p:sp>
      <p:sp>
        <p:nvSpPr>
          <p:cNvPr id="3" name="Content Placeholder 2">
            <a:extLst>
              <a:ext uri="{FF2B5EF4-FFF2-40B4-BE49-F238E27FC236}">
                <a16:creationId xmlns:a16="http://schemas.microsoft.com/office/drawing/2014/main" id="{AFEF8B4E-20A2-42CF-ABD3-540606A7B078}"/>
              </a:ext>
            </a:extLst>
          </p:cNvPr>
          <p:cNvSpPr>
            <a:spLocks noGrp="1"/>
          </p:cNvSpPr>
          <p:nvPr>
            <p:ph idx="1"/>
          </p:nvPr>
        </p:nvSpPr>
        <p:spPr>
          <a:xfrm>
            <a:off x="1061533" y="2139640"/>
            <a:ext cx="4810760" cy="3866878"/>
          </a:xfrm>
        </p:spPr>
        <p:txBody>
          <a:bodyPr vert="horz" lIns="91440" tIns="45720" rIns="91440" bIns="45720" rtlCol="0" anchor="t">
            <a:normAutofit/>
          </a:bodyPr>
          <a:lstStyle/>
          <a:p>
            <a:pPr marL="0" indent="0" algn="just">
              <a:buNone/>
            </a:pPr>
            <a:r>
              <a:rPr lang="en-US" dirty="0">
                <a:ea typeface="+mn-lt"/>
                <a:cs typeface="+mn-lt"/>
              </a:rPr>
              <a:t>This layer cut down the values further to half of its original value by choosing only max values from the kernel matrix. The sample illustration is the 4x4 matrix pixel values of an input image degraded into 2x2 filters</a:t>
            </a:r>
            <a:endParaRPr lang="en-US" dirty="0">
              <a:cs typeface="Calibri"/>
            </a:endParaRPr>
          </a:p>
          <a:p>
            <a:pPr marL="0" indent="0">
              <a:buNone/>
            </a:pPr>
            <a:endParaRPr lang="en-US" dirty="0">
              <a:cs typeface="Calibri"/>
            </a:endParaRPr>
          </a:p>
          <a:p>
            <a:endParaRPr lang="en-US" dirty="0">
              <a:cs typeface="Calibri"/>
            </a:endParaRPr>
          </a:p>
        </p:txBody>
      </p:sp>
      <p:pic>
        <p:nvPicPr>
          <p:cNvPr id="4" name="Picture 4" descr="Diagram&#10;&#10;Description automatically generated">
            <a:extLst>
              <a:ext uri="{FF2B5EF4-FFF2-40B4-BE49-F238E27FC236}">
                <a16:creationId xmlns:a16="http://schemas.microsoft.com/office/drawing/2014/main" id="{AE85A21A-EB82-4CA0-8F31-694BF2B7181E}"/>
              </a:ext>
            </a:extLst>
          </p:cNvPr>
          <p:cNvPicPr>
            <a:picLocks noChangeAspect="1"/>
          </p:cNvPicPr>
          <p:nvPr/>
        </p:nvPicPr>
        <p:blipFill>
          <a:blip r:embed="rId3"/>
          <a:stretch>
            <a:fillRect/>
          </a:stretch>
        </p:blipFill>
        <p:spPr>
          <a:xfrm>
            <a:off x="6226949" y="1939826"/>
            <a:ext cx="5679900" cy="3594257"/>
          </a:xfrm>
          <a:prstGeom prst="rect">
            <a:avLst/>
          </a:prstGeom>
        </p:spPr>
      </p:pic>
    </p:spTree>
    <p:extLst>
      <p:ext uri="{BB962C8B-B14F-4D97-AF65-F5344CB8AC3E}">
        <p14:creationId xmlns:p14="http://schemas.microsoft.com/office/powerpoint/2010/main" val="204871856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A5D5-A2AA-4753-8E87-865292A82E19}"/>
              </a:ext>
            </a:extLst>
          </p:cNvPr>
          <p:cNvSpPr>
            <a:spLocks noGrp="1"/>
          </p:cNvSpPr>
          <p:nvPr>
            <p:ph type="title"/>
          </p:nvPr>
        </p:nvSpPr>
        <p:spPr>
          <a:xfrm>
            <a:off x="751140" y="606780"/>
            <a:ext cx="9392421" cy="1330841"/>
          </a:xfrm>
        </p:spPr>
        <p:txBody>
          <a:bodyPr>
            <a:normAutofit/>
          </a:bodyPr>
          <a:lstStyle/>
          <a:p>
            <a:r>
              <a:rPr lang="en-US" b="1" dirty="0">
                <a:solidFill>
                  <a:schemeClr val="accent1"/>
                </a:solidFill>
                <a:cs typeface="Calibri Light" panose="020F0302020204030204"/>
              </a:rPr>
              <a:t>Fully-Connected Layer</a:t>
            </a:r>
          </a:p>
        </p:txBody>
      </p:sp>
      <p:sp>
        <p:nvSpPr>
          <p:cNvPr id="3" name="Content Placeholder 2">
            <a:extLst>
              <a:ext uri="{FF2B5EF4-FFF2-40B4-BE49-F238E27FC236}">
                <a16:creationId xmlns:a16="http://schemas.microsoft.com/office/drawing/2014/main" id="{A6B6163E-4077-4A77-8D07-F8621DB41F0B}"/>
              </a:ext>
            </a:extLst>
          </p:cNvPr>
          <p:cNvSpPr>
            <a:spLocks noGrp="1"/>
          </p:cNvSpPr>
          <p:nvPr>
            <p:ph idx="1"/>
          </p:nvPr>
        </p:nvSpPr>
        <p:spPr>
          <a:xfrm>
            <a:off x="946956" y="2008196"/>
            <a:ext cx="4892220" cy="3917773"/>
          </a:xfrm>
        </p:spPr>
        <p:txBody>
          <a:bodyPr vert="horz" lIns="91440" tIns="45720" rIns="91440" bIns="45720" rtlCol="0" anchor="t">
            <a:normAutofit/>
          </a:bodyPr>
          <a:lstStyle/>
          <a:p>
            <a:pPr marL="0" indent="0" algn="just">
              <a:buNone/>
            </a:pPr>
            <a:r>
              <a:rPr lang="en-US" sz="2400" dirty="0">
                <a:ea typeface="+mn-lt"/>
                <a:cs typeface="+mn-lt"/>
              </a:rPr>
              <a:t>Multi-layer perceptron in this layer confirms that all neurons is interconnected to every neuron of every succeeding layers in the purpose of classifying input images created through the preserved features of image. Fig  illustrates the outcomes of image input after it has obtained characteristics from the provided data set and extracted features.</a:t>
            </a:r>
            <a:endParaRPr lang="en-US" sz="2400" dirty="0"/>
          </a:p>
          <a:p>
            <a:pPr marL="0" indent="0">
              <a:buNone/>
            </a:pPr>
            <a:endParaRPr lang="en-US" sz="2400" dirty="0">
              <a:cs typeface="Calibri"/>
            </a:endParaRPr>
          </a:p>
        </p:txBody>
      </p:sp>
      <p:pic>
        <p:nvPicPr>
          <p:cNvPr id="4" name="Picture 4" descr="Diagram&#10;&#10;Description automatically generated">
            <a:extLst>
              <a:ext uri="{FF2B5EF4-FFF2-40B4-BE49-F238E27FC236}">
                <a16:creationId xmlns:a16="http://schemas.microsoft.com/office/drawing/2014/main" id="{5850EAF5-9D9F-46FE-8DDE-F71EF49B767A}"/>
              </a:ext>
            </a:extLst>
          </p:cNvPr>
          <p:cNvPicPr>
            <a:picLocks noChangeAspect="1"/>
          </p:cNvPicPr>
          <p:nvPr/>
        </p:nvPicPr>
        <p:blipFill>
          <a:blip r:embed="rId3"/>
          <a:stretch>
            <a:fillRect/>
          </a:stretch>
        </p:blipFill>
        <p:spPr>
          <a:xfrm>
            <a:off x="6034991" y="1525099"/>
            <a:ext cx="6211863" cy="4246405"/>
          </a:xfrm>
          <a:prstGeom prst="rect">
            <a:avLst/>
          </a:prstGeom>
        </p:spPr>
      </p:pic>
    </p:spTree>
    <p:extLst>
      <p:ext uri="{BB962C8B-B14F-4D97-AF65-F5344CB8AC3E}">
        <p14:creationId xmlns:p14="http://schemas.microsoft.com/office/powerpoint/2010/main" val="209838084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3032-304F-4336-8C97-6CA7239DE1FA}"/>
              </a:ext>
            </a:extLst>
          </p:cNvPr>
          <p:cNvSpPr>
            <a:spLocks noGrp="1"/>
          </p:cNvSpPr>
          <p:nvPr>
            <p:ph type="title"/>
          </p:nvPr>
        </p:nvSpPr>
        <p:spPr>
          <a:xfrm>
            <a:off x="1012951" y="1500270"/>
            <a:ext cx="9857064" cy="3199005"/>
          </a:xfrm>
        </p:spPr>
        <p:txBody>
          <a:bodyPr>
            <a:normAutofit/>
          </a:bodyPr>
          <a:lstStyle/>
          <a:p>
            <a:pPr algn="ctr"/>
            <a:r>
              <a:rPr lang="en-US" sz="8800" b="1" dirty="0" smtClean="0">
                <a:solidFill>
                  <a:schemeClr val="accent1"/>
                </a:solidFill>
                <a:cs typeface="Calibri Light"/>
              </a:rPr>
              <a:t>UML</a:t>
            </a:r>
            <a:br>
              <a:rPr lang="en-US" sz="8800" b="1" dirty="0" smtClean="0">
                <a:solidFill>
                  <a:schemeClr val="accent1"/>
                </a:solidFill>
                <a:cs typeface="Calibri Light"/>
              </a:rPr>
            </a:br>
            <a:r>
              <a:rPr lang="en-US" sz="8800" b="1" dirty="0" smtClean="0">
                <a:solidFill>
                  <a:schemeClr val="accent1"/>
                </a:solidFill>
                <a:cs typeface="Calibri Light"/>
              </a:rPr>
              <a:t>Diagrams</a:t>
            </a:r>
            <a:endParaRPr lang="en-US" sz="8800" b="1" dirty="0">
              <a:solidFill>
                <a:schemeClr val="accent1"/>
              </a:solidFill>
              <a:cs typeface="Calibri Light"/>
            </a:endParaRPr>
          </a:p>
        </p:txBody>
      </p:sp>
      <p:sp>
        <p:nvSpPr>
          <p:cNvPr id="10" name="Double Bracket 9"/>
          <p:cNvSpPr/>
          <p:nvPr/>
        </p:nvSpPr>
        <p:spPr>
          <a:xfrm>
            <a:off x="3195783" y="1995054"/>
            <a:ext cx="5597236" cy="2549236"/>
          </a:xfrm>
          <a:prstGeom prst="bracketPair">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539372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6D14-80A0-4718-A255-7DEAB1C903DC}"/>
              </a:ext>
            </a:extLst>
          </p:cNvPr>
          <p:cNvSpPr>
            <a:spLocks noGrp="1"/>
          </p:cNvSpPr>
          <p:nvPr>
            <p:ph type="title"/>
          </p:nvPr>
        </p:nvSpPr>
        <p:spPr>
          <a:xfrm>
            <a:off x="755072" y="485198"/>
            <a:ext cx="10515600" cy="1325563"/>
          </a:xfrm>
        </p:spPr>
        <p:txBody>
          <a:bodyPr/>
          <a:lstStyle/>
          <a:p>
            <a:r>
              <a:rPr lang="en-US" b="1" dirty="0" smtClean="0">
                <a:solidFill>
                  <a:schemeClr val="accent1"/>
                </a:solidFill>
                <a:cs typeface="Calibri Light"/>
              </a:rPr>
              <a:t>Use Case Diagram</a:t>
            </a:r>
            <a:endParaRPr lang="en-US" b="1" dirty="0">
              <a:solidFill>
                <a:schemeClr val="accent1"/>
              </a:solidFill>
              <a:cs typeface="Calibri Ligh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718" y="1810761"/>
            <a:ext cx="5141300" cy="4614453"/>
          </a:xfrm>
          <a:prstGeom prst="rect">
            <a:avLst/>
          </a:prstGeom>
        </p:spPr>
      </p:pic>
    </p:spTree>
    <p:extLst>
      <p:ext uri="{BB962C8B-B14F-4D97-AF65-F5344CB8AC3E}">
        <p14:creationId xmlns:p14="http://schemas.microsoft.com/office/powerpoint/2010/main" val="418082293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6D14-80A0-4718-A255-7DEAB1C903DC}"/>
              </a:ext>
            </a:extLst>
          </p:cNvPr>
          <p:cNvSpPr>
            <a:spLocks noGrp="1"/>
          </p:cNvSpPr>
          <p:nvPr>
            <p:ph type="title"/>
          </p:nvPr>
        </p:nvSpPr>
        <p:spPr>
          <a:xfrm>
            <a:off x="755072" y="485198"/>
            <a:ext cx="10515600" cy="1325563"/>
          </a:xfrm>
        </p:spPr>
        <p:txBody>
          <a:bodyPr/>
          <a:lstStyle/>
          <a:p>
            <a:r>
              <a:rPr lang="en-US" b="1" dirty="0" smtClean="0">
                <a:solidFill>
                  <a:schemeClr val="accent1"/>
                </a:solidFill>
                <a:cs typeface="Calibri Light"/>
              </a:rPr>
              <a:t>Activity Diagram</a:t>
            </a:r>
            <a:endParaRPr lang="en-US" b="1" dirty="0">
              <a:solidFill>
                <a:schemeClr val="accent1"/>
              </a:solidFill>
              <a:cs typeface="Calibri Ligh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573" y="2162319"/>
            <a:ext cx="9077325" cy="3438525"/>
          </a:xfrm>
          <a:prstGeom prst="rect">
            <a:avLst/>
          </a:prstGeom>
        </p:spPr>
      </p:pic>
    </p:spTree>
    <p:extLst>
      <p:ext uri="{BB962C8B-B14F-4D97-AF65-F5344CB8AC3E}">
        <p14:creationId xmlns:p14="http://schemas.microsoft.com/office/powerpoint/2010/main" val="346987614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6D14-80A0-4718-A255-7DEAB1C903DC}"/>
              </a:ext>
            </a:extLst>
          </p:cNvPr>
          <p:cNvSpPr>
            <a:spLocks noGrp="1"/>
          </p:cNvSpPr>
          <p:nvPr>
            <p:ph type="title"/>
          </p:nvPr>
        </p:nvSpPr>
        <p:spPr>
          <a:xfrm>
            <a:off x="755072" y="485198"/>
            <a:ext cx="10515600" cy="1325563"/>
          </a:xfrm>
        </p:spPr>
        <p:txBody>
          <a:bodyPr/>
          <a:lstStyle/>
          <a:p>
            <a:r>
              <a:rPr lang="en-US" b="1" dirty="0" smtClean="0">
                <a:solidFill>
                  <a:schemeClr val="accent1"/>
                </a:solidFill>
                <a:cs typeface="Calibri Light"/>
              </a:rPr>
              <a:t>Sequence Diagram</a:t>
            </a:r>
            <a:endParaRPr lang="en-US" b="1" dirty="0">
              <a:solidFill>
                <a:schemeClr val="accent1"/>
              </a:solidFill>
              <a:cs typeface="Calibri Ligh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6207" y="1810761"/>
            <a:ext cx="6993329" cy="4702101"/>
          </a:xfrm>
          <a:prstGeom prst="rect">
            <a:avLst/>
          </a:prstGeom>
        </p:spPr>
      </p:pic>
    </p:spTree>
    <p:extLst>
      <p:ext uri="{BB962C8B-B14F-4D97-AF65-F5344CB8AC3E}">
        <p14:creationId xmlns:p14="http://schemas.microsoft.com/office/powerpoint/2010/main" val="21699499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374" y="1039248"/>
            <a:ext cx="5344535" cy="4981995"/>
          </a:xfrm>
          <a:prstGeom prst="rect">
            <a:avLst/>
          </a:prstGeom>
        </p:spPr>
      </p:pic>
    </p:spTree>
    <p:extLst>
      <p:ext uri="{BB962C8B-B14F-4D97-AF65-F5344CB8AC3E}">
        <p14:creationId xmlns:p14="http://schemas.microsoft.com/office/powerpoint/2010/main" val="57656057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6D14-80A0-4718-A255-7DEAB1C903DC}"/>
              </a:ext>
            </a:extLst>
          </p:cNvPr>
          <p:cNvSpPr>
            <a:spLocks noGrp="1"/>
          </p:cNvSpPr>
          <p:nvPr>
            <p:ph type="title"/>
          </p:nvPr>
        </p:nvSpPr>
        <p:spPr>
          <a:xfrm>
            <a:off x="755072" y="485198"/>
            <a:ext cx="10515600" cy="1325563"/>
          </a:xfrm>
        </p:spPr>
        <p:txBody>
          <a:bodyPr/>
          <a:lstStyle/>
          <a:p>
            <a:r>
              <a:rPr lang="en-US" b="1" dirty="0" smtClean="0">
                <a:solidFill>
                  <a:schemeClr val="accent1"/>
                </a:solidFill>
                <a:cs typeface="Calibri Light"/>
              </a:rPr>
              <a:t>Component Diagram</a:t>
            </a:r>
            <a:endParaRPr lang="en-US" b="1" dirty="0">
              <a:solidFill>
                <a:schemeClr val="accent1"/>
              </a:solidFill>
              <a:cs typeface="Calibri Ligh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010" y="1894465"/>
            <a:ext cx="9686925" cy="4657725"/>
          </a:xfrm>
          <a:prstGeom prst="rect">
            <a:avLst/>
          </a:prstGeom>
        </p:spPr>
      </p:pic>
    </p:spTree>
    <p:extLst>
      <p:ext uri="{BB962C8B-B14F-4D97-AF65-F5344CB8AC3E}">
        <p14:creationId xmlns:p14="http://schemas.microsoft.com/office/powerpoint/2010/main" val="6276353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3032-304F-4336-8C97-6CA7239DE1FA}"/>
              </a:ext>
            </a:extLst>
          </p:cNvPr>
          <p:cNvSpPr>
            <a:spLocks noGrp="1"/>
          </p:cNvSpPr>
          <p:nvPr>
            <p:ph type="title"/>
          </p:nvPr>
        </p:nvSpPr>
        <p:spPr>
          <a:xfrm>
            <a:off x="1299278" y="1657288"/>
            <a:ext cx="9857064" cy="3199005"/>
          </a:xfrm>
        </p:spPr>
        <p:txBody>
          <a:bodyPr>
            <a:normAutofit/>
          </a:bodyPr>
          <a:lstStyle/>
          <a:p>
            <a:pPr algn="ctr"/>
            <a:r>
              <a:rPr lang="en-US" sz="8800" b="1" dirty="0" smtClean="0">
                <a:solidFill>
                  <a:schemeClr val="accent1"/>
                </a:solidFill>
                <a:cs typeface="Calibri Light"/>
              </a:rPr>
              <a:t>Modules</a:t>
            </a:r>
            <a:endParaRPr lang="en-US" sz="8800" b="1" dirty="0">
              <a:solidFill>
                <a:schemeClr val="accent1"/>
              </a:solidFill>
              <a:cs typeface="Calibri Light"/>
            </a:endParaRPr>
          </a:p>
        </p:txBody>
      </p:sp>
      <p:sp>
        <p:nvSpPr>
          <p:cNvPr id="10" name="Double Bracket 9"/>
          <p:cNvSpPr/>
          <p:nvPr/>
        </p:nvSpPr>
        <p:spPr>
          <a:xfrm>
            <a:off x="3879273" y="2370099"/>
            <a:ext cx="4498109" cy="1773382"/>
          </a:xfrm>
          <a:prstGeom prst="bracketPair">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3717430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6DEE-810C-48C6-B38A-75FE83415E6B}"/>
              </a:ext>
            </a:extLst>
          </p:cNvPr>
          <p:cNvSpPr>
            <a:spLocks noGrp="1"/>
          </p:cNvSpPr>
          <p:nvPr>
            <p:ph type="title"/>
          </p:nvPr>
        </p:nvSpPr>
        <p:spPr>
          <a:xfrm>
            <a:off x="1137036" y="548640"/>
            <a:ext cx="9543405" cy="1188720"/>
          </a:xfrm>
        </p:spPr>
        <p:txBody>
          <a:bodyPr>
            <a:normAutofit/>
          </a:bodyPr>
          <a:lstStyle/>
          <a:p>
            <a:pPr algn="ctr"/>
            <a:r>
              <a:rPr lang="en-US" b="1" dirty="0">
                <a:solidFill>
                  <a:schemeClr val="accent1"/>
                </a:solidFill>
                <a:cs typeface="Calibri Light" panose="020F0302020204030204"/>
              </a:rPr>
              <a:t>ABSTRACT</a:t>
            </a:r>
            <a:endParaRPr lang="en-US" dirty="0">
              <a:solidFill>
                <a:schemeClr val="accent1"/>
              </a:solidFill>
              <a:cs typeface="Calibri Light" panose="020F0302020204030204"/>
            </a:endParaRPr>
          </a:p>
        </p:txBody>
      </p:sp>
      <p:sp>
        <p:nvSpPr>
          <p:cNvPr id="5" name="Content Placeholder 4">
            <a:extLst>
              <a:ext uri="{FF2B5EF4-FFF2-40B4-BE49-F238E27FC236}">
                <a16:creationId xmlns:a16="http://schemas.microsoft.com/office/drawing/2014/main" id="{80B54E40-41D8-4332-8843-01FBD6D9A189}"/>
              </a:ext>
            </a:extLst>
          </p:cNvPr>
          <p:cNvSpPr>
            <a:spLocks noGrp="1"/>
          </p:cNvSpPr>
          <p:nvPr>
            <p:ph idx="1"/>
          </p:nvPr>
        </p:nvSpPr>
        <p:spPr/>
        <p:txBody>
          <a:bodyPr vert="horz" lIns="91440" tIns="45720" rIns="91440" bIns="45720" rtlCol="0" anchor="t">
            <a:noAutofit/>
          </a:bodyPr>
          <a:lstStyle/>
          <a:p>
            <a:pPr marL="0" indent="0" algn="just">
              <a:buNone/>
            </a:pPr>
            <a:r>
              <a:rPr lang="en-US" sz="2000" dirty="0">
                <a:ea typeface="+mn-lt"/>
                <a:cs typeface="+mn-lt"/>
              </a:rPr>
              <a:t>Pneumonia is a life-threatening infectious disease affecting one or both lungs in humans commonly caused by bacteria called Streptococcus pneumonia. One in three deaths in India is caused due to pneumonia as reported by World Health Organization (WHO). Chest X-Rays which are used to diagnose pneumonia need expert radiotherapists for evaluation. Thus, developing an automatic system for detecting pneumonia would be beneficial for treating the disease without any delay particularly in remote areas. Due to the success of deep learning algorithms in analyzing medical images, Convolutional Neural Networks (CNNs) have gained much attention for disease classification. In addition, features learned by pre-trained CNN models on large-scale datasets are much useful in image classification tasks. In this work, we appraise the functionality of pre-trained CNN models utilized as feature-extractors followed by different classifiers for the classification of abnormal and normal chest X-Rays. We analytically determine the optimal CNN model for the purpose. Statistical results obtained demonstrates that pretrained CNN models employed along with supervised classifier algorithms can be very beneficial in analyzing chest X-ray images, specifically to detect Pneumonia.</a:t>
            </a:r>
            <a:endParaRPr lang="en-US" sz="2000" dirty="0">
              <a:cs typeface="Calibri" panose="020F0502020204030204"/>
            </a:endParaRPr>
          </a:p>
        </p:txBody>
      </p:sp>
    </p:spTree>
    <p:extLst>
      <p:ext uri="{BB962C8B-B14F-4D97-AF65-F5344CB8AC3E}">
        <p14:creationId xmlns:p14="http://schemas.microsoft.com/office/powerpoint/2010/main" val="342241478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542768" y="1350549"/>
            <a:ext cx="6918036" cy="2585323"/>
          </a:xfrm>
          <a:prstGeom prst="rect">
            <a:avLst/>
          </a:prstGeom>
          <a:noFill/>
        </p:spPr>
        <p:txBody>
          <a:bodyPr wrap="square" rtlCol="0">
            <a:spAutoFit/>
          </a:bodyPr>
          <a:lstStyle/>
          <a:p>
            <a:pPr marL="285750" indent="-285750">
              <a:buClr>
                <a:schemeClr val="accent1"/>
              </a:buClr>
              <a:buFont typeface="Wingdings" panose="05000000000000000000" pitchFamily="2" charset="2"/>
              <a:buChar char="ü"/>
            </a:pPr>
            <a:r>
              <a:rPr lang="en-US" dirty="0" err="1" smtClean="0"/>
              <a:t>Numpy</a:t>
            </a:r>
            <a:endParaRPr lang="en-US" dirty="0" smtClean="0"/>
          </a:p>
          <a:p>
            <a:pPr marL="285750" indent="-285750">
              <a:buClr>
                <a:schemeClr val="accent1"/>
              </a:buClr>
              <a:buFont typeface="Wingdings" panose="05000000000000000000" pitchFamily="2" charset="2"/>
              <a:buChar char="ü"/>
            </a:pPr>
            <a:r>
              <a:rPr lang="en-US" dirty="0" smtClean="0"/>
              <a:t>Pandas</a:t>
            </a:r>
          </a:p>
          <a:p>
            <a:pPr marL="285750" indent="-285750">
              <a:buClr>
                <a:schemeClr val="accent1"/>
              </a:buClr>
              <a:buFont typeface="Wingdings" panose="05000000000000000000" pitchFamily="2" charset="2"/>
              <a:buChar char="ü"/>
            </a:pPr>
            <a:r>
              <a:rPr lang="en-US" dirty="0" err="1" smtClean="0"/>
              <a:t>Scipy</a:t>
            </a:r>
            <a:endParaRPr lang="en-US" dirty="0" smtClean="0"/>
          </a:p>
          <a:p>
            <a:pPr marL="285750" indent="-285750">
              <a:buClr>
                <a:schemeClr val="accent1"/>
              </a:buClr>
              <a:buFont typeface="Wingdings" panose="05000000000000000000" pitchFamily="2" charset="2"/>
              <a:buChar char="ü"/>
            </a:pPr>
            <a:r>
              <a:rPr lang="en-US" dirty="0" err="1" smtClean="0"/>
              <a:t>Matplotlib</a:t>
            </a:r>
            <a:endParaRPr lang="en-US" dirty="0" smtClean="0"/>
          </a:p>
          <a:p>
            <a:pPr marL="285750" indent="-285750">
              <a:buClr>
                <a:schemeClr val="accent1"/>
              </a:buClr>
              <a:buFont typeface="Wingdings" panose="05000000000000000000" pitchFamily="2" charset="2"/>
              <a:buChar char="ü"/>
            </a:pPr>
            <a:r>
              <a:rPr lang="en-US" dirty="0" err="1" smtClean="0"/>
              <a:t>Scikit</a:t>
            </a:r>
            <a:r>
              <a:rPr lang="en-US" dirty="0" smtClean="0"/>
              <a:t>-Learn</a:t>
            </a:r>
          </a:p>
          <a:p>
            <a:pPr marL="285750" indent="-285750">
              <a:buClr>
                <a:schemeClr val="accent1"/>
              </a:buClr>
              <a:buFont typeface="Wingdings" panose="05000000000000000000" pitchFamily="2" charset="2"/>
              <a:buChar char="ü"/>
            </a:pPr>
            <a:r>
              <a:rPr lang="en-US" dirty="0" err="1" smtClean="0"/>
              <a:t>StatsModles</a:t>
            </a:r>
            <a:endParaRPr lang="en-US" dirty="0" smtClean="0"/>
          </a:p>
          <a:p>
            <a:pPr marL="285750" indent="-285750">
              <a:buClr>
                <a:schemeClr val="accent1"/>
              </a:buClr>
              <a:buFont typeface="Wingdings" panose="05000000000000000000" pitchFamily="2" charset="2"/>
              <a:buChar char="ü"/>
            </a:pPr>
            <a:r>
              <a:rPr lang="en-US" dirty="0" smtClean="0"/>
              <a:t>Boosting</a:t>
            </a:r>
          </a:p>
          <a:p>
            <a:pPr marL="285750" indent="-285750">
              <a:buClr>
                <a:schemeClr val="accent1"/>
              </a:buClr>
              <a:buFont typeface="Wingdings" panose="05000000000000000000" pitchFamily="2" charset="2"/>
              <a:buChar char="ü"/>
            </a:pPr>
            <a:r>
              <a:rPr lang="en-US" dirty="0" err="1" smtClean="0"/>
              <a:t>XGBoost</a:t>
            </a:r>
            <a:endParaRPr lang="en-US" dirty="0" smtClean="0"/>
          </a:p>
          <a:p>
            <a:pPr marL="285750" indent="-285750">
              <a:buClr>
                <a:schemeClr val="accent1"/>
              </a:buClr>
              <a:buFont typeface="Wingdings" panose="05000000000000000000" pitchFamily="2" charset="2"/>
              <a:buChar char="ü"/>
            </a:pPr>
            <a:r>
              <a:rPr lang="en-US" dirty="0" err="1" smtClean="0"/>
              <a:t>LightGBM</a:t>
            </a:r>
            <a:endParaRPr lang="en-US" dirty="0" smtClean="0"/>
          </a:p>
        </p:txBody>
      </p:sp>
      <p:sp>
        <p:nvSpPr>
          <p:cNvPr id="6" name="TextBox 5"/>
          <p:cNvSpPr txBox="1"/>
          <p:nvPr/>
        </p:nvSpPr>
        <p:spPr>
          <a:xfrm>
            <a:off x="1549941" y="4717227"/>
            <a:ext cx="6918036" cy="1200329"/>
          </a:xfrm>
          <a:prstGeom prst="rect">
            <a:avLst/>
          </a:prstGeom>
          <a:noFill/>
        </p:spPr>
        <p:txBody>
          <a:bodyPr wrap="square" rtlCol="0">
            <a:spAutoFit/>
          </a:bodyPr>
          <a:lstStyle/>
          <a:p>
            <a:pPr marL="285750" indent="-285750">
              <a:buClr>
                <a:schemeClr val="accent1"/>
              </a:buClr>
              <a:buFont typeface="Wingdings" panose="05000000000000000000" pitchFamily="2" charset="2"/>
              <a:buChar char="ü"/>
            </a:pPr>
            <a:r>
              <a:rPr lang="en-US" dirty="0" err="1" smtClean="0"/>
              <a:t>Tensorflow</a:t>
            </a:r>
            <a:endParaRPr lang="en-US" dirty="0" smtClean="0"/>
          </a:p>
          <a:p>
            <a:pPr marL="285750" indent="-285750">
              <a:buClr>
                <a:schemeClr val="accent1"/>
              </a:buClr>
              <a:buFont typeface="Wingdings" panose="05000000000000000000" pitchFamily="2" charset="2"/>
              <a:buChar char="ü"/>
            </a:pPr>
            <a:r>
              <a:rPr lang="en-US" dirty="0" err="1" smtClean="0"/>
              <a:t>Theano</a:t>
            </a:r>
            <a:endParaRPr lang="en-US" dirty="0" smtClean="0"/>
          </a:p>
          <a:p>
            <a:pPr marL="285750" indent="-285750">
              <a:buClr>
                <a:schemeClr val="accent1"/>
              </a:buClr>
              <a:buFont typeface="Wingdings" panose="05000000000000000000" pitchFamily="2" charset="2"/>
              <a:buChar char="ü"/>
            </a:pPr>
            <a:r>
              <a:rPr lang="en-US" dirty="0" err="1" smtClean="0"/>
              <a:t>PyTorch</a:t>
            </a:r>
            <a:endParaRPr lang="en-US" dirty="0" smtClean="0"/>
          </a:p>
          <a:p>
            <a:pPr marL="285750" indent="-285750">
              <a:buClr>
                <a:schemeClr val="accent1"/>
              </a:buClr>
              <a:buFont typeface="Wingdings" panose="05000000000000000000" pitchFamily="2" charset="2"/>
              <a:buChar char="ü"/>
            </a:pPr>
            <a:r>
              <a:rPr lang="en-US" dirty="0" err="1" smtClean="0"/>
              <a:t>Keras</a:t>
            </a:r>
            <a:endParaRPr lang="en-US" dirty="0"/>
          </a:p>
        </p:txBody>
      </p:sp>
      <p:sp>
        <p:nvSpPr>
          <p:cNvPr id="5" name="TextBox 4"/>
          <p:cNvSpPr txBox="1"/>
          <p:nvPr/>
        </p:nvSpPr>
        <p:spPr>
          <a:xfrm>
            <a:off x="771317" y="667485"/>
            <a:ext cx="3582099" cy="584775"/>
          </a:xfrm>
          <a:prstGeom prst="rect">
            <a:avLst/>
          </a:prstGeom>
          <a:noFill/>
        </p:spPr>
        <p:txBody>
          <a:bodyPr wrap="square" rtlCol="0">
            <a:spAutoFit/>
          </a:bodyPr>
          <a:lstStyle/>
          <a:p>
            <a:r>
              <a:rPr lang="en-US" sz="3200" dirty="0" smtClean="0">
                <a:solidFill>
                  <a:schemeClr val="accent1"/>
                </a:solidFill>
              </a:rPr>
              <a:t>Main Libraries</a:t>
            </a:r>
            <a:endParaRPr lang="en-US" sz="3200" dirty="0">
              <a:solidFill>
                <a:schemeClr val="accent1"/>
              </a:solidFill>
            </a:endParaRPr>
          </a:p>
        </p:txBody>
      </p:sp>
      <p:sp>
        <p:nvSpPr>
          <p:cNvPr id="7" name="TextBox 6"/>
          <p:cNvSpPr txBox="1"/>
          <p:nvPr/>
        </p:nvSpPr>
        <p:spPr>
          <a:xfrm>
            <a:off x="771317" y="4034162"/>
            <a:ext cx="4068661" cy="584775"/>
          </a:xfrm>
          <a:prstGeom prst="rect">
            <a:avLst/>
          </a:prstGeom>
          <a:noFill/>
        </p:spPr>
        <p:txBody>
          <a:bodyPr wrap="square" rtlCol="0">
            <a:spAutoFit/>
          </a:bodyPr>
          <a:lstStyle/>
          <a:p>
            <a:r>
              <a:rPr lang="en-US" sz="3200" dirty="0" smtClean="0">
                <a:solidFill>
                  <a:schemeClr val="accent1"/>
                </a:solidFill>
              </a:rPr>
              <a:t>Deep Learning Libraries</a:t>
            </a:r>
            <a:endParaRPr lang="en-US" sz="3200" dirty="0">
              <a:solidFill>
                <a:schemeClr val="accent1"/>
              </a:solidFill>
            </a:endParaRPr>
          </a:p>
        </p:txBody>
      </p:sp>
    </p:spTree>
    <p:extLst>
      <p:ext uri="{BB962C8B-B14F-4D97-AF65-F5344CB8AC3E}">
        <p14:creationId xmlns:p14="http://schemas.microsoft.com/office/powerpoint/2010/main" val="2643120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3032-304F-4336-8C97-6CA7239DE1FA}"/>
              </a:ext>
            </a:extLst>
          </p:cNvPr>
          <p:cNvSpPr>
            <a:spLocks noGrp="1"/>
          </p:cNvSpPr>
          <p:nvPr>
            <p:ph type="title"/>
          </p:nvPr>
        </p:nvSpPr>
        <p:spPr>
          <a:xfrm>
            <a:off x="1299278" y="1657288"/>
            <a:ext cx="9857064" cy="3199005"/>
          </a:xfrm>
        </p:spPr>
        <p:txBody>
          <a:bodyPr>
            <a:normAutofit/>
          </a:bodyPr>
          <a:lstStyle/>
          <a:p>
            <a:pPr algn="ctr"/>
            <a:r>
              <a:rPr lang="en-US" sz="8800" b="1" dirty="0" smtClean="0">
                <a:solidFill>
                  <a:schemeClr val="accent1"/>
                </a:solidFill>
                <a:cs typeface="Calibri Light"/>
              </a:rPr>
              <a:t>Pseudocode</a:t>
            </a:r>
            <a:endParaRPr lang="en-US" sz="8800" b="1" dirty="0">
              <a:solidFill>
                <a:schemeClr val="accent1"/>
              </a:solidFill>
              <a:cs typeface="Calibri Light"/>
            </a:endParaRPr>
          </a:p>
        </p:txBody>
      </p:sp>
      <p:sp>
        <p:nvSpPr>
          <p:cNvPr id="10" name="Double Bracket 9"/>
          <p:cNvSpPr/>
          <p:nvPr/>
        </p:nvSpPr>
        <p:spPr>
          <a:xfrm>
            <a:off x="3245668" y="2370099"/>
            <a:ext cx="5986983" cy="1773382"/>
          </a:xfrm>
          <a:prstGeom prst="bracketPair">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608439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77635" y="1867689"/>
            <a:ext cx="7035923" cy="3831818"/>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ü"/>
            </a:pPr>
            <a:r>
              <a:rPr lang="en-US" dirty="0" smtClean="0"/>
              <a:t>Import </a:t>
            </a:r>
            <a:r>
              <a:rPr lang="en-US" dirty="0" err="1" smtClean="0"/>
              <a:t>google.colab</a:t>
            </a:r>
            <a:endParaRPr lang="en-US" dirty="0" smtClean="0"/>
          </a:p>
          <a:p>
            <a:pPr marL="285750" indent="-285750">
              <a:lnSpc>
                <a:spcPct val="150000"/>
              </a:lnSpc>
              <a:buClr>
                <a:schemeClr val="accent1"/>
              </a:buClr>
              <a:buFont typeface="Wingdings" panose="05000000000000000000" pitchFamily="2" charset="2"/>
              <a:buChar char="ü"/>
            </a:pPr>
            <a:r>
              <a:rPr lang="en-US" dirty="0" smtClean="0"/>
              <a:t>Upload </a:t>
            </a:r>
            <a:r>
              <a:rPr lang="en-US" dirty="0" err="1" smtClean="0"/>
              <a:t>kaggle.json</a:t>
            </a:r>
            <a:endParaRPr lang="en-US" dirty="0" smtClean="0"/>
          </a:p>
          <a:p>
            <a:pPr marL="285750" indent="-285750">
              <a:lnSpc>
                <a:spcPct val="150000"/>
              </a:lnSpc>
              <a:buClr>
                <a:schemeClr val="accent1"/>
              </a:buClr>
              <a:buFont typeface="Wingdings" panose="05000000000000000000" pitchFamily="2" charset="2"/>
              <a:buChar char="ü"/>
            </a:pPr>
            <a:endParaRPr lang="en-US" dirty="0"/>
          </a:p>
          <a:p>
            <a:pPr marL="285750" indent="-285750">
              <a:lnSpc>
                <a:spcPct val="150000"/>
              </a:lnSpc>
              <a:buClr>
                <a:schemeClr val="accent1"/>
              </a:buClr>
              <a:buFont typeface="Wingdings" panose="05000000000000000000" pitchFamily="2" charset="2"/>
              <a:buChar char="ü"/>
            </a:pPr>
            <a:r>
              <a:rPr lang="en-US" dirty="0" smtClean="0"/>
              <a:t>Install required libraries for </a:t>
            </a:r>
            <a:r>
              <a:rPr lang="en-US" dirty="0" err="1" smtClean="0"/>
              <a:t>kaggle</a:t>
            </a:r>
            <a:endParaRPr lang="en-US" dirty="0" smtClean="0"/>
          </a:p>
          <a:p>
            <a:pPr marL="285750" indent="-285750">
              <a:lnSpc>
                <a:spcPct val="150000"/>
              </a:lnSpc>
              <a:buClr>
                <a:schemeClr val="accent1"/>
              </a:buClr>
              <a:buFont typeface="Wingdings" panose="05000000000000000000" pitchFamily="2" charset="2"/>
              <a:buChar char="ü"/>
            </a:pPr>
            <a:endParaRPr lang="en-US" dirty="0"/>
          </a:p>
          <a:p>
            <a:pPr marL="285750" indent="-285750">
              <a:lnSpc>
                <a:spcPct val="150000"/>
              </a:lnSpc>
              <a:buClr>
                <a:schemeClr val="accent1"/>
              </a:buClr>
              <a:buFont typeface="Wingdings" panose="05000000000000000000" pitchFamily="2" charset="2"/>
              <a:buChar char="ü"/>
            </a:pPr>
            <a:r>
              <a:rPr lang="en-US" dirty="0" smtClean="0"/>
              <a:t>Download the dataset from </a:t>
            </a:r>
            <a:r>
              <a:rPr lang="en-US" dirty="0" err="1" smtClean="0"/>
              <a:t>kaggle</a:t>
            </a:r>
            <a:r>
              <a:rPr lang="en-US" dirty="0" smtClean="0"/>
              <a:t> (Paul Mooney Dataset)</a:t>
            </a:r>
          </a:p>
          <a:p>
            <a:pPr marL="285750" indent="-285750">
              <a:lnSpc>
                <a:spcPct val="150000"/>
              </a:lnSpc>
              <a:buClr>
                <a:schemeClr val="accent1"/>
              </a:buClr>
              <a:buFont typeface="Wingdings" panose="05000000000000000000" pitchFamily="2" charset="2"/>
              <a:buChar char="ü"/>
            </a:pPr>
            <a:r>
              <a:rPr lang="en-US" dirty="0" smtClean="0"/>
              <a:t>Unzip the dataset</a:t>
            </a:r>
          </a:p>
          <a:p>
            <a:pPr marL="742950" lvl="1" indent="-285750">
              <a:lnSpc>
                <a:spcPct val="150000"/>
              </a:lnSpc>
              <a:buClr>
                <a:schemeClr val="accent1"/>
              </a:buClr>
              <a:buFont typeface="Wingdings" panose="05000000000000000000" pitchFamily="2" charset="2"/>
              <a:buChar char="ü"/>
            </a:pPr>
            <a:endParaRPr lang="en-US" dirty="0" smtClean="0"/>
          </a:p>
          <a:p>
            <a:pPr marL="742950" lvl="1" indent="-285750">
              <a:lnSpc>
                <a:spcPct val="150000"/>
              </a:lnSpc>
              <a:buClr>
                <a:schemeClr val="accent1"/>
              </a:buClr>
              <a:buFont typeface="Wingdings" panose="05000000000000000000" pitchFamily="2" charset="2"/>
              <a:buChar char="ü"/>
            </a:pPr>
            <a:endParaRPr lang="en-US" dirty="0"/>
          </a:p>
        </p:txBody>
      </p:sp>
      <p:sp>
        <p:nvSpPr>
          <p:cNvPr id="5" name="TextBox 4"/>
          <p:cNvSpPr txBox="1"/>
          <p:nvPr/>
        </p:nvSpPr>
        <p:spPr>
          <a:xfrm>
            <a:off x="895927" y="729673"/>
            <a:ext cx="7173252" cy="584775"/>
          </a:xfrm>
          <a:prstGeom prst="rect">
            <a:avLst/>
          </a:prstGeom>
          <a:noFill/>
        </p:spPr>
        <p:txBody>
          <a:bodyPr wrap="square" rtlCol="0">
            <a:spAutoFit/>
          </a:bodyPr>
          <a:lstStyle/>
          <a:p>
            <a:r>
              <a:rPr lang="en-US" sz="3200" dirty="0" smtClean="0">
                <a:solidFill>
                  <a:schemeClr val="accent1"/>
                </a:solidFill>
              </a:rPr>
              <a:t>Connecting to Google </a:t>
            </a:r>
            <a:r>
              <a:rPr lang="en-US" sz="3200" dirty="0" err="1" smtClean="0">
                <a:solidFill>
                  <a:schemeClr val="accent1"/>
                </a:solidFill>
              </a:rPr>
              <a:t>Colab</a:t>
            </a:r>
            <a:r>
              <a:rPr lang="en-US" sz="3200" dirty="0" smtClean="0">
                <a:solidFill>
                  <a:schemeClr val="accent1"/>
                </a:solidFill>
              </a:rPr>
              <a:t> and </a:t>
            </a:r>
            <a:r>
              <a:rPr lang="en-US" sz="3200" dirty="0" err="1" smtClean="0">
                <a:solidFill>
                  <a:schemeClr val="accent1"/>
                </a:solidFill>
              </a:rPr>
              <a:t>Kaggle</a:t>
            </a:r>
            <a:endParaRPr lang="en-US" sz="3200" dirty="0">
              <a:solidFill>
                <a:schemeClr val="accent1"/>
              </a:solidFill>
            </a:endParaRPr>
          </a:p>
        </p:txBody>
      </p:sp>
    </p:spTree>
    <p:extLst>
      <p:ext uri="{BB962C8B-B14F-4D97-AF65-F5344CB8AC3E}">
        <p14:creationId xmlns:p14="http://schemas.microsoft.com/office/powerpoint/2010/main" val="162240839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77635" y="1514763"/>
            <a:ext cx="6907586" cy="5909310"/>
          </a:xfrm>
          <a:prstGeom prst="rect">
            <a:avLst/>
          </a:prstGeom>
          <a:noFill/>
        </p:spPr>
        <p:txBody>
          <a:bodyPr wrap="square" rtlCol="0">
            <a:spAutoFit/>
          </a:bodyPr>
          <a:lstStyle/>
          <a:p>
            <a:pPr>
              <a:lnSpc>
                <a:spcPct val="150000"/>
              </a:lnSpc>
              <a:buClr>
                <a:schemeClr val="accent1"/>
              </a:buClr>
            </a:pPr>
            <a:r>
              <a:rPr lang="en-US" dirty="0" smtClean="0"/>
              <a:t>Import Required libraries and dependencies</a:t>
            </a:r>
          </a:p>
          <a:p>
            <a:pPr>
              <a:lnSpc>
                <a:spcPct val="150000"/>
              </a:lnSpc>
              <a:buClr>
                <a:schemeClr val="accent1"/>
              </a:buClr>
            </a:pPr>
            <a:endParaRPr lang="en-US" dirty="0" smtClean="0"/>
          </a:p>
          <a:p>
            <a:pPr>
              <a:lnSpc>
                <a:spcPct val="150000"/>
              </a:lnSpc>
              <a:buClr>
                <a:schemeClr val="accent1"/>
              </a:buClr>
            </a:pPr>
            <a:r>
              <a:rPr lang="en-US" dirty="0"/>
              <a:t>c</a:t>
            </a:r>
            <a:r>
              <a:rPr lang="en-US" dirty="0" smtClean="0"/>
              <a:t>lassifier = Sequential()</a:t>
            </a:r>
          </a:p>
          <a:p>
            <a:pPr>
              <a:lnSpc>
                <a:spcPct val="150000"/>
              </a:lnSpc>
              <a:buClr>
                <a:schemeClr val="accent1"/>
              </a:buClr>
            </a:pPr>
            <a:r>
              <a:rPr lang="en-US" dirty="0" err="1"/>
              <a:t>c</a:t>
            </a:r>
            <a:r>
              <a:rPr lang="en-US" dirty="0" err="1" smtClean="0"/>
              <a:t>lassifier.add</a:t>
            </a:r>
            <a:r>
              <a:rPr lang="en-US" dirty="0" smtClean="0"/>
              <a:t>(Convo2D Layer)</a:t>
            </a:r>
          </a:p>
          <a:p>
            <a:pPr>
              <a:lnSpc>
                <a:spcPct val="150000"/>
              </a:lnSpc>
              <a:buClr>
                <a:schemeClr val="accent1"/>
              </a:buClr>
            </a:pPr>
            <a:r>
              <a:rPr lang="en-US" dirty="0" err="1" smtClean="0"/>
              <a:t>classifier.add</a:t>
            </a:r>
            <a:r>
              <a:rPr lang="en-US" dirty="0" smtClean="0"/>
              <a:t>(MaxPooling2D Layer</a:t>
            </a:r>
            <a:r>
              <a:rPr lang="en-US" dirty="0"/>
              <a:t>)</a:t>
            </a:r>
          </a:p>
          <a:p>
            <a:pPr>
              <a:lnSpc>
                <a:spcPct val="150000"/>
              </a:lnSpc>
              <a:buClr>
                <a:schemeClr val="accent1"/>
              </a:buClr>
            </a:pPr>
            <a:r>
              <a:rPr lang="en-US" dirty="0" err="1" smtClean="0"/>
              <a:t>classifier.add</a:t>
            </a:r>
            <a:r>
              <a:rPr lang="en-US" dirty="0" smtClean="0"/>
              <a:t>(Flatten())</a:t>
            </a:r>
            <a:endParaRPr lang="en-US" dirty="0"/>
          </a:p>
          <a:p>
            <a:pPr>
              <a:lnSpc>
                <a:spcPct val="150000"/>
              </a:lnSpc>
              <a:buClr>
                <a:schemeClr val="accent1"/>
              </a:buClr>
            </a:pPr>
            <a:r>
              <a:rPr lang="en-US" dirty="0" err="1" smtClean="0"/>
              <a:t>classifier.add</a:t>
            </a:r>
            <a:r>
              <a:rPr lang="en-US" dirty="0" smtClean="0"/>
              <a:t>(Dense Layer, with </a:t>
            </a:r>
            <a:r>
              <a:rPr lang="en-US" dirty="0" err="1" smtClean="0"/>
              <a:t>relu</a:t>
            </a:r>
            <a:r>
              <a:rPr lang="en-US" dirty="0" smtClean="0"/>
              <a:t> activation)</a:t>
            </a:r>
            <a:endParaRPr lang="en-US" dirty="0"/>
          </a:p>
          <a:p>
            <a:pPr>
              <a:lnSpc>
                <a:spcPct val="150000"/>
              </a:lnSpc>
              <a:buClr>
                <a:schemeClr val="accent1"/>
              </a:buClr>
            </a:pPr>
            <a:r>
              <a:rPr lang="en-US" dirty="0" err="1"/>
              <a:t>classifier.add</a:t>
            </a:r>
            <a:r>
              <a:rPr lang="en-US" dirty="0"/>
              <a:t>(Dense Layer, with </a:t>
            </a:r>
            <a:r>
              <a:rPr lang="en-US" dirty="0" smtClean="0"/>
              <a:t>sigmoid </a:t>
            </a:r>
            <a:r>
              <a:rPr lang="en-US" dirty="0"/>
              <a:t>activation</a:t>
            </a:r>
            <a:r>
              <a:rPr lang="en-US" dirty="0" smtClean="0"/>
              <a:t>)</a:t>
            </a:r>
          </a:p>
          <a:p>
            <a:pPr>
              <a:lnSpc>
                <a:spcPct val="150000"/>
              </a:lnSpc>
              <a:buClr>
                <a:schemeClr val="accent1"/>
              </a:buClr>
            </a:pPr>
            <a:endParaRPr lang="en-US" dirty="0" smtClean="0"/>
          </a:p>
          <a:p>
            <a:pPr>
              <a:lnSpc>
                <a:spcPct val="150000"/>
              </a:lnSpc>
              <a:buClr>
                <a:schemeClr val="accent1"/>
              </a:buClr>
            </a:pPr>
            <a:r>
              <a:rPr lang="en-US" dirty="0"/>
              <a:t>f</a:t>
            </a:r>
            <a:r>
              <a:rPr lang="en-US" dirty="0" smtClean="0"/>
              <a:t>or each image in test folder:</a:t>
            </a:r>
          </a:p>
          <a:p>
            <a:pPr>
              <a:lnSpc>
                <a:spcPct val="150000"/>
              </a:lnSpc>
              <a:buClr>
                <a:schemeClr val="accent1"/>
              </a:buClr>
            </a:pPr>
            <a:r>
              <a:rPr lang="en-US" dirty="0"/>
              <a:t>	</a:t>
            </a:r>
            <a:r>
              <a:rPr lang="en-US" dirty="0" err="1" smtClean="0"/>
              <a:t>images.flow_from_directory</a:t>
            </a:r>
            <a:r>
              <a:rPr lang="en-US" dirty="0" smtClean="0"/>
              <a:t>(</a:t>
            </a:r>
            <a:r>
              <a:rPr lang="en-US" dirty="0" err="1" smtClean="0"/>
              <a:t>test_folder</a:t>
            </a:r>
            <a:r>
              <a:rPr lang="en-US" dirty="0" smtClean="0"/>
              <a:t>, binary mode)</a:t>
            </a:r>
          </a:p>
          <a:p>
            <a:pPr marL="742950" lvl="1" indent="-285750">
              <a:lnSpc>
                <a:spcPct val="150000"/>
              </a:lnSpc>
              <a:buClr>
                <a:schemeClr val="accent1"/>
              </a:buClr>
              <a:buFont typeface="Wingdings" panose="05000000000000000000" pitchFamily="2" charset="2"/>
              <a:buChar char="ü"/>
            </a:pPr>
            <a:endParaRPr lang="en-US" dirty="0" smtClean="0"/>
          </a:p>
          <a:p>
            <a:pPr marL="742950" lvl="1" indent="-285750">
              <a:lnSpc>
                <a:spcPct val="150000"/>
              </a:lnSpc>
              <a:buClr>
                <a:schemeClr val="accent1"/>
              </a:buClr>
              <a:buFont typeface="Wingdings" panose="05000000000000000000" pitchFamily="2" charset="2"/>
              <a:buChar char="ü"/>
            </a:pPr>
            <a:endParaRPr lang="en-US" dirty="0" smtClean="0"/>
          </a:p>
          <a:p>
            <a:pPr marL="742950" lvl="1" indent="-285750">
              <a:lnSpc>
                <a:spcPct val="150000"/>
              </a:lnSpc>
              <a:buClr>
                <a:schemeClr val="accent1"/>
              </a:buClr>
              <a:buFont typeface="Wingdings" panose="05000000000000000000" pitchFamily="2" charset="2"/>
              <a:buChar char="ü"/>
            </a:pPr>
            <a:endParaRPr lang="en-US" dirty="0"/>
          </a:p>
        </p:txBody>
      </p:sp>
      <p:sp>
        <p:nvSpPr>
          <p:cNvPr id="5" name="TextBox 4"/>
          <p:cNvSpPr txBox="1"/>
          <p:nvPr/>
        </p:nvSpPr>
        <p:spPr>
          <a:xfrm>
            <a:off x="895926" y="729673"/>
            <a:ext cx="6114473" cy="584775"/>
          </a:xfrm>
          <a:prstGeom prst="rect">
            <a:avLst/>
          </a:prstGeom>
          <a:noFill/>
        </p:spPr>
        <p:txBody>
          <a:bodyPr wrap="square" rtlCol="0">
            <a:spAutoFit/>
          </a:bodyPr>
          <a:lstStyle/>
          <a:p>
            <a:r>
              <a:rPr lang="en-US" sz="3200" dirty="0" smtClean="0">
                <a:solidFill>
                  <a:schemeClr val="accent1"/>
                </a:solidFill>
              </a:rPr>
              <a:t>Creating and Training the Model</a:t>
            </a:r>
            <a:endParaRPr lang="en-US" sz="3200" dirty="0">
              <a:solidFill>
                <a:schemeClr val="accent1"/>
              </a:solidFill>
            </a:endParaRPr>
          </a:p>
        </p:txBody>
      </p:sp>
    </p:spTree>
    <p:extLst>
      <p:ext uri="{BB962C8B-B14F-4D97-AF65-F5344CB8AC3E}">
        <p14:creationId xmlns:p14="http://schemas.microsoft.com/office/powerpoint/2010/main" val="199035597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40751" y="824953"/>
            <a:ext cx="9345986" cy="3831818"/>
          </a:xfrm>
          <a:prstGeom prst="rect">
            <a:avLst/>
          </a:prstGeom>
          <a:noFill/>
        </p:spPr>
        <p:txBody>
          <a:bodyPr wrap="square" rtlCol="0">
            <a:spAutoFit/>
          </a:bodyPr>
          <a:lstStyle/>
          <a:p>
            <a:pPr>
              <a:lnSpc>
                <a:spcPct val="150000"/>
              </a:lnSpc>
              <a:buClr>
                <a:schemeClr val="accent1"/>
              </a:buClr>
            </a:pPr>
            <a:r>
              <a:rPr lang="en-US" dirty="0"/>
              <a:t>for each image in </a:t>
            </a:r>
            <a:r>
              <a:rPr lang="en-US" dirty="0" smtClean="0"/>
              <a:t>training </a:t>
            </a:r>
            <a:r>
              <a:rPr lang="en-US" dirty="0"/>
              <a:t>folder:</a:t>
            </a:r>
          </a:p>
          <a:p>
            <a:pPr>
              <a:lnSpc>
                <a:spcPct val="150000"/>
              </a:lnSpc>
              <a:buClr>
                <a:schemeClr val="accent1"/>
              </a:buClr>
            </a:pPr>
            <a:r>
              <a:rPr lang="en-US" dirty="0"/>
              <a:t>	</a:t>
            </a:r>
            <a:r>
              <a:rPr lang="en-US" dirty="0" err="1" smtClean="0"/>
              <a:t>images.flow_from_directory</a:t>
            </a:r>
            <a:r>
              <a:rPr lang="en-US" dirty="0" smtClean="0"/>
              <a:t>(</a:t>
            </a:r>
            <a:r>
              <a:rPr lang="en-US" dirty="0" err="1" smtClean="0"/>
              <a:t>training_folder</a:t>
            </a:r>
            <a:r>
              <a:rPr lang="en-US" dirty="0" smtClean="0"/>
              <a:t>, binary mode)</a:t>
            </a:r>
          </a:p>
          <a:p>
            <a:pPr>
              <a:lnSpc>
                <a:spcPct val="150000"/>
              </a:lnSpc>
              <a:buClr>
                <a:schemeClr val="accent1"/>
              </a:buClr>
            </a:pPr>
            <a:endParaRPr lang="en-US" dirty="0"/>
          </a:p>
          <a:p>
            <a:pPr>
              <a:lnSpc>
                <a:spcPct val="150000"/>
              </a:lnSpc>
              <a:buClr>
                <a:schemeClr val="accent1"/>
              </a:buClr>
            </a:pPr>
            <a:r>
              <a:rPr lang="en-US" dirty="0" err="1" smtClean="0"/>
              <a:t>Classifier.compile</a:t>
            </a:r>
            <a:r>
              <a:rPr lang="en-US" dirty="0" smtClean="0"/>
              <a:t>(</a:t>
            </a:r>
            <a:r>
              <a:rPr lang="en-US" dirty="0" err="1" smtClean="0"/>
              <a:t>adam</a:t>
            </a:r>
            <a:r>
              <a:rPr lang="en-US" dirty="0" smtClean="0"/>
              <a:t> optimizer, </a:t>
            </a:r>
            <a:r>
              <a:rPr lang="en-US" dirty="0" err="1" smtClean="0"/>
              <a:t>binary_crossentropy</a:t>
            </a:r>
            <a:r>
              <a:rPr lang="en-US" dirty="0" smtClean="0"/>
              <a:t>, accuracy metrics)</a:t>
            </a:r>
          </a:p>
          <a:p>
            <a:pPr>
              <a:lnSpc>
                <a:spcPct val="150000"/>
              </a:lnSpc>
              <a:buClr>
                <a:schemeClr val="accent1"/>
              </a:buClr>
            </a:pPr>
            <a:r>
              <a:rPr lang="en-US" dirty="0" smtClean="0"/>
              <a:t>Print classifier summary</a:t>
            </a:r>
          </a:p>
          <a:p>
            <a:pPr>
              <a:lnSpc>
                <a:spcPct val="150000"/>
              </a:lnSpc>
              <a:buClr>
                <a:schemeClr val="accent1"/>
              </a:buClr>
            </a:pPr>
            <a:endParaRPr lang="en-US" dirty="0"/>
          </a:p>
          <a:p>
            <a:pPr>
              <a:lnSpc>
                <a:spcPct val="150000"/>
              </a:lnSpc>
              <a:buClr>
                <a:schemeClr val="accent1"/>
              </a:buClr>
            </a:pPr>
            <a:r>
              <a:rPr lang="en-US" dirty="0" smtClean="0"/>
              <a:t>Define the epochs</a:t>
            </a:r>
          </a:p>
          <a:p>
            <a:pPr>
              <a:lnSpc>
                <a:spcPct val="150000"/>
              </a:lnSpc>
              <a:buClr>
                <a:schemeClr val="accent1"/>
              </a:buClr>
            </a:pPr>
            <a:r>
              <a:rPr lang="en-US" dirty="0" smtClean="0"/>
              <a:t>Train the classifier on the training images for the inputted number of epochs</a:t>
            </a:r>
          </a:p>
          <a:p>
            <a:pPr marL="742950" lvl="1" indent="-285750">
              <a:lnSpc>
                <a:spcPct val="150000"/>
              </a:lnSpc>
              <a:buClr>
                <a:schemeClr val="accent1"/>
              </a:buClr>
              <a:buFont typeface="Wingdings" panose="05000000000000000000" pitchFamily="2" charset="2"/>
              <a:buChar char="ü"/>
            </a:pPr>
            <a:endParaRPr lang="en-US" dirty="0"/>
          </a:p>
        </p:txBody>
      </p:sp>
    </p:spTree>
    <p:extLst>
      <p:ext uri="{BB962C8B-B14F-4D97-AF65-F5344CB8AC3E}">
        <p14:creationId xmlns:p14="http://schemas.microsoft.com/office/powerpoint/2010/main" val="2862532462"/>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895927" y="729673"/>
            <a:ext cx="4561898" cy="584775"/>
          </a:xfrm>
          <a:prstGeom prst="rect">
            <a:avLst/>
          </a:prstGeom>
          <a:noFill/>
        </p:spPr>
        <p:txBody>
          <a:bodyPr wrap="square" rtlCol="0">
            <a:spAutoFit/>
          </a:bodyPr>
          <a:lstStyle/>
          <a:p>
            <a:r>
              <a:rPr lang="en-US" sz="3200" dirty="0" smtClean="0">
                <a:solidFill>
                  <a:schemeClr val="accent1"/>
                </a:solidFill>
              </a:rPr>
              <a:t>Implementing the Model</a:t>
            </a:r>
            <a:endParaRPr lang="en-US" sz="3200" dirty="0">
              <a:solidFill>
                <a:schemeClr val="accent1"/>
              </a:solidFill>
            </a:endParaRPr>
          </a:p>
        </p:txBody>
      </p:sp>
      <p:sp>
        <p:nvSpPr>
          <p:cNvPr id="2" name="TextBox 1"/>
          <p:cNvSpPr txBox="1"/>
          <p:nvPr/>
        </p:nvSpPr>
        <p:spPr>
          <a:xfrm>
            <a:off x="1140903" y="1744910"/>
            <a:ext cx="5536122" cy="3139321"/>
          </a:xfrm>
          <a:prstGeom prst="rect">
            <a:avLst/>
          </a:prstGeom>
          <a:noFill/>
        </p:spPr>
        <p:txBody>
          <a:bodyPr wrap="square" rtlCol="0">
            <a:spAutoFit/>
          </a:bodyPr>
          <a:lstStyle/>
          <a:p>
            <a:r>
              <a:rPr lang="en-US" dirty="0" err="1" smtClean="0"/>
              <a:t>Img</a:t>
            </a:r>
            <a:r>
              <a:rPr lang="en-US" dirty="0" smtClean="0"/>
              <a:t> = </a:t>
            </a:r>
            <a:r>
              <a:rPr lang="en-US" dirty="0" err="1" smtClean="0"/>
              <a:t>plt.imread</a:t>
            </a:r>
            <a:r>
              <a:rPr lang="en-US" dirty="0" smtClean="0"/>
              <a:t>(Image Location)</a:t>
            </a:r>
          </a:p>
          <a:p>
            <a:r>
              <a:rPr lang="en-US" dirty="0" err="1" smtClean="0"/>
              <a:t>Img</a:t>
            </a:r>
            <a:r>
              <a:rPr lang="en-US" dirty="0" smtClean="0"/>
              <a:t> = cv2.resizeImage(Dimensions)</a:t>
            </a:r>
          </a:p>
          <a:p>
            <a:r>
              <a:rPr lang="en-US" dirty="0" smtClean="0"/>
              <a:t>Convert image to </a:t>
            </a:r>
            <a:r>
              <a:rPr lang="en-US" dirty="0" err="1" smtClean="0"/>
              <a:t>numpy</a:t>
            </a:r>
            <a:r>
              <a:rPr lang="en-US" dirty="0" smtClean="0"/>
              <a:t> array</a:t>
            </a:r>
          </a:p>
          <a:p>
            <a:r>
              <a:rPr lang="en-US" dirty="0" smtClean="0"/>
              <a:t>Result = </a:t>
            </a:r>
            <a:r>
              <a:rPr lang="en-US" dirty="0" err="1" smtClean="0"/>
              <a:t>classifier.predict</a:t>
            </a:r>
            <a:r>
              <a:rPr lang="en-US" dirty="0" smtClean="0"/>
              <a:t>(</a:t>
            </a:r>
            <a:r>
              <a:rPr lang="en-US" dirty="0" err="1" smtClean="0"/>
              <a:t>Numpy</a:t>
            </a:r>
            <a:r>
              <a:rPr lang="en-US" dirty="0" smtClean="0"/>
              <a:t> array of image)</a:t>
            </a:r>
          </a:p>
          <a:p>
            <a:endParaRPr lang="en-US" dirty="0"/>
          </a:p>
          <a:p>
            <a:r>
              <a:rPr lang="en-US" dirty="0" smtClean="0"/>
              <a:t>If result &gt; 0.5:</a:t>
            </a:r>
          </a:p>
          <a:p>
            <a:r>
              <a:rPr lang="en-US" dirty="0"/>
              <a:t>	</a:t>
            </a:r>
            <a:r>
              <a:rPr lang="en-US" dirty="0" smtClean="0"/>
              <a:t>Prediction = ‘Pneumonia’</a:t>
            </a:r>
          </a:p>
          <a:p>
            <a:r>
              <a:rPr lang="en-US" dirty="0"/>
              <a:t>e</a:t>
            </a:r>
            <a:r>
              <a:rPr lang="en-US" dirty="0" smtClean="0"/>
              <a:t>lse:</a:t>
            </a:r>
          </a:p>
          <a:p>
            <a:r>
              <a:rPr lang="en-US" dirty="0"/>
              <a:t>	</a:t>
            </a:r>
            <a:r>
              <a:rPr lang="en-US" dirty="0" smtClean="0"/>
              <a:t>prediction = ‘Normal’</a:t>
            </a:r>
          </a:p>
          <a:p>
            <a:endParaRPr lang="en-US" dirty="0" smtClean="0"/>
          </a:p>
          <a:p>
            <a:r>
              <a:rPr lang="en-US" dirty="0" smtClean="0"/>
              <a:t>Print Prediction</a:t>
            </a:r>
            <a:endParaRPr lang="en-US" dirty="0"/>
          </a:p>
        </p:txBody>
      </p:sp>
    </p:spTree>
    <p:extLst>
      <p:ext uri="{BB962C8B-B14F-4D97-AF65-F5344CB8AC3E}">
        <p14:creationId xmlns:p14="http://schemas.microsoft.com/office/powerpoint/2010/main" val="165609379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895927" y="729673"/>
            <a:ext cx="6714548" cy="584775"/>
          </a:xfrm>
          <a:prstGeom prst="rect">
            <a:avLst/>
          </a:prstGeom>
          <a:noFill/>
        </p:spPr>
        <p:txBody>
          <a:bodyPr wrap="square" rtlCol="0">
            <a:spAutoFit/>
          </a:bodyPr>
          <a:lstStyle/>
          <a:p>
            <a:r>
              <a:rPr lang="en-US" sz="3200" dirty="0" smtClean="0">
                <a:solidFill>
                  <a:schemeClr val="accent1"/>
                </a:solidFill>
              </a:rPr>
              <a:t>Testing the Model for Accuracy Metrics</a:t>
            </a:r>
            <a:endParaRPr lang="en-US" sz="3200" dirty="0">
              <a:solidFill>
                <a:schemeClr val="accent1"/>
              </a:solidFill>
            </a:endParaRPr>
          </a:p>
        </p:txBody>
      </p:sp>
      <p:sp>
        <p:nvSpPr>
          <p:cNvPr id="2" name="TextBox 1"/>
          <p:cNvSpPr txBox="1"/>
          <p:nvPr/>
        </p:nvSpPr>
        <p:spPr>
          <a:xfrm>
            <a:off x="1140902" y="1744910"/>
            <a:ext cx="6136197" cy="3693319"/>
          </a:xfrm>
          <a:prstGeom prst="rect">
            <a:avLst/>
          </a:prstGeom>
          <a:noFill/>
        </p:spPr>
        <p:txBody>
          <a:bodyPr wrap="square" rtlCol="0">
            <a:spAutoFit/>
          </a:bodyPr>
          <a:lstStyle/>
          <a:p>
            <a:r>
              <a:rPr lang="en-US" dirty="0" smtClean="0"/>
              <a:t>Initialize empty arrays for test data and labels</a:t>
            </a:r>
          </a:p>
          <a:p>
            <a:endParaRPr lang="en-US" dirty="0"/>
          </a:p>
          <a:p>
            <a:r>
              <a:rPr lang="en-US" dirty="0"/>
              <a:t>f</a:t>
            </a:r>
            <a:r>
              <a:rPr lang="en-US" dirty="0" smtClean="0"/>
              <a:t>or </a:t>
            </a:r>
            <a:r>
              <a:rPr lang="en-US" dirty="0" err="1" smtClean="0"/>
              <a:t>cond</a:t>
            </a:r>
            <a:r>
              <a:rPr lang="en-US" dirty="0" smtClean="0"/>
              <a:t> in [‘Normal’, ‘Pneumonia’]:</a:t>
            </a:r>
          </a:p>
          <a:p>
            <a:r>
              <a:rPr lang="en-US" dirty="0"/>
              <a:t>	</a:t>
            </a:r>
            <a:r>
              <a:rPr lang="en-US" dirty="0" smtClean="0"/>
              <a:t>for </a:t>
            </a:r>
            <a:r>
              <a:rPr lang="en-US" dirty="0" err="1" smtClean="0"/>
              <a:t>img</a:t>
            </a:r>
            <a:r>
              <a:rPr lang="en-US" dirty="0" smtClean="0"/>
              <a:t> in </a:t>
            </a:r>
            <a:r>
              <a:rPr lang="en-US" dirty="0" err="1" smtClean="0"/>
              <a:t>Test_folder</a:t>
            </a:r>
            <a:r>
              <a:rPr lang="en-US" dirty="0" smtClean="0"/>
              <a:t>:</a:t>
            </a:r>
          </a:p>
          <a:p>
            <a:r>
              <a:rPr lang="en-US" dirty="0"/>
              <a:t>	</a:t>
            </a:r>
            <a:r>
              <a:rPr lang="en-US" dirty="0" smtClean="0"/>
              <a:t>	</a:t>
            </a:r>
            <a:r>
              <a:rPr lang="en-US" dirty="0" err="1"/>
              <a:t>Img</a:t>
            </a:r>
            <a:r>
              <a:rPr lang="en-US" dirty="0"/>
              <a:t> = </a:t>
            </a:r>
            <a:r>
              <a:rPr lang="en-US" dirty="0" err="1"/>
              <a:t>plt.imread</a:t>
            </a:r>
            <a:r>
              <a:rPr lang="en-US" dirty="0"/>
              <a:t>(Image Location)</a:t>
            </a:r>
          </a:p>
          <a:p>
            <a:r>
              <a:rPr lang="en-US" dirty="0" smtClean="0"/>
              <a:t>		</a:t>
            </a:r>
            <a:r>
              <a:rPr lang="en-US" dirty="0" err="1" smtClean="0"/>
              <a:t>Img</a:t>
            </a:r>
            <a:r>
              <a:rPr lang="en-US" dirty="0" smtClean="0"/>
              <a:t> </a:t>
            </a:r>
            <a:r>
              <a:rPr lang="en-US" dirty="0"/>
              <a:t>= cv2.resizeImage(Dimensions)</a:t>
            </a:r>
          </a:p>
          <a:p>
            <a:r>
              <a:rPr lang="en-US" dirty="0" smtClean="0"/>
              <a:t>		Convert </a:t>
            </a:r>
            <a:r>
              <a:rPr lang="en-US" dirty="0"/>
              <a:t>image to </a:t>
            </a:r>
            <a:r>
              <a:rPr lang="en-US" dirty="0" err="1"/>
              <a:t>numpy</a:t>
            </a:r>
            <a:r>
              <a:rPr lang="en-US" dirty="0"/>
              <a:t> array</a:t>
            </a:r>
          </a:p>
          <a:p>
            <a:r>
              <a:rPr lang="en-US" dirty="0" smtClean="0"/>
              <a:t>		if </a:t>
            </a:r>
            <a:r>
              <a:rPr lang="en-US" dirty="0" err="1" smtClean="0"/>
              <a:t>cond</a:t>
            </a:r>
            <a:r>
              <a:rPr lang="en-US" dirty="0" smtClean="0"/>
              <a:t> == ‘Normal’:</a:t>
            </a:r>
          </a:p>
          <a:p>
            <a:r>
              <a:rPr lang="en-US" dirty="0"/>
              <a:t>	</a:t>
            </a:r>
            <a:r>
              <a:rPr lang="en-US" dirty="0" smtClean="0"/>
              <a:t>		label = 0</a:t>
            </a:r>
          </a:p>
          <a:p>
            <a:r>
              <a:rPr lang="en-US" dirty="0"/>
              <a:t>	</a:t>
            </a:r>
            <a:r>
              <a:rPr lang="en-US" dirty="0" smtClean="0"/>
              <a:t>	else if </a:t>
            </a:r>
            <a:r>
              <a:rPr lang="en-US" dirty="0" err="1" smtClean="0"/>
              <a:t>cond</a:t>
            </a:r>
            <a:r>
              <a:rPr lang="en-US" dirty="0" smtClean="0"/>
              <a:t> == ‘Pneumonia’:</a:t>
            </a:r>
          </a:p>
          <a:p>
            <a:r>
              <a:rPr lang="en-US" dirty="0"/>
              <a:t>	</a:t>
            </a:r>
            <a:r>
              <a:rPr lang="en-US" dirty="0" smtClean="0"/>
              <a:t>		label = 1</a:t>
            </a:r>
          </a:p>
          <a:p>
            <a:r>
              <a:rPr lang="en-US" dirty="0"/>
              <a:t>	</a:t>
            </a:r>
            <a:r>
              <a:rPr lang="en-US" dirty="0" smtClean="0"/>
              <a:t>	add data and labels to respective arrays</a:t>
            </a:r>
          </a:p>
          <a:p>
            <a:endParaRPr lang="en-US" dirty="0"/>
          </a:p>
        </p:txBody>
      </p:sp>
    </p:spTree>
    <p:extLst>
      <p:ext uri="{BB962C8B-B14F-4D97-AF65-F5344CB8AC3E}">
        <p14:creationId xmlns:p14="http://schemas.microsoft.com/office/powerpoint/2010/main" val="4141605450"/>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1038225" y="733425"/>
            <a:ext cx="4933950" cy="3416320"/>
          </a:xfrm>
          <a:prstGeom prst="rect">
            <a:avLst/>
          </a:prstGeom>
          <a:noFill/>
        </p:spPr>
        <p:txBody>
          <a:bodyPr wrap="square" rtlCol="0">
            <a:spAutoFit/>
          </a:bodyPr>
          <a:lstStyle/>
          <a:p>
            <a:r>
              <a:rPr lang="en-US" dirty="0" smtClean="0"/>
              <a:t>Import required libraries for plotting</a:t>
            </a:r>
          </a:p>
          <a:p>
            <a:endParaRPr lang="en-US" dirty="0" smtClean="0"/>
          </a:p>
          <a:p>
            <a:r>
              <a:rPr lang="en-US" dirty="0" smtClean="0"/>
              <a:t>Prediction = </a:t>
            </a:r>
            <a:r>
              <a:rPr lang="en-US" dirty="0" err="1" smtClean="0"/>
              <a:t>Classifier.predict</a:t>
            </a:r>
            <a:r>
              <a:rPr lang="en-US" dirty="0" smtClean="0"/>
              <a:t>(Testing Data)</a:t>
            </a:r>
          </a:p>
          <a:p>
            <a:endParaRPr lang="en-US" dirty="0"/>
          </a:p>
          <a:p>
            <a:r>
              <a:rPr lang="en-US" dirty="0" err="1" smtClean="0"/>
              <a:t>consufionMatrix</a:t>
            </a:r>
            <a:r>
              <a:rPr lang="en-US" dirty="0" smtClean="0"/>
              <a:t> = </a:t>
            </a:r>
            <a:r>
              <a:rPr lang="en-US" dirty="0" err="1" smtClean="0"/>
              <a:t>confusion_matrix</a:t>
            </a:r>
            <a:r>
              <a:rPr lang="en-US" dirty="0" smtClean="0"/>
              <a:t>(Test Labels)</a:t>
            </a:r>
          </a:p>
          <a:p>
            <a:endParaRPr lang="en-US" dirty="0" smtClean="0"/>
          </a:p>
          <a:p>
            <a:r>
              <a:rPr lang="en-US" dirty="0"/>
              <a:t>accuracy = </a:t>
            </a:r>
            <a:r>
              <a:rPr lang="en-US" dirty="0" err="1"/>
              <a:t>accuracy_score</a:t>
            </a:r>
            <a:r>
              <a:rPr lang="en-US" dirty="0"/>
              <a:t>(Test Labels)</a:t>
            </a:r>
          </a:p>
          <a:p>
            <a:r>
              <a:rPr lang="en-US" dirty="0" smtClean="0"/>
              <a:t>Precision =  precision()</a:t>
            </a:r>
          </a:p>
          <a:p>
            <a:r>
              <a:rPr lang="en-US" dirty="0" smtClean="0"/>
              <a:t>Recall = recall()</a:t>
            </a:r>
          </a:p>
          <a:p>
            <a:r>
              <a:rPr lang="en-US" dirty="0" smtClean="0"/>
              <a:t>F1_score = f1_score()</a:t>
            </a:r>
          </a:p>
          <a:p>
            <a:endParaRPr lang="en-US" dirty="0"/>
          </a:p>
          <a:p>
            <a:r>
              <a:rPr lang="en-US" dirty="0" smtClean="0"/>
              <a:t>Print the accuracy metrics</a:t>
            </a:r>
            <a:endParaRPr lang="en-US" dirty="0"/>
          </a:p>
        </p:txBody>
      </p:sp>
    </p:spTree>
    <p:extLst>
      <p:ext uri="{BB962C8B-B14F-4D97-AF65-F5344CB8AC3E}">
        <p14:creationId xmlns:p14="http://schemas.microsoft.com/office/powerpoint/2010/main" val="2608660726"/>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895927" y="729673"/>
            <a:ext cx="6714548" cy="584775"/>
          </a:xfrm>
          <a:prstGeom prst="rect">
            <a:avLst/>
          </a:prstGeom>
          <a:noFill/>
        </p:spPr>
        <p:txBody>
          <a:bodyPr wrap="square" rtlCol="0">
            <a:spAutoFit/>
          </a:bodyPr>
          <a:lstStyle/>
          <a:p>
            <a:r>
              <a:rPr lang="en-US" sz="3200" dirty="0" smtClean="0">
                <a:solidFill>
                  <a:schemeClr val="accent1"/>
                </a:solidFill>
              </a:rPr>
              <a:t>Save the classifier for future use</a:t>
            </a:r>
            <a:endParaRPr lang="en-US" sz="3200" dirty="0">
              <a:solidFill>
                <a:schemeClr val="accent1"/>
              </a:solidFill>
            </a:endParaRPr>
          </a:p>
        </p:txBody>
      </p:sp>
      <p:sp>
        <p:nvSpPr>
          <p:cNvPr id="2" name="TextBox 1"/>
          <p:cNvSpPr txBox="1"/>
          <p:nvPr/>
        </p:nvSpPr>
        <p:spPr>
          <a:xfrm>
            <a:off x="1255202" y="1678235"/>
            <a:ext cx="6136197" cy="2031325"/>
          </a:xfrm>
          <a:prstGeom prst="rect">
            <a:avLst/>
          </a:prstGeom>
          <a:noFill/>
        </p:spPr>
        <p:txBody>
          <a:bodyPr wrap="square" rtlCol="0">
            <a:spAutoFit/>
          </a:bodyPr>
          <a:lstStyle/>
          <a:p>
            <a:r>
              <a:rPr lang="en-US" dirty="0" smtClean="0"/>
              <a:t>Import Pickle Module</a:t>
            </a:r>
          </a:p>
          <a:p>
            <a:endParaRPr lang="en-US" dirty="0"/>
          </a:p>
          <a:p>
            <a:r>
              <a:rPr lang="en-US" dirty="0" smtClean="0"/>
              <a:t>Filename = “Name”</a:t>
            </a:r>
          </a:p>
          <a:p>
            <a:endParaRPr lang="en-US" dirty="0"/>
          </a:p>
          <a:p>
            <a:r>
              <a:rPr lang="en-US" dirty="0" err="1" smtClean="0"/>
              <a:t>Pickle.dump</a:t>
            </a:r>
            <a:r>
              <a:rPr lang="en-US" dirty="0" smtClean="0"/>
              <a:t>(Classifier, Filename)</a:t>
            </a:r>
          </a:p>
          <a:p>
            <a:endParaRPr lang="en-US" dirty="0"/>
          </a:p>
          <a:p>
            <a:r>
              <a:rPr lang="en-US" dirty="0" err="1" smtClean="0"/>
              <a:t>Classifier.save</a:t>
            </a:r>
            <a:r>
              <a:rPr lang="en-US" dirty="0" smtClean="0"/>
              <a:t>(Model Name)</a:t>
            </a:r>
          </a:p>
        </p:txBody>
      </p:sp>
    </p:spTree>
    <p:extLst>
      <p:ext uri="{BB962C8B-B14F-4D97-AF65-F5344CB8AC3E}">
        <p14:creationId xmlns:p14="http://schemas.microsoft.com/office/powerpoint/2010/main" val="426032048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3032-304F-4336-8C97-6CA7239DE1FA}"/>
              </a:ext>
            </a:extLst>
          </p:cNvPr>
          <p:cNvSpPr>
            <a:spLocks noGrp="1"/>
          </p:cNvSpPr>
          <p:nvPr>
            <p:ph type="title"/>
          </p:nvPr>
        </p:nvSpPr>
        <p:spPr>
          <a:xfrm>
            <a:off x="1075105" y="1670169"/>
            <a:ext cx="9857064" cy="3199005"/>
          </a:xfrm>
        </p:spPr>
        <p:txBody>
          <a:bodyPr>
            <a:normAutofit/>
          </a:bodyPr>
          <a:lstStyle/>
          <a:p>
            <a:pPr algn="ctr"/>
            <a:r>
              <a:rPr lang="en-US" sz="8800" b="1" dirty="0" smtClean="0">
                <a:solidFill>
                  <a:schemeClr val="accent1"/>
                </a:solidFill>
                <a:cs typeface="Calibri Light"/>
              </a:rPr>
              <a:t>Screenshots</a:t>
            </a:r>
            <a:endParaRPr lang="en-US" sz="8800" b="1" dirty="0">
              <a:solidFill>
                <a:schemeClr val="accent1"/>
              </a:solidFill>
              <a:cs typeface="Calibri Light"/>
            </a:endParaRPr>
          </a:p>
        </p:txBody>
      </p:sp>
      <p:sp>
        <p:nvSpPr>
          <p:cNvPr id="10" name="Double Bracket 9"/>
          <p:cNvSpPr/>
          <p:nvPr/>
        </p:nvSpPr>
        <p:spPr>
          <a:xfrm>
            <a:off x="2925157" y="1995054"/>
            <a:ext cx="6156960" cy="2549236"/>
          </a:xfrm>
          <a:prstGeom prst="bracketPair">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5623509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C896-63F6-46BC-BDB6-C3DBC67648B9}"/>
              </a:ext>
            </a:extLst>
          </p:cNvPr>
          <p:cNvSpPr>
            <a:spLocks noGrp="1"/>
          </p:cNvSpPr>
          <p:nvPr>
            <p:ph type="title"/>
          </p:nvPr>
        </p:nvSpPr>
        <p:spPr>
          <a:xfrm>
            <a:off x="1183218" y="334810"/>
            <a:ext cx="9543405" cy="901173"/>
          </a:xfrm>
        </p:spPr>
        <p:txBody>
          <a:bodyPr>
            <a:normAutofit/>
          </a:bodyPr>
          <a:lstStyle/>
          <a:p>
            <a:pPr algn="ctr"/>
            <a:r>
              <a:rPr lang="en-US" b="1" dirty="0">
                <a:solidFill>
                  <a:schemeClr val="accent1"/>
                </a:solidFill>
                <a:cs typeface="Calibri Light"/>
              </a:rPr>
              <a:t>INTRODUCTION</a:t>
            </a:r>
          </a:p>
        </p:txBody>
      </p:sp>
      <p:sp>
        <p:nvSpPr>
          <p:cNvPr id="3" name="Content Placeholder 2">
            <a:extLst>
              <a:ext uri="{FF2B5EF4-FFF2-40B4-BE49-F238E27FC236}">
                <a16:creationId xmlns:a16="http://schemas.microsoft.com/office/drawing/2014/main" id="{3B230610-8558-4AEA-8089-22DD62ED9075}"/>
              </a:ext>
            </a:extLst>
          </p:cNvPr>
          <p:cNvSpPr>
            <a:spLocks noGrp="1"/>
          </p:cNvSpPr>
          <p:nvPr>
            <p:ph idx="1"/>
          </p:nvPr>
        </p:nvSpPr>
        <p:spPr>
          <a:xfrm>
            <a:off x="850931" y="677729"/>
            <a:ext cx="10475761" cy="6267385"/>
          </a:xfrm>
        </p:spPr>
        <p:txBody>
          <a:bodyPr vert="horz" lIns="91440" tIns="45720" rIns="91440" bIns="45720" rtlCol="0" anchor="ctr">
            <a:noAutofit/>
          </a:bodyPr>
          <a:lstStyle/>
          <a:p>
            <a:pPr marL="0" indent="0" algn="just">
              <a:buNone/>
            </a:pPr>
            <a:endParaRPr lang="en-US" sz="2000" dirty="0">
              <a:ea typeface="+mn-lt"/>
              <a:cs typeface="+mn-lt"/>
            </a:endParaRPr>
          </a:p>
          <a:p>
            <a:pPr marL="0" indent="0" algn="just">
              <a:buNone/>
            </a:pPr>
            <a:endParaRPr lang="en-US" sz="2000" dirty="0">
              <a:ea typeface="+mn-lt"/>
              <a:cs typeface="+mn-lt"/>
            </a:endParaRPr>
          </a:p>
          <a:p>
            <a:pPr marL="0" indent="0" algn="just">
              <a:buNone/>
            </a:pPr>
            <a:r>
              <a:rPr lang="en-US" sz="2000" dirty="0">
                <a:ea typeface="+mn-lt"/>
                <a:cs typeface="+mn-lt"/>
              </a:rPr>
              <a:t>Pneumonia is an infection in one or both lungs. It can be caused by bacteria, viruses, or fungi. Bacterial pneumonia is the most common type in adults. Pneumonia causes inflammation in the air sacs in your lungs, which are called alveoli. The alveoli fill with fluid or pus, making it difficult to breathe. According to National Institutes of Health (NIH), chest x-ray is the best test for pneumonia diagnosis. However, reading x-ray images can be tricky and requires domain expertise and experience. It would be nice if we can just ask a computer to read the images and tell us the results. The main aim of this project is to predict whether the person has Pneumonia from his X-ray report of lungs.  So that we can build a model to predict the rate of Pneumonia in a city by collecting the people’s X-ray reports. We used a neural network classification model in </a:t>
            </a:r>
            <a:r>
              <a:rPr lang="en-US" sz="2000" dirty="0" err="1">
                <a:ea typeface="+mn-lt"/>
                <a:cs typeface="+mn-lt"/>
              </a:rPr>
              <a:t>keras</a:t>
            </a:r>
            <a:r>
              <a:rPr lang="en-US" sz="2000" dirty="0">
                <a:ea typeface="+mn-lt"/>
                <a:cs typeface="+mn-lt"/>
              </a:rPr>
              <a:t> to classify Normal and Pneumonia persons. Here the input parameters are the training data and the output will either 0 or 1 i.e. having Pneumonia or not.</a:t>
            </a:r>
            <a:endParaRPr lang="en-US" dirty="0">
              <a:ea typeface="+mn-lt"/>
              <a:cs typeface="+mn-lt"/>
            </a:endParaRPr>
          </a:p>
          <a:p>
            <a:pPr marL="0" indent="0" algn="just">
              <a:buNone/>
            </a:pPr>
            <a:r>
              <a:rPr lang="en-US" sz="2000" dirty="0">
                <a:ea typeface="+mn-lt"/>
                <a:cs typeface="+mn-lt"/>
              </a:rPr>
              <a:t>A convolutional neural network (CNN) is a specific type of artificial neural network that uses </a:t>
            </a:r>
            <a:r>
              <a:rPr lang="en-US" sz="2000" dirty="0" err="1" smtClean="0">
                <a:ea typeface="+mn-lt"/>
                <a:cs typeface="+mn-lt"/>
              </a:rPr>
              <a:t>Perceptrons</a:t>
            </a:r>
            <a:r>
              <a:rPr lang="en-US" sz="2000" dirty="0" smtClean="0">
                <a:ea typeface="+mn-lt"/>
                <a:cs typeface="+mn-lt"/>
              </a:rPr>
              <a:t>,</a:t>
            </a:r>
            <a:r>
              <a:rPr lang="en-US" sz="2000" dirty="0">
                <a:ea typeface="+mn-lt"/>
                <a:cs typeface="+mn-lt"/>
              </a:rPr>
              <a:t> </a:t>
            </a:r>
            <a:r>
              <a:rPr lang="en-US" sz="2000" dirty="0" smtClean="0">
                <a:ea typeface="+mn-lt"/>
                <a:cs typeface="+mn-lt"/>
              </a:rPr>
              <a:t>a </a:t>
            </a:r>
            <a:r>
              <a:rPr lang="en-US" sz="2000" dirty="0">
                <a:ea typeface="+mn-lt"/>
                <a:cs typeface="+mn-lt"/>
              </a:rPr>
              <a:t>machine learning unit algorithm, for supervised learning, to analyze </a:t>
            </a:r>
            <a:r>
              <a:rPr lang="en-US" sz="2000" dirty="0" err="1">
                <a:ea typeface="+mn-lt"/>
                <a:cs typeface="+mn-lt"/>
              </a:rPr>
              <a:t>data.A</a:t>
            </a:r>
            <a:r>
              <a:rPr lang="en-US" sz="2000" dirty="0">
                <a:ea typeface="+mn-lt"/>
                <a:cs typeface="+mn-lt"/>
              </a:rPr>
              <a:t> convolutional neural network consists of an input and an output layer, as well as multiple hidden layers. The hidden layers of a CNN typically consist of convolutional </a:t>
            </a:r>
            <a:r>
              <a:rPr lang="en-US" sz="2000" dirty="0" err="1">
                <a:ea typeface="+mn-lt"/>
                <a:cs typeface="+mn-lt"/>
              </a:rPr>
              <a:t>layers,RELU</a:t>
            </a:r>
            <a:r>
              <a:rPr lang="en-US" sz="2000" dirty="0">
                <a:ea typeface="+mn-lt"/>
                <a:cs typeface="+mn-lt"/>
              </a:rPr>
              <a:t> layer i.e. activation function, pooling layers, fully connected layers and normalization layers. </a:t>
            </a:r>
            <a:endParaRPr lang="en-US" dirty="0">
              <a:cs typeface="Calibri" panose="020F0502020204030204"/>
            </a:endParaRPr>
          </a:p>
          <a:p>
            <a:pPr marL="0" indent="0" algn="just">
              <a:buNone/>
            </a:pPr>
            <a:endParaRPr lang="en-US" sz="2000" dirty="0">
              <a:ea typeface="+mn-lt"/>
              <a:cs typeface="+mn-lt"/>
            </a:endParaRPr>
          </a:p>
          <a:p>
            <a:pPr marL="0" indent="0" algn="just">
              <a:buNone/>
            </a:pPr>
            <a:endParaRPr lang="en-US" sz="2000" dirty="0">
              <a:ea typeface="+mn-lt"/>
              <a:cs typeface="+mn-lt"/>
            </a:endParaRPr>
          </a:p>
          <a:p>
            <a:pPr algn="just">
              <a:buNone/>
            </a:pPr>
            <a:r>
              <a:rPr lang="en-US" sz="2000" dirty="0">
                <a:ea typeface="+mn-lt"/>
                <a:cs typeface="+mn-lt"/>
              </a:rPr>
              <a:t>.</a:t>
            </a:r>
            <a:endParaRPr lang="en-US" dirty="0"/>
          </a:p>
        </p:txBody>
      </p:sp>
    </p:spTree>
    <p:extLst>
      <p:ext uri="{BB962C8B-B14F-4D97-AF65-F5344CB8AC3E}">
        <p14:creationId xmlns:p14="http://schemas.microsoft.com/office/powerpoint/2010/main" val="3785391923"/>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solidFill>
                  <a:schemeClr val="accent1"/>
                </a:solidFill>
              </a:rPr>
              <a:t>Input</a:t>
            </a:r>
            <a:endParaRPr lang="en-US" b="1" dirty="0">
              <a:solidFill>
                <a:schemeClr val="accen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066" y="1512238"/>
            <a:ext cx="7415867" cy="4029331"/>
          </a:xfrm>
          <a:prstGeom prst="rect">
            <a:avLst/>
          </a:prstGeom>
        </p:spPr>
      </p:pic>
      <p:sp>
        <p:nvSpPr>
          <p:cNvPr id="4" name="TextBox 3"/>
          <p:cNvSpPr txBox="1"/>
          <p:nvPr/>
        </p:nvSpPr>
        <p:spPr>
          <a:xfrm>
            <a:off x="4443368" y="5821958"/>
            <a:ext cx="3305262" cy="400110"/>
          </a:xfrm>
          <a:prstGeom prst="rect">
            <a:avLst/>
          </a:prstGeom>
          <a:noFill/>
        </p:spPr>
        <p:txBody>
          <a:bodyPr wrap="square" rtlCol="0">
            <a:spAutoFit/>
          </a:bodyPr>
          <a:lstStyle/>
          <a:p>
            <a:pPr algn="ctr"/>
            <a:r>
              <a:rPr lang="en-US" sz="2000" b="1" dirty="0" smtClean="0">
                <a:solidFill>
                  <a:srgbClr val="FF0000"/>
                </a:solidFill>
              </a:rPr>
              <a:t>Normal Chest X-Rays</a:t>
            </a:r>
            <a:endParaRPr lang="en-US" sz="2000" b="1" dirty="0">
              <a:solidFill>
                <a:srgbClr val="FF0000"/>
              </a:solidFill>
            </a:endParaRPr>
          </a:p>
        </p:txBody>
      </p:sp>
    </p:spTree>
    <p:extLst>
      <p:ext uri="{BB962C8B-B14F-4D97-AF65-F5344CB8AC3E}">
        <p14:creationId xmlns:p14="http://schemas.microsoft.com/office/powerpoint/2010/main" val="434471480"/>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solidFill>
                  <a:schemeClr val="accent1"/>
                </a:solidFill>
              </a:rPr>
              <a:t>Input</a:t>
            </a:r>
            <a:endParaRPr lang="en-US" b="1" dirty="0">
              <a:solidFill>
                <a:schemeClr val="accent1"/>
              </a:solidFill>
            </a:endParaRPr>
          </a:p>
        </p:txBody>
      </p:sp>
      <p:sp>
        <p:nvSpPr>
          <p:cNvPr id="4" name="TextBox 3"/>
          <p:cNvSpPr txBox="1"/>
          <p:nvPr/>
        </p:nvSpPr>
        <p:spPr>
          <a:xfrm>
            <a:off x="4443368" y="5821958"/>
            <a:ext cx="3305262" cy="400110"/>
          </a:xfrm>
          <a:prstGeom prst="rect">
            <a:avLst/>
          </a:prstGeom>
          <a:noFill/>
        </p:spPr>
        <p:txBody>
          <a:bodyPr wrap="square" rtlCol="0">
            <a:spAutoFit/>
          </a:bodyPr>
          <a:lstStyle/>
          <a:p>
            <a:pPr algn="ctr"/>
            <a:r>
              <a:rPr lang="en-US" sz="2000" b="1" dirty="0" smtClean="0">
                <a:solidFill>
                  <a:srgbClr val="FF0000"/>
                </a:solidFill>
              </a:rPr>
              <a:t>Pneumonia Chest X-Rays</a:t>
            </a:r>
            <a:endParaRPr lang="en-US" sz="2000" b="1" dirty="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0251" y="1396043"/>
            <a:ext cx="7471497" cy="4287497"/>
          </a:xfrm>
          <a:prstGeom prst="rect">
            <a:avLst/>
          </a:prstGeom>
        </p:spPr>
      </p:pic>
    </p:spTree>
    <p:extLst>
      <p:ext uri="{BB962C8B-B14F-4D97-AF65-F5344CB8AC3E}">
        <p14:creationId xmlns:p14="http://schemas.microsoft.com/office/powerpoint/2010/main" val="726099991"/>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solidFill>
                  <a:schemeClr val="accent1"/>
                </a:solidFill>
              </a:rPr>
              <a:t>Output</a:t>
            </a:r>
            <a:endParaRPr lang="en-US" b="1" dirty="0">
              <a:solidFill>
                <a:schemeClr val="accen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2081212"/>
            <a:ext cx="9525000" cy="2695575"/>
          </a:xfrm>
          <a:prstGeom prst="rect">
            <a:avLst/>
          </a:prstGeom>
        </p:spPr>
      </p:pic>
      <p:sp>
        <p:nvSpPr>
          <p:cNvPr id="5" name="TextBox 4"/>
          <p:cNvSpPr txBox="1"/>
          <p:nvPr/>
        </p:nvSpPr>
        <p:spPr>
          <a:xfrm>
            <a:off x="4250422" y="4967256"/>
            <a:ext cx="3305262" cy="400110"/>
          </a:xfrm>
          <a:prstGeom prst="rect">
            <a:avLst/>
          </a:prstGeom>
          <a:noFill/>
        </p:spPr>
        <p:txBody>
          <a:bodyPr wrap="square" rtlCol="0">
            <a:spAutoFit/>
          </a:bodyPr>
          <a:lstStyle/>
          <a:p>
            <a:pPr algn="ctr"/>
            <a:r>
              <a:rPr lang="en-US" sz="2000" b="1" dirty="0" smtClean="0">
                <a:solidFill>
                  <a:srgbClr val="FF0000"/>
                </a:solidFill>
              </a:rPr>
              <a:t>Processed Images</a:t>
            </a:r>
            <a:endParaRPr lang="en-US" sz="2000" b="1" dirty="0">
              <a:solidFill>
                <a:srgbClr val="FF0000"/>
              </a:solidFill>
            </a:endParaRPr>
          </a:p>
        </p:txBody>
      </p:sp>
    </p:spTree>
    <p:extLst>
      <p:ext uri="{BB962C8B-B14F-4D97-AF65-F5344CB8AC3E}">
        <p14:creationId xmlns:p14="http://schemas.microsoft.com/office/powerpoint/2010/main" val="3947647048"/>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9477" y="2479151"/>
            <a:ext cx="10515600" cy="1325563"/>
          </a:xfrm>
        </p:spPr>
        <p:txBody>
          <a:bodyPr/>
          <a:lstStyle/>
          <a:p>
            <a:r>
              <a:rPr lang="en-US" b="1" dirty="0" smtClean="0">
                <a:solidFill>
                  <a:schemeClr val="accent1"/>
                </a:solidFill>
              </a:rPr>
              <a:t>Model Summary</a:t>
            </a:r>
            <a:endParaRPr lang="en-US" b="1" dirty="0">
              <a:solidFill>
                <a:schemeClr val="accen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9597" y="935627"/>
            <a:ext cx="4305247" cy="5318636"/>
          </a:xfrm>
          <a:prstGeom prst="rect">
            <a:avLst/>
          </a:prstGeom>
        </p:spPr>
      </p:pic>
    </p:spTree>
    <p:extLst>
      <p:ext uri="{BB962C8B-B14F-4D97-AF65-F5344CB8AC3E}">
        <p14:creationId xmlns:p14="http://schemas.microsoft.com/office/powerpoint/2010/main" val="979033921"/>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54310" y="2724273"/>
            <a:ext cx="10515600" cy="1325563"/>
          </a:xfrm>
        </p:spPr>
        <p:txBody>
          <a:bodyPr/>
          <a:lstStyle/>
          <a:p>
            <a:r>
              <a:rPr lang="en-US" b="1" dirty="0" smtClean="0">
                <a:solidFill>
                  <a:schemeClr val="accent1"/>
                </a:solidFill>
              </a:rPr>
              <a:t>Accuracy Scores </a:t>
            </a:r>
            <a:br>
              <a:rPr lang="en-US" b="1" dirty="0" smtClean="0">
                <a:solidFill>
                  <a:schemeClr val="accent1"/>
                </a:solidFill>
              </a:rPr>
            </a:br>
            <a:r>
              <a:rPr lang="en-US" b="1" dirty="0" smtClean="0">
                <a:solidFill>
                  <a:schemeClr val="accent1"/>
                </a:solidFill>
              </a:rPr>
              <a:t>Improvement</a:t>
            </a:r>
            <a:endParaRPr lang="en-US" b="1" dirty="0">
              <a:solidFill>
                <a:schemeClr val="accent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882" y="1386805"/>
            <a:ext cx="5695950" cy="4000500"/>
          </a:xfrm>
          <a:prstGeom prst="rect">
            <a:avLst/>
          </a:prstGeom>
        </p:spPr>
      </p:pic>
    </p:spTree>
    <p:extLst>
      <p:ext uri="{BB962C8B-B14F-4D97-AF65-F5344CB8AC3E}">
        <p14:creationId xmlns:p14="http://schemas.microsoft.com/office/powerpoint/2010/main" val="2469462573"/>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54310" y="2816551"/>
            <a:ext cx="10515600" cy="1325563"/>
          </a:xfrm>
        </p:spPr>
        <p:txBody>
          <a:bodyPr/>
          <a:lstStyle/>
          <a:p>
            <a:r>
              <a:rPr lang="en-US" b="1" dirty="0" smtClean="0">
                <a:solidFill>
                  <a:schemeClr val="accent1"/>
                </a:solidFill>
              </a:rPr>
              <a:t>Loss Value</a:t>
            </a:r>
            <a:br>
              <a:rPr lang="en-US" b="1" dirty="0" smtClean="0">
                <a:solidFill>
                  <a:schemeClr val="accent1"/>
                </a:solidFill>
              </a:rPr>
            </a:br>
            <a:r>
              <a:rPr lang="en-US" b="1" dirty="0" smtClean="0">
                <a:solidFill>
                  <a:schemeClr val="accent1"/>
                </a:solidFill>
              </a:rPr>
              <a:t>Decrease</a:t>
            </a:r>
            <a:endParaRPr lang="en-US" b="1" dirty="0">
              <a:solidFill>
                <a:schemeClr val="accent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882" y="1386805"/>
            <a:ext cx="5695950" cy="4000500"/>
          </a:xfrm>
          <a:prstGeom prst="rect">
            <a:avLst/>
          </a:prstGeom>
        </p:spPr>
      </p:pic>
    </p:spTree>
    <p:extLst>
      <p:ext uri="{BB962C8B-B14F-4D97-AF65-F5344CB8AC3E}">
        <p14:creationId xmlns:p14="http://schemas.microsoft.com/office/powerpoint/2010/main" val="1155387429"/>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80145" y="2479151"/>
            <a:ext cx="10515600" cy="1325563"/>
          </a:xfrm>
        </p:spPr>
        <p:txBody>
          <a:bodyPr/>
          <a:lstStyle/>
          <a:p>
            <a:r>
              <a:rPr lang="en-US" b="1" dirty="0" smtClean="0">
                <a:solidFill>
                  <a:schemeClr val="accent1"/>
                </a:solidFill>
              </a:rPr>
              <a:t>Confusion </a:t>
            </a:r>
            <a:br>
              <a:rPr lang="en-US" b="1" dirty="0" smtClean="0">
                <a:solidFill>
                  <a:schemeClr val="accent1"/>
                </a:solidFill>
              </a:rPr>
            </a:br>
            <a:r>
              <a:rPr lang="en-US" b="1" dirty="0" smtClean="0">
                <a:solidFill>
                  <a:schemeClr val="accent1"/>
                </a:solidFill>
              </a:rPr>
              <a:t>Matrix</a:t>
            </a:r>
            <a:endParaRPr lang="en-US" b="1" dirty="0">
              <a:solidFill>
                <a:schemeClr val="accent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940" y="731852"/>
            <a:ext cx="5800725" cy="5276850"/>
          </a:xfrm>
          <a:prstGeom prst="rect">
            <a:avLst/>
          </a:prstGeom>
        </p:spPr>
      </p:pic>
    </p:spTree>
    <p:extLst>
      <p:ext uri="{BB962C8B-B14F-4D97-AF65-F5344CB8AC3E}">
        <p14:creationId xmlns:p14="http://schemas.microsoft.com/office/powerpoint/2010/main" val="3643680857"/>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9477" y="2479151"/>
            <a:ext cx="10515600" cy="1325563"/>
          </a:xfrm>
        </p:spPr>
        <p:txBody>
          <a:bodyPr/>
          <a:lstStyle/>
          <a:p>
            <a:r>
              <a:rPr lang="en-US" b="1" dirty="0" smtClean="0">
                <a:solidFill>
                  <a:schemeClr val="accent1"/>
                </a:solidFill>
              </a:rPr>
              <a:t>Output Format</a:t>
            </a:r>
            <a:endParaRPr lang="en-US" b="1" dirty="0">
              <a:solidFill>
                <a:schemeClr val="accen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277" y="792847"/>
            <a:ext cx="4257675" cy="5238750"/>
          </a:xfrm>
          <a:prstGeom prst="rect">
            <a:avLst/>
          </a:prstGeom>
        </p:spPr>
      </p:pic>
    </p:spTree>
    <p:extLst>
      <p:ext uri="{BB962C8B-B14F-4D97-AF65-F5344CB8AC3E}">
        <p14:creationId xmlns:p14="http://schemas.microsoft.com/office/powerpoint/2010/main" val="76294489"/>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5DD2-33EB-453B-9170-014443C94010}"/>
              </a:ext>
            </a:extLst>
          </p:cNvPr>
          <p:cNvSpPr>
            <a:spLocks noGrp="1"/>
          </p:cNvSpPr>
          <p:nvPr>
            <p:ph type="title"/>
          </p:nvPr>
        </p:nvSpPr>
        <p:spPr>
          <a:xfrm>
            <a:off x="570346" y="411307"/>
            <a:ext cx="10515600" cy="1325563"/>
          </a:xfrm>
        </p:spPr>
        <p:txBody>
          <a:bodyPr/>
          <a:lstStyle/>
          <a:p>
            <a:r>
              <a:rPr lang="en-US" b="1" dirty="0">
                <a:solidFill>
                  <a:schemeClr val="accent1"/>
                </a:solidFill>
                <a:cs typeface="Calibri Light"/>
              </a:rPr>
              <a:t>Conclusion</a:t>
            </a:r>
            <a:endParaRPr lang="en-US" dirty="0">
              <a:solidFill>
                <a:schemeClr val="accent1"/>
              </a:solidFill>
              <a:cs typeface="Calibri Light"/>
            </a:endParaRPr>
          </a:p>
        </p:txBody>
      </p:sp>
      <p:sp>
        <p:nvSpPr>
          <p:cNvPr id="3" name="Content Placeholder 2">
            <a:extLst>
              <a:ext uri="{FF2B5EF4-FFF2-40B4-BE49-F238E27FC236}">
                <a16:creationId xmlns:a16="http://schemas.microsoft.com/office/drawing/2014/main" id="{F7A5C313-2252-4110-B29E-3621B02B608A}"/>
              </a:ext>
            </a:extLst>
          </p:cNvPr>
          <p:cNvSpPr>
            <a:spLocks noGrp="1"/>
          </p:cNvSpPr>
          <p:nvPr>
            <p:ph idx="1"/>
          </p:nvPr>
        </p:nvSpPr>
        <p:spPr>
          <a:xfrm>
            <a:off x="1201807" y="1736870"/>
            <a:ext cx="10515600" cy="4351338"/>
          </a:xfrm>
        </p:spPr>
        <p:txBody>
          <a:bodyPr vert="horz" lIns="91440" tIns="45720" rIns="91440" bIns="45720" rtlCol="0" anchor="t">
            <a:noAutofit/>
          </a:bodyPr>
          <a:lstStyle/>
          <a:p>
            <a:pPr marL="0" indent="0">
              <a:lnSpc>
                <a:spcPct val="120000"/>
              </a:lnSpc>
              <a:buNone/>
            </a:pPr>
            <a:r>
              <a:rPr lang="en-US" sz="1800" dirty="0"/>
              <a:t>Presence of expert radiologists is the topmost necessity to properly diagnose any kind of thoracic disease. This project primarily aims to improve the medical adeptness in areas where the availability of radiotherapists is still limited. Our aim is to facilitate the early diagnosis of Pneumonia to prevent adverse consequences (including death) in such remote areas. So far, not much work has been contributed to specifically to detect Pneumonia from the mentioned dataset. The development of algorithms in this domain can be highly beneficial for providing better health-care services. </a:t>
            </a:r>
            <a:endParaRPr lang="en-US" sz="1800" dirty="0" smtClean="0"/>
          </a:p>
          <a:p>
            <a:pPr marL="0" indent="0">
              <a:lnSpc>
                <a:spcPct val="120000"/>
              </a:lnSpc>
              <a:buNone/>
            </a:pPr>
            <a:endParaRPr lang="en-US" sz="1050" dirty="0" smtClean="0"/>
          </a:p>
          <a:p>
            <a:pPr marL="0" indent="0">
              <a:lnSpc>
                <a:spcPct val="120000"/>
              </a:lnSpc>
              <a:buNone/>
            </a:pPr>
            <a:r>
              <a:rPr lang="en-US" sz="1800" dirty="0" smtClean="0"/>
              <a:t>In </a:t>
            </a:r>
            <a:r>
              <a:rPr lang="en-US" sz="1800" dirty="0"/>
              <a:t>this classifier we implemented a pre-trained CNN model along with distinct classifiers and then on the basis of statistical results selected DenseNet169 for the feature extraction stage and SVM for the classification stage. We also were able to identify Pneumonia based chest X-rays with an accuracy of 88.5%, using this it will be more easy and convenient for people to complete the initial diagnosis of the chest X-rays and determine the possibility of being affected with Pneumonia</a:t>
            </a:r>
            <a:endParaRPr lang="en-US" sz="1800" dirty="0">
              <a:ea typeface="+mn-lt"/>
              <a:cs typeface="+mn-lt"/>
            </a:endParaRPr>
          </a:p>
        </p:txBody>
      </p:sp>
    </p:spTree>
    <p:extLst>
      <p:ext uri="{BB962C8B-B14F-4D97-AF65-F5344CB8AC3E}">
        <p14:creationId xmlns:p14="http://schemas.microsoft.com/office/powerpoint/2010/main" val="3934942176"/>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5DD2-33EB-453B-9170-014443C94010}"/>
              </a:ext>
            </a:extLst>
          </p:cNvPr>
          <p:cNvSpPr>
            <a:spLocks noGrp="1"/>
          </p:cNvSpPr>
          <p:nvPr>
            <p:ph type="title"/>
          </p:nvPr>
        </p:nvSpPr>
        <p:spPr>
          <a:xfrm>
            <a:off x="570346" y="411307"/>
            <a:ext cx="10515600" cy="1325563"/>
          </a:xfrm>
        </p:spPr>
        <p:txBody>
          <a:bodyPr/>
          <a:lstStyle/>
          <a:p>
            <a:r>
              <a:rPr lang="en-US" b="1" dirty="0" smtClean="0">
                <a:solidFill>
                  <a:schemeClr val="accent1"/>
                </a:solidFill>
                <a:cs typeface="Calibri Light"/>
              </a:rPr>
              <a:t>Future Scope</a:t>
            </a:r>
            <a:endParaRPr lang="en-US" dirty="0">
              <a:solidFill>
                <a:schemeClr val="accent1"/>
              </a:solidFill>
              <a:cs typeface="Calibri Light"/>
            </a:endParaRPr>
          </a:p>
        </p:txBody>
      </p:sp>
      <p:sp>
        <p:nvSpPr>
          <p:cNvPr id="3" name="Content Placeholder 2">
            <a:extLst>
              <a:ext uri="{FF2B5EF4-FFF2-40B4-BE49-F238E27FC236}">
                <a16:creationId xmlns:a16="http://schemas.microsoft.com/office/drawing/2014/main" id="{F7A5C313-2252-4110-B29E-3621B02B608A}"/>
              </a:ext>
            </a:extLst>
          </p:cNvPr>
          <p:cNvSpPr>
            <a:spLocks noGrp="1"/>
          </p:cNvSpPr>
          <p:nvPr>
            <p:ph idx="1"/>
          </p:nvPr>
        </p:nvSpPr>
        <p:spPr>
          <a:xfrm>
            <a:off x="1151473" y="1795968"/>
            <a:ext cx="10515600" cy="4351338"/>
          </a:xfrm>
        </p:spPr>
        <p:txBody>
          <a:bodyPr vert="horz" lIns="91440" tIns="45720" rIns="91440" bIns="45720" rtlCol="0" anchor="t">
            <a:noAutofit/>
          </a:bodyPr>
          <a:lstStyle/>
          <a:p>
            <a:pPr marL="0" indent="0">
              <a:lnSpc>
                <a:spcPct val="120000"/>
              </a:lnSpc>
              <a:buNone/>
            </a:pPr>
            <a:r>
              <a:rPr lang="en-US" sz="2000" dirty="0" smtClean="0"/>
              <a:t>Although </a:t>
            </a:r>
            <a:r>
              <a:rPr lang="en-US" sz="2000" dirty="0"/>
              <a:t>the results were overwhelming, there were still some limitations in our model which we believe are vital to keep in consideration. </a:t>
            </a:r>
            <a:endParaRPr lang="en-US" sz="2000" dirty="0" smtClean="0"/>
          </a:p>
          <a:p>
            <a:pPr marL="0" indent="0">
              <a:lnSpc>
                <a:spcPct val="120000"/>
              </a:lnSpc>
              <a:buNone/>
            </a:pPr>
            <a:endParaRPr lang="en-US" sz="1200" dirty="0" smtClean="0"/>
          </a:p>
          <a:p>
            <a:pPr marL="0" indent="0">
              <a:lnSpc>
                <a:spcPct val="120000"/>
              </a:lnSpc>
              <a:buNone/>
            </a:pPr>
            <a:r>
              <a:rPr lang="en-US" sz="2000" dirty="0" smtClean="0"/>
              <a:t>For </a:t>
            </a:r>
            <a:r>
              <a:rPr lang="en-US" sz="2000" dirty="0"/>
              <a:t>our future work we are planning to include lateral view chest X-rays as well as they have proved to increase the possibility of Pneumonia classification. </a:t>
            </a:r>
            <a:endParaRPr lang="en-US" sz="2000" dirty="0" smtClean="0"/>
          </a:p>
          <a:p>
            <a:pPr marL="0" indent="0">
              <a:lnSpc>
                <a:spcPct val="120000"/>
              </a:lnSpc>
              <a:buNone/>
            </a:pPr>
            <a:endParaRPr lang="en-US" sz="1200" dirty="0" smtClean="0"/>
          </a:p>
          <a:p>
            <a:pPr marL="0" indent="0">
              <a:lnSpc>
                <a:spcPct val="120000"/>
              </a:lnSpc>
              <a:buNone/>
            </a:pPr>
            <a:r>
              <a:rPr lang="en-US" sz="2000" dirty="0" smtClean="0"/>
              <a:t>Also </a:t>
            </a:r>
            <a:r>
              <a:rPr lang="en-US" sz="2000" dirty="0"/>
              <a:t>as we have used a model which exercises a lot of convolutional layers, the model needs very high computational power otherwise it’ll eat up a lot of time in computations. So for next iteration we are planning on using an even faster algorithm which is less computation intensive.</a:t>
            </a:r>
            <a:endParaRPr lang="en-US" sz="2000" dirty="0">
              <a:ea typeface="+mn-lt"/>
              <a:cs typeface="+mn-lt"/>
            </a:endParaRPr>
          </a:p>
        </p:txBody>
      </p:sp>
    </p:spTree>
    <p:extLst>
      <p:ext uri="{BB962C8B-B14F-4D97-AF65-F5344CB8AC3E}">
        <p14:creationId xmlns:p14="http://schemas.microsoft.com/office/powerpoint/2010/main" val="290063428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D69D-A767-499C-BB4E-3256286F8D47}"/>
              </a:ext>
            </a:extLst>
          </p:cNvPr>
          <p:cNvSpPr>
            <a:spLocks noGrp="1"/>
          </p:cNvSpPr>
          <p:nvPr>
            <p:ph type="title"/>
          </p:nvPr>
        </p:nvSpPr>
        <p:spPr>
          <a:xfrm>
            <a:off x="832236" y="548640"/>
            <a:ext cx="9543405" cy="1188720"/>
          </a:xfrm>
        </p:spPr>
        <p:txBody>
          <a:bodyPr>
            <a:normAutofit/>
          </a:bodyPr>
          <a:lstStyle/>
          <a:p>
            <a:r>
              <a:rPr lang="en-US" b="1" dirty="0">
                <a:solidFill>
                  <a:schemeClr val="accent1"/>
                </a:solidFill>
                <a:cs typeface="Calibri Light"/>
              </a:rPr>
              <a:t>Existing System</a:t>
            </a:r>
          </a:p>
        </p:txBody>
      </p:sp>
      <p:sp>
        <p:nvSpPr>
          <p:cNvPr id="3" name="Content Placeholder 2">
            <a:extLst>
              <a:ext uri="{FF2B5EF4-FFF2-40B4-BE49-F238E27FC236}">
                <a16:creationId xmlns:a16="http://schemas.microsoft.com/office/drawing/2014/main" id="{3553D61E-543D-441B-A629-CB22B32AC81C}"/>
              </a:ext>
            </a:extLst>
          </p:cNvPr>
          <p:cNvSpPr>
            <a:spLocks noGrp="1"/>
          </p:cNvSpPr>
          <p:nvPr>
            <p:ph idx="1"/>
          </p:nvPr>
        </p:nvSpPr>
        <p:spPr>
          <a:xfrm>
            <a:off x="629036" y="1276466"/>
            <a:ext cx="9656251" cy="1910080"/>
          </a:xfrm>
        </p:spPr>
        <p:txBody>
          <a:bodyPr vert="horz" lIns="91440" tIns="45720" rIns="91440" bIns="45720" rtlCol="0" anchor="ctr">
            <a:normAutofit/>
          </a:bodyPr>
          <a:lstStyle/>
          <a:p>
            <a:pPr>
              <a:buNone/>
            </a:pPr>
            <a:r>
              <a:rPr lang="en-US" sz="1900" dirty="0">
                <a:ea typeface="+mn-lt"/>
                <a:cs typeface="+mn-lt"/>
              </a:rPr>
              <a:t>   </a:t>
            </a:r>
            <a:r>
              <a:rPr lang="en-US" sz="1900" dirty="0" smtClean="0">
                <a:ea typeface="+mn-lt"/>
                <a:cs typeface="+mn-lt"/>
              </a:rPr>
              <a:t> The </a:t>
            </a:r>
            <a:r>
              <a:rPr lang="en-US" sz="1900" dirty="0">
                <a:ea typeface="+mn-lt"/>
                <a:cs typeface="+mn-lt"/>
              </a:rPr>
              <a:t>Existing system converts the images in to text data using Artificial Neural Network (</a:t>
            </a:r>
            <a:r>
              <a:rPr lang="en-US" sz="1900" dirty="0" smtClean="0">
                <a:ea typeface="+mn-lt"/>
                <a:cs typeface="+mn-lt"/>
              </a:rPr>
              <a:t>ANN) and </a:t>
            </a:r>
            <a:r>
              <a:rPr lang="en-US" sz="1900" dirty="0">
                <a:ea typeface="+mn-lt"/>
                <a:cs typeface="+mn-lt"/>
              </a:rPr>
              <a:t>Machine learning (ML). The accuracy and prediction are less accurate and </a:t>
            </a:r>
            <a:r>
              <a:rPr lang="en-US" sz="1900" dirty="0" smtClean="0">
                <a:ea typeface="+mn-lt"/>
                <a:cs typeface="+mn-lt"/>
              </a:rPr>
              <a:t>time consumption </a:t>
            </a:r>
            <a:r>
              <a:rPr lang="en-US" sz="1900" dirty="0">
                <a:ea typeface="+mn-lt"/>
                <a:cs typeface="+mn-lt"/>
              </a:rPr>
              <a:t>is more</a:t>
            </a:r>
            <a:r>
              <a:rPr lang="en-US" sz="1900" dirty="0" smtClean="0">
                <a:ea typeface="+mn-lt"/>
                <a:cs typeface="+mn-lt"/>
              </a:rPr>
              <a:t>.</a:t>
            </a:r>
            <a:endParaRPr lang="en-US" dirty="0">
              <a:cs typeface="Calibri" panose="020F0502020204030204"/>
            </a:endParaRPr>
          </a:p>
        </p:txBody>
      </p:sp>
      <p:sp>
        <p:nvSpPr>
          <p:cNvPr id="4" name="TextBox 3"/>
          <p:cNvSpPr txBox="1"/>
          <p:nvPr/>
        </p:nvSpPr>
        <p:spPr>
          <a:xfrm>
            <a:off x="1745674" y="3195783"/>
            <a:ext cx="6936509" cy="2185214"/>
          </a:xfrm>
          <a:prstGeom prst="rect">
            <a:avLst/>
          </a:prstGeom>
          <a:noFill/>
        </p:spPr>
        <p:txBody>
          <a:bodyPr wrap="square" rtlCol="0">
            <a:spAutoFit/>
          </a:bodyPr>
          <a:lstStyle/>
          <a:p>
            <a:pPr algn="just">
              <a:buNone/>
            </a:pPr>
            <a:r>
              <a:rPr lang="en-US" sz="2800" dirty="0">
                <a:solidFill>
                  <a:schemeClr val="accent1"/>
                </a:solidFill>
                <a:cs typeface="Calibri"/>
              </a:rPr>
              <a:t>Disadvantages</a:t>
            </a:r>
          </a:p>
          <a:p>
            <a:pPr marL="285750" indent="-285750" algn="just">
              <a:buClr>
                <a:schemeClr val="accent1"/>
              </a:buClr>
              <a:buFont typeface="Wingdings" panose="05000000000000000000" pitchFamily="2" charset="2"/>
              <a:buChar char="ü"/>
            </a:pPr>
            <a:r>
              <a:rPr lang="en-US" dirty="0">
                <a:ea typeface="+mn-lt"/>
                <a:cs typeface="+mn-lt"/>
              </a:rPr>
              <a:t>Each narrow application needs to be specially trained.</a:t>
            </a:r>
            <a:endParaRPr lang="en-US" dirty="0">
              <a:solidFill>
                <a:schemeClr val="accent1"/>
              </a:solidFill>
              <a:cs typeface="Calibri"/>
            </a:endParaRPr>
          </a:p>
          <a:p>
            <a:pPr marL="285750" indent="-285750" algn="just">
              <a:buClr>
                <a:schemeClr val="accent1"/>
              </a:buClr>
              <a:buFont typeface="Wingdings" panose="05000000000000000000" pitchFamily="2" charset="2"/>
              <a:buChar char="ü"/>
            </a:pPr>
            <a:r>
              <a:rPr lang="en-US" dirty="0">
                <a:ea typeface="+mn-lt"/>
                <a:cs typeface="+mn-lt"/>
              </a:rPr>
              <a:t>Require large amounts of hand-crafted, structured training data.</a:t>
            </a:r>
          </a:p>
          <a:p>
            <a:pPr marL="285750" indent="-285750" algn="just">
              <a:buClr>
                <a:schemeClr val="accent1"/>
              </a:buClr>
              <a:buFont typeface="Wingdings" panose="05000000000000000000" pitchFamily="2" charset="2"/>
              <a:buChar char="ü"/>
            </a:pPr>
            <a:r>
              <a:rPr lang="en-US" dirty="0">
                <a:ea typeface="+mn-lt"/>
                <a:cs typeface="+mn-lt"/>
              </a:rPr>
              <a:t>Learning must generally be supervised: Training data must be tagged.</a:t>
            </a:r>
            <a:endParaRPr lang="en-US" dirty="0">
              <a:solidFill>
                <a:srgbClr val="000000"/>
              </a:solidFill>
              <a:cs typeface="Calibri"/>
            </a:endParaRPr>
          </a:p>
          <a:p>
            <a:pPr marL="285750" indent="-285750" algn="just">
              <a:buClr>
                <a:schemeClr val="accent1"/>
              </a:buClr>
              <a:buFont typeface="Wingdings" panose="05000000000000000000" pitchFamily="2" charset="2"/>
              <a:buChar char="ü"/>
            </a:pPr>
            <a:r>
              <a:rPr lang="en-US" dirty="0">
                <a:ea typeface="+mn-lt"/>
                <a:cs typeface="+mn-lt"/>
              </a:rPr>
              <a:t>Require lengthy offline/ batch training.</a:t>
            </a:r>
            <a:endParaRPr lang="en-US" dirty="0">
              <a:solidFill>
                <a:srgbClr val="000000"/>
              </a:solidFill>
              <a:cs typeface="Calibri"/>
            </a:endParaRPr>
          </a:p>
          <a:p>
            <a:pPr algn="just"/>
            <a:endParaRPr lang="en-US" dirty="0">
              <a:solidFill>
                <a:srgbClr val="000000"/>
              </a:solidFill>
              <a:cs typeface="Calibri"/>
            </a:endParaRPr>
          </a:p>
          <a:p>
            <a:endParaRPr lang="en-US" dirty="0"/>
          </a:p>
        </p:txBody>
      </p:sp>
      <p:cxnSp>
        <p:nvCxnSpPr>
          <p:cNvPr id="6" name="Straight Connector 5"/>
          <p:cNvCxnSpPr/>
          <p:nvPr/>
        </p:nvCxnSpPr>
        <p:spPr>
          <a:xfrm>
            <a:off x="1597891" y="3278909"/>
            <a:ext cx="0" cy="153323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20782"/>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5DD2-33EB-453B-9170-014443C94010}"/>
              </a:ext>
            </a:extLst>
          </p:cNvPr>
          <p:cNvSpPr>
            <a:spLocks noGrp="1"/>
          </p:cNvSpPr>
          <p:nvPr>
            <p:ph type="title"/>
          </p:nvPr>
        </p:nvSpPr>
        <p:spPr>
          <a:xfrm>
            <a:off x="551874" y="346653"/>
            <a:ext cx="10515600" cy="1325563"/>
          </a:xfrm>
        </p:spPr>
        <p:txBody>
          <a:bodyPr/>
          <a:lstStyle/>
          <a:p>
            <a:r>
              <a:rPr lang="en-US" b="1" dirty="0" smtClean="0">
                <a:solidFill>
                  <a:schemeClr val="accent1"/>
                </a:solidFill>
                <a:cs typeface="Calibri Light"/>
              </a:rPr>
              <a:t>Bibliography</a:t>
            </a:r>
            <a:endParaRPr lang="en-US" dirty="0">
              <a:solidFill>
                <a:schemeClr val="accent1"/>
              </a:solidFill>
              <a:cs typeface="Calibri Light"/>
            </a:endParaRPr>
          </a:p>
        </p:txBody>
      </p:sp>
      <p:sp>
        <p:nvSpPr>
          <p:cNvPr id="3" name="Content Placeholder 2">
            <a:extLst>
              <a:ext uri="{FF2B5EF4-FFF2-40B4-BE49-F238E27FC236}">
                <a16:creationId xmlns:a16="http://schemas.microsoft.com/office/drawing/2014/main" id="{F7A5C313-2252-4110-B29E-3621B02B608A}"/>
              </a:ext>
            </a:extLst>
          </p:cNvPr>
          <p:cNvSpPr>
            <a:spLocks noGrp="1"/>
          </p:cNvSpPr>
          <p:nvPr>
            <p:ph idx="1"/>
          </p:nvPr>
        </p:nvSpPr>
        <p:spPr>
          <a:xfrm>
            <a:off x="1124527" y="1502353"/>
            <a:ext cx="10515600" cy="5120120"/>
          </a:xfrm>
        </p:spPr>
        <p:txBody>
          <a:bodyPr vert="horz" lIns="91440" tIns="45720" rIns="91440" bIns="45720" rtlCol="0" anchor="t">
            <a:noAutofit/>
          </a:bodyPr>
          <a:lstStyle/>
          <a:p>
            <a:pPr>
              <a:buClr>
                <a:schemeClr val="accent1"/>
              </a:buClr>
              <a:buFont typeface="Wingdings" panose="05000000000000000000" pitchFamily="2" charset="2"/>
              <a:buChar char="ü"/>
            </a:pPr>
            <a:r>
              <a:rPr lang="en-US" sz="1600" dirty="0" smtClean="0"/>
              <a:t>http</a:t>
            </a:r>
            <a:r>
              <a:rPr lang="en-US" sz="1600" dirty="0"/>
              <a:t>://globocan.iarc.fr/Pages/fact_sheets_ cancer.aspx. </a:t>
            </a:r>
            <a:endParaRPr lang="en-US" sz="1600" dirty="0" smtClean="0"/>
          </a:p>
          <a:p>
            <a:pPr>
              <a:buClr>
                <a:schemeClr val="accent1"/>
              </a:buClr>
              <a:buFont typeface="Wingdings" panose="05000000000000000000" pitchFamily="2" charset="2"/>
              <a:buChar char="ü"/>
            </a:pPr>
            <a:r>
              <a:rPr lang="en-US" sz="1600" dirty="0" smtClean="0"/>
              <a:t>https</a:t>
            </a:r>
            <a:r>
              <a:rPr lang="en-US" sz="1600" dirty="0"/>
              <a:t>://www.livemint.com/Politics/3eXX60XBig4bWZ25Kr1iQO/Indiarecordedabout39-million-cancer-cases-in-2016data.html </a:t>
            </a:r>
            <a:endParaRPr lang="en-US" sz="1600" dirty="0" smtClean="0"/>
          </a:p>
          <a:p>
            <a:pPr>
              <a:buClr>
                <a:schemeClr val="accent1"/>
              </a:buClr>
              <a:buFont typeface="Wingdings" panose="05000000000000000000" pitchFamily="2" charset="2"/>
              <a:buChar char="ü"/>
            </a:pPr>
            <a:r>
              <a:rPr lang="en-US" sz="1600" dirty="0" smtClean="0"/>
              <a:t> Using </a:t>
            </a:r>
            <a:r>
              <a:rPr lang="en-US" sz="1600" dirty="0"/>
              <a:t>Deep Learning for Classification of Lung Tumors on Computed Tomography Images. </a:t>
            </a:r>
            <a:endParaRPr lang="en-US" sz="1600" dirty="0" smtClean="0"/>
          </a:p>
          <a:p>
            <a:pPr>
              <a:buClr>
                <a:schemeClr val="accent1"/>
              </a:buClr>
              <a:buFont typeface="Wingdings" panose="05000000000000000000" pitchFamily="2" charset="2"/>
              <a:buChar char="ü"/>
            </a:pPr>
            <a:r>
              <a:rPr lang="en-US" sz="1600" dirty="0" smtClean="0"/>
              <a:t>M.S</a:t>
            </a:r>
            <a:r>
              <a:rPr lang="en-US" sz="1600" dirty="0"/>
              <a:t>. Al-</a:t>
            </a:r>
            <a:r>
              <a:rPr lang="en-US" sz="1600" dirty="0" err="1"/>
              <a:t>Tarawneh</a:t>
            </a:r>
            <a:r>
              <a:rPr lang="en-US" sz="1600" dirty="0"/>
              <a:t>, “Lung cancer detection using image processing techniques,” Leonardo Electronic Journal of Practices and Technologies, vol. 20, pp. 147– 58, May 2012. </a:t>
            </a:r>
            <a:endParaRPr lang="en-US" sz="1600" dirty="0" smtClean="0"/>
          </a:p>
          <a:p>
            <a:pPr>
              <a:buClr>
                <a:schemeClr val="accent1"/>
              </a:buClr>
              <a:buFont typeface="Wingdings" panose="05000000000000000000" pitchFamily="2" charset="2"/>
              <a:buChar char="ü"/>
            </a:pPr>
            <a:r>
              <a:rPr lang="en-US" sz="1600" dirty="0" smtClean="0"/>
              <a:t>LUNA16</a:t>
            </a:r>
            <a:r>
              <a:rPr lang="en-US" sz="1600" dirty="0"/>
              <a:t>, “Lung tumor analysis 2016.” https:// luna16.grand-challenge.org/. </a:t>
            </a:r>
            <a:endParaRPr lang="en-US" sz="1600" dirty="0" smtClean="0"/>
          </a:p>
          <a:p>
            <a:pPr>
              <a:buClr>
                <a:schemeClr val="accent1"/>
              </a:buClr>
              <a:buFont typeface="Wingdings" panose="05000000000000000000" pitchFamily="2" charset="2"/>
              <a:buChar char="ü"/>
            </a:pPr>
            <a:r>
              <a:rPr lang="en-US" sz="1600" dirty="0" smtClean="0"/>
              <a:t>A </a:t>
            </a:r>
            <a:r>
              <a:rPr lang="en-US" sz="1600" dirty="0" err="1"/>
              <a:t>Manikandarajan</a:t>
            </a:r>
            <a:r>
              <a:rPr lang="en-US" sz="1600" dirty="0"/>
              <a:t>, S </a:t>
            </a:r>
            <a:r>
              <a:rPr lang="en-US" sz="1600" dirty="0" err="1"/>
              <a:t>Sasikala</a:t>
            </a:r>
            <a:r>
              <a:rPr lang="en-US" sz="1600" dirty="0"/>
              <a:t>, Detection and Segmentation of Lymph Nodes for Lung Cancer Diagnosis. National Conference on System Design and Information Processing – 2013. </a:t>
            </a:r>
            <a:endParaRPr lang="en-US" sz="1600" dirty="0" smtClean="0"/>
          </a:p>
          <a:p>
            <a:pPr>
              <a:buClr>
                <a:schemeClr val="accent1"/>
              </a:buClr>
              <a:buFont typeface="Wingdings" panose="05000000000000000000" pitchFamily="2" charset="2"/>
              <a:buChar char="ü"/>
            </a:pPr>
            <a:r>
              <a:rPr lang="en-US" sz="1600" dirty="0" smtClean="0"/>
              <a:t>M.S</a:t>
            </a:r>
            <a:r>
              <a:rPr lang="en-US" sz="1600" dirty="0"/>
              <a:t>. Al-</a:t>
            </a:r>
            <a:r>
              <a:rPr lang="en-US" sz="1600" dirty="0" err="1"/>
              <a:t>Tarawneh</a:t>
            </a:r>
            <a:r>
              <a:rPr lang="en-US" sz="1600" dirty="0"/>
              <a:t>, “Lung cancer detection using image processing techniques,” Leonardo Electronic Journal of Practices and Technologies, vol. 20, pp. 147– 58, May 2012 </a:t>
            </a:r>
            <a:endParaRPr lang="en-US" sz="1600" dirty="0" smtClean="0"/>
          </a:p>
          <a:p>
            <a:pPr>
              <a:buClr>
                <a:schemeClr val="accent1"/>
              </a:buClr>
              <a:buFont typeface="Wingdings" panose="05000000000000000000" pitchFamily="2" charset="2"/>
              <a:buChar char="ü"/>
            </a:pPr>
            <a:r>
              <a:rPr lang="en-US" sz="1600" dirty="0" smtClean="0"/>
              <a:t>Albert </a:t>
            </a:r>
            <a:r>
              <a:rPr lang="en-US" sz="1600" dirty="0"/>
              <a:t>Chon, Peter Lu, </a:t>
            </a:r>
            <a:r>
              <a:rPr lang="en-US" sz="1600" dirty="0" err="1"/>
              <a:t>NiranjanBalachandar</a:t>
            </a:r>
            <a:r>
              <a:rPr lang="en-US" sz="1600" dirty="0"/>
              <a:t> “Deep Convolutional Neural Networks for Lung Cancer Detection”. </a:t>
            </a:r>
            <a:endParaRPr lang="en-US" sz="1600" dirty="0" smtClean="0"/>
          </a:p>
          <a:p>
            <a:pPr>
              <a:buClr>
                <a:schemeClr val="accent1"/>
              </a:buClr>
              <a:buFont typeface="Wingdings" panose="05000000000000000000" pitchFamily="2" charset="2"/>
              <a:buChar char="ü"/>
            </a:pPr>
            <a:r>
              <a:rPr lang="en-US" sz="1600" dirty="0" smtClean="0"/>
              <a:t>Wavelet </a:t>
            </a:r>
            <a:r>
              <a:rPr lang="en-US" sz="1600" dirty="0"/>
              <a:t>Recurrent Neural Network for Lung Cancer Classification”:3rd ICSTcomputer,2017. </a:t>
            </a:r>
            <a:endParaRPr lang="en-US" sz="1600" dirty="0" smtClean="0"/>
          </a:p>
          <a:p>
            <a:pPr>
              <a:buClr>
                <a:schemeClr val="accent1"/>
              </a:buClr>
              <a:buFont typeface="Wingdings" panose="05000000000000000000" pitchFamily="2" charset="2"/>
              <a:buChar char="ü"/>
            </a:pPr>
            <a:r>
              <a:rPr lang="en-US" sz="1600" dirty="0" err="1" smtClean="0"/>
              <a:t>A.Kavitha</a:t>
            </a:r>
            <a:r>
              <a:rPr lang="en-US" sz="1600" dirty="0"/>
              <a:t>, </a:t>
            </a:r>
            <a:r>
              <a:rPr lang="en-US" sz="1600" dirty="0" err="1"/>
              <a:t>Anusiyasaral</a:t>
            </a:r>
            <a:r>
              <a:rPr lang="en-US" sz="1600" dirty="0"/>
              <a:t> and </a:t>
            </a:r>
            <a:r>
              <a:rPr lang="en-US" sz="1600" dirty="0" err="1"/>
              <a:t>P.Senthil</a:t>
            </a:r>
            <a:r>
              <a:rPr lang="en-US" sz="1600" dirty="0"/>
              <a:t>,” Design Model of Retiming Multiplier For FIR Filter &amp;its Verification”, International Journal of Pure and Applied Mathematics, Vol116 No12, 2017, pp. 239-247</a:t>
            </a:r>
          </a:p>
        </p:txBody>
      </p:sp>
    </p:spTree>
    <p:extLst>
      <p:ext uri="{BB962C8B-B14F-4D97-AF65-F5344CB8AC3E}">
        <p14:creationId xmlns:p14="http://schemas.microsoft.com/office/powerpoint/2010/main" val="2822376743"/>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323271" y="1634836"/>
            <a:ext cx="5846620" cy="1569660"/>
          </a:xfrm>
          <a:prstGeom prst="rect">
            <a:avLst/>
          </a:prstGeom>
          <a:noFill/>
        </p:spPr>
        <p:txBody>
          <a:bodyPr wrap="square" rtlCol="0">
            <a:spAutoFit/>
          </a:bodyPr>
          <a:lstStyle/>
          <a:p>
            <a:r>
              <a:rPr lang="en-US" sz="9600" dirty="0" smtClean="0">
                <a:latin typeface="Bahnschrift SemiBold" panose="020B0502040204020203" pitchFamily="34" charset="0"/>
              </a:rPr>
              <a:t>Thank You</a:t>
            </a:r>
            <a:endParaRPr lang="en-US" sz="9600" dirty="0">
              <a:latin typeface="Bahnschrift SemiBold"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6903" y="5961083"/>
            <a:ext cx="708769" cy="721426"/>
          </a:xfrm>
          <a:prstGeom prst="rect">
            <a:avLst/>
          </a:prstGeom>
        </p:spPr>
      </p:pic>
      <p:sp>
        <p:nvSpPr>
          <p:cNvPr id="7" name="Rectangle 6"/>
          <p:cNvSpPr/>
          <p:nvPr/>
        </p:nvSpPr>
        <p:spPr>
          <a:xfrm>
            <a:off x="-304800" y="-112817"/>
            <a:ext cx="434109" cy="7121237"/>
          </a:xfrm>
          <a:prstGeom prst="rect">
            <a:avLst/>
          </a:prstGeom>
          <a:solidFill>
            <a:srgbClr val="E6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569362"/>
            <a:ext cx="3430448" cy="2288638"/>
          </a:xfrm>
          <a:prstGeom prst="rect">
            <a:avLst/>
          </a:prstGeom>
        </p:spPr>
      </p:pic>
    </p:spTree>
    <p:extLst>
      <p:ext uri="{BB962C8B-B14F-4D97-AF65-F5344CB8AC3E}">
        <p14:creationId xmlns:p14="http://schemas.microsoft.com/office/powerpoint/2010/main" val="321414148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C44-7F56-4E6A-B71B-98E83BBEFF57}"/>
              </a:ext>
            </a:extLst>
          </p:cNvPr>
          <p:cNvSpPr>
            <a:spLocks noGrp="1"/>
          </p:cNvSpPr>
          <p:nvPr>
            <p:ph type="title"/>
          </p:nvPr>
        </p:nvSpPr>
        <p:spPr>
          <a:xfrm>
            <a:off x="865909" y="780762"/>
            <a:ext cx="10515600" cy="1325563"/>
          </a:xfrm>
        </p:spPr>
        <p:txBody>
          <a:bodyPr/>
          <a:lstStyle/>
          <a:p>
            <a:r>
              <a:rPr lang="en-US" b="1" dirty="0">
                <a:solidFill>
                  <a:schemeClr val="accent1"/>
                </a:solidFill>
                <a:cs typeface="Calibri Light"/>
              </a:rPr>
              <a:t>Proposed System </a:t>
            </a:r>
          </a:p>
        </p:txBody>
      </p:sp>
      <p:sp>
        <p:nvSpPr>
          <p:cNvPr id="3" name="Content Placeholder 2">
            <a:extLst>
              <a:ext uri="{FF2B5EF4-FFF2-40B4-BE49-F238E27FC236}">
                <a16:creationId xmlns:a16="http://schemas.microsoft.com/office/drawing/2014/main" id="{4AB00BB7-39D6-4164-8160-75287EA6CC7D}"/>
              </a:ext>
            </a:extLst>
          </p:cNvPr>
          <p:cNvSpPr>
            <a:spLocks noGrp="1"/>
          </p:cNvSpPr>
          <p:nvPr>
            <p:ph idx="1"/>
          </p:nvPr>
        </p:nvSpPr>
        <p:spPr>
          <a:xfrm>
            <a:off x="865909" y="2106325"/>
            <a:ext cx="10515600" cy="4595753"/>
          </a:xfrm>
        </p:spPr>
        <p:txBody>
          <a:bodyPr vert="horz" lIns="91440" tIns="45720" rIns="91440" bIns="45720" rtlCol="0" anchor="t">
            <a:normAutofit/>
          </a:bodyPr>
          <a:lstStyle/>
          <a:p>
            <a:pPr marL="0" indent="0" algn="just">
              <a:lnSpc>
                <a:spcPct val="100000"/>
              </a:lnSpc>
              <a:buNone/>
            </a:pPr>
            <a:r>
              <a:rPr lang="en-US" sz="2000" dirty="0">
                <a:ea typeface="+mn-lt"/>
                <a:cs typeface="+mn-lt"/>
              </a:rPr>
              <a:t>Convolution neural networks have been one of the most influential innovations in the field of computer vision. CNNs are fully connected feed forward neural networks. CNNs are very effective in reducing the number of parameters without losing on the quality of models</a:t>
            </a:r>
            <a:r>
              <a:rPr lang="en-US" sz="2000" dirty="0" smtClean="0">
                <a:ea typeface="+mn-lt"/>
                <a:cs typeface="+mn-lt"/>
              </a:rPr>
              <a:t>.</a:t>
            </a:r>
            <a:endParaRPr lang="en-US" sz="2000" dirty="0">
              <a:ea typeface="+mn-lt"/>
              <a:cs typeface="+mn-lt"/>
            </a:endParaRPr>
          </a:p>
          <a:p>
            <a:pPr marL="0" indent="0" algn="just">
              <a:lnSpc>
                <a:spcPct val="100000"/>
              </a:lnSpc>
              <a:buNone/>
            </a:pPr>
            <a:r>
              <a:rPr lang="en-US" sz="2000" dirty="0" smtClean="0">
                <a:ea typeface="+mn-lt"/>
                <a:cs typeface="+mn-lt"/>
              </a:rPr>
              <a:t>Our Proposed system uses CNN and SVM and we use different layers for filtering out the features of the scanned image, which is then passed through a Fully-connected Dense Layer to verify if Pneumonia is present.</a:t>
            </a:r>
            <a:endParaRPr lang="en-US" sz="2000" dirty="0">
              <a:ea typeface="+mn-lt"/>
              <a:cs typeface="+mn-lt"/>
            </a:endParaRPr>
          </a:p>
          <a:p>
            <a:pPr marL="0" indent="0" algn="just">
              <a:lnSpc>
                <a:spcPct val="100000"/>
              </a:lnSpc>
              <a:buNone/>
            </a:pPr>
            <a:r>
              <a:rPr lang="en-US" sz="2000" dirty="0" smtClean="0">
                <a:ea typeface="+mn-lt"/>
                <a:cs typeface="+mn-lt"/>
              </a:rPr>
              <a:t>This model gives out an accuracy of 88.5% compared to existing models which give out an accuracy of around </a:t>
            </a:r>
            <a:r>
              <a:rPr lang="en-US" sz="2000" smtClean="0">
                <a:ea typeface="+mn-lt"/>
                <a:cs typeface="+mn-lt"/>
              </a:rPr>
              <a:t>80%.</a:t>
            </a:r>
            <a:endParaRPr lang="en-US" sz="2000" dirty="0">
              <a:ea typeface="+mn-lt"/>
              <a:cs typeface="+mn-lt"/>
            </a:endParaRPr>
          </a:p>
          <a:p>
            <a:pPr algn="just">
              <a:buFont typeface="Courier New" panose="020B0604020202020204" pitchFamily="34" charset="0"/>
              <a:buChar char="o"/>
            </a:pPr>
            <a:endParaRPr lang="en-US" sz="2000" dirty="0">
              <a:cs typeface="Calibri"/>
            </a:endParaRPr>
          </a:p>
        </p:txBody>
      </p:sp>
    </p:spTree>
    <p:extLst>
      <p:ext uri="{BB962C8B-B14F-4D97-AF65-F5344CB8AC3E}">
        <p14:creationId xmlns:p14="http://schemas.microsoft.com/office/powerpoint/2010/main" val="115041928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3B82-9CF9-40D7-BDF2-692B2F2F2D6B}"/>
              </a:ext>
            </a:extLst>
          </p:cNvPr>
          <p:cNvSpPr>
            <a:spLocks noGrp="1"/>
          </p:cNvSpPr>
          <p:nvPr>
            <p:ph type="title"/>
          </p:nvPr>
        </p:nvSpPr>
        <p:spPr>
          <a:xfrm>
            <a:off x="838200" y="1027441"/>
            <a:ext cx="10515600" cy="1871903"/>
          </a:xfrm>
        </p:spPr>
        <p:txBody>
          <a:bodyPr/>
          <a:lstStyle/>
          <a:p>
            <a:r>
              <a:rPr lang="en-US" b="1" dirty="0">
                <a:solidFill>
                  <a:schemeClr val="accent1"/>
                </a:solidFill>
                <a:cs typeface="Calibri Light"/>
              </a:rPr>
              <a:t>Advantages</a:t>
            </a:r>
          </a:p>
        </p:txBody>
      </p:sp>
      <p:sp>
        <p:nvSpPr>
          <p:cNvPr id="3" name="Content Placeholder 2">
            <a:extLst>
              <a:ext uri="{FF2B5EF4-FFF2-40B4-BE49-F238E27FC236}">
                <a16:creationId xmlns:a16="http://schemas.microsoft.com/office/drawing/2014/main" id="{5C3FB031-242D-42A3-9F7D-50ADE0420E16}"/>
              </a:ext>
            </a:extLst>
          </p:cNvPr>
          <p:cNvSpPr>
            <a:spLocks noGrp="1"/>
          </p:cNvSpPr>
          <p:nvPr>
            <p:ph idx="1"/>
          </p:nvPr>
        </p:nvSpPr>
        <p:spPr>
          <a:xfrm>
            <a:off x="1346200" y="2662648"/>
            <a:ext cx="8721436" cy="3431188"/>
          </a:xfrm>
        </p:spPr>
        <p:txBody>
          <a:bodyPr vert="horz" lIns="91440" tIns="45720" rIns="91440" bIns="45720" rtlCol="0" anchor="t">
            <a:normAutofit/>
          </a:bodyPr>
          <a:lstStyle/>
          <a:p>
            <a:pPr>
              <a:buClr>
                <a:schemeClr val="accent1"/>
              </a:buClr>
              <a:buFont typeface="Wingdings" panose="05000000000000000000" pitchFamily="2" charset="2"/>
              <a:buChar char="ü"/>
            </a:pPr>
            <a:r>
              <a:rPr lang="en-US" sz="2000" dirty="0">
                <a:ea typeface="+mn-lt"/>
                <a:cs typeface="+mn-lt"/>
              </a:rPr>
              <a:t>The main advantage of CNN compared to its predecessors is that it automatically detects the important features without any human supervision</a:t>
            </a:r>
          </a:p>
          <a:p>
            <a:pPr>
              <a:buClr>
                <a:schemeClr val="accent1"/>
              </a:buClr>
              <a:buFont typeface="Wingdings" panose="05000000000000000000" pitchFamily="2" charset="2"/>
              <a:buChar char="ü"/>
            </a:pPr>
            <a:r>
              <a:rPr lang="en-US" sz="2000" dirty="0">
                <a:ea typeface="+mn-lt"/>
                <a:cs typeface="+mn-lt"/>
              </a:rPr>
              <a:t>CNN is also computationally efficient.</a:t>
            </a:r>
            <a:endParaRPr lang="en-US" sz="2000" dirty="0">
              <a:cs typeface="Calibri" panose="020F0502020204030204"/>
            </a:endParaRPr>
          </a:p>
          <a:p>
            <a:pPr>
              <a:buClr>
                <a:schemeClr val="accent1"/>
              </a:buClr>
              <a:buFont typeface="Wingdings" panose="05000000000000000000" pitchFamily="2" charset="2"/>
              <a:buChar char="ü"/>
            </a:pPr>
            <a:r>
              <a:rPr lang="en-US" sz="2000" dirty="0">
                <a:ea typeface="+mn-lt"/>
                <a:cs typeface="+mn-lt"/>
              </a:rPr>
              <a:t>It uses special convolution and pooling operations and performs parameter sharing</a:t>
            </a:r>
            <a:endParaRPr lang="en-US" sz="2000" dirty="0">
              <a:cs typeface="Calibri" panose="020F0502020204030204"/>
            </a:endParaRPr>
          </a:p>
        </p:txBody>
      </p:sp>
    </p:spTree>
    <p:extLst>
      <p:ext uri="{BB962C8B-B14F-4D97-AF65-F5344CB8AC3E}">
        <p14:creationId xmlns:p14="http://schemas.microsoft.com/office/powerpoint/2010/main" val="150690589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F189-F7A2-4095-8373-EEF47E339BD6}"/>
              </a:ext>
            </a:extLst>
          </p:cNvPr>
          <p:cNvSpPr>
            <a:spLocks noGrp="1"/>
          </p:cNvSpPr>
          <p:nvPr>
            <p:ph type="title"/>
          </p:nvPr>
        </p:nvSpPr>
        <p:spPr>
          <a:xfrm>
            <a:off x="894200" y="1205525"/>
            <a:ext cx="5615657" cy="4366936"/>
          </a:xfrm>
        </p:spPr>
        <p:txBody>
          <a:bodyPr anchor="t">
            <a:normAutofit/>
          </a:bodyPr>
          <a:lstStyle/>
          <a:p>
            <a:r>
              <a:rPr lang="en-US" sz="4000" b="1" dirty="0">
                <a:solidFill>
                  <a:schemeClr val="accent1"/>
                </a:solidFill>
                <a:latin typeface="Calibri Light" panose="020F0302020204030204" pitchFamily="34" charset="0"/>
                <a:ea typeface="+mj-lt"/>
                <a:cs typeface="Calibri Light" panose="020F0302020204030204" pitchFamily="34" charset="0"/>
              </a:rPr>
              <a:t>System Requirements</a:t>
            </a:r>
          </a:p>
          <a:p>
            <a:endParaRPr lang="en-US" sz="40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9A409197-6EE3-4731-B07E-7CFB05DC575C}"/>
              </a:ext>
            </a:extLst>
          </p:cNvPr>
          <p:cNvSpPr>
            <a:spLocks noGrp="1"/>
          </p:cNvSpPr>
          <p:nvPr>
            <p:ph idx="1"/>
          </p:nvPr>
        </p:nvSpPr>
        <p:spPr>
          <a:xfrm>
            <a:off x="1613679" y="2040317"/>
            <a:ext cx="6968346" cy="3960000"/>
          </a:xfrm>
        </p:spPr>
        <p:txBody>
          <a:bodyPr vert="horz" lIns="91440" tIns="45720" rIns="91440" bIns="45720" rtlCol="0" anchor="t">
            <a:normAutofit fontScale="92500" lnSpcReduction="10000"/>
          </a:bodyPr>
          <a:lstStyle/>
          <a:p>
            <a:pPr>
              <a:buFont typeface="Wingdings" panose="05000000000000000000" pitchFamily="2" charset="2"/>
              <a:buChar char="ü"/>
            </a:pPr>
            <a:r>
              <a:rPr lang="en-US" sz="2400" b="1" dirty="0">
                <a:solidFill>
                  <a:schemeClr val="tx1">
                    <a:alpha val="80000"/>
                  </a:schemeClr>
                </a:solidFill>
                <a:cs typeface="Calibri" panose="020F0502020204030204"/>
              </a:rPr>
              <a:t>Software </a:t>
            </a:r>
            <a:r>
              <a:rPr lang="en-US" sz="2400" b="1" dirty="0" smtClean="0">
                <a:solidFill>
                  <a:schemeClr val="tx1">
                    <a:alpha val="80000"/>
                  </a:schemeClr>
                </a:solidFill>
                <a:cs typeface="Calibri" panose="020F0502020204030204"/>
              </a:rPr>
              <a:t>Requirements</a:t>
            </a:r>
            <a:endParaRPr lang="en-US" b="1" dirty="0">
              <a:solidFill>
                <a:schemeClr val="accent1">
                  <a:lumMod val="50000"/>
                  <a:alpha val="80000"/>
                </a:schemeClr>
              </a:solidFill>
              <a:cs typeface="Calibri" panose="020F0502020204030204"/>
            </a:endParaRPr>
          </a:p>
          <a:p>
            <a:pPr lvl="1">
              <a:buClr>
                <a:schemeClr val="accent1"/>
              </a:buClr>
              <a:buFont typeface="Wingdings" panose="05000000000000000000" pitchFamily="2" charset="2"/>
              <a:buChar char="ü"/>
            </a:pPr>
            <a:r>
              <a:rPr lang="en-US" dirty="0"/>
              <a:t>Operating system: Windows 10 Ultimate, Linux, Mac. </a:t>
            </a:r>
          </a:p>
          <a:p>
            <a:pPr lvl="1">
              <a:buClr>
                <a:schemeClr val="accent1"/>
              </a:buClr>
              <a:buFont typeface="Wingdings" panose="05000000000000000000" pitchFamily="2" charset="2"/>
              <a:buChar char="ü"/>
            </a:pPr>
            <a:r>
              <a:rPr lang="en-US" dirty="0" smtClean="0"/>
              <a:t>Front-End </a:t>
            </a:r>
            <a:r>
              <a:rPr lang="en-US" dirty="0"/>
              <a:t>: Python. </a:t>
            </a:r>
          </a:p>
          <a:p>
            <a:pPr lvl="1">
              <a:buClr>
                <a:schemeClr val="accent1"/>
              </a:buClr>
              <a:buFont typeface="Wingdings" panose="05000000000000000000" pitchFamily="2" charset="2"/>
              <a:buChar char="ü"/>
            </a:pPr>
            <a:r>
              <a:rPr lang="en-US" dirty="0" smtClean="0"/>
              <a:t>Coding </a:t>
            </a:r>
            <a:r>
              <a:rPr lang="en-US" dirty="0"/>
              <a:t>Language : Python. </a:t>
            </a:r>
          </a:p>
          <a:p>
            <a:pPr lvl="1">
              <a:buClr>
                <a:schemeClr val="accent1"/>
              </a:buClr>
              <a:buFont typeface="Wingdings" panose="05000000000000000000" pitchFamily="2" charset="2"/>
              <a:buChar char="ü"/>
            </a:pPr>
            <a:r>
              <a:rPr lang="en-US" dirty="0" smtClean="0"/>
              <a:t>Software </a:t>
            </a:r>
            <a:r>
              <a:rPr lang="en-US" dirty="0"/>
              <a:t>Environment : </a:t>
            </a:r>
            <a:r>
              <a:rPr lang="en-US" dirty="0" smtClean="0"/>
              <a:t>Anaconda / Google </a:t>
            </a:r>
            <a:r>
              <a:rPr lang="en-US" dirty="0" err="1" smtClean="0"/>
              <a:t>Colab</a:t>
            </a:r>
            <a:r>
              <a:rPr lang="en-US" dirty="0" smtClean="0"/>
              <a:t>.</a:t>
            </a:r>
          </a:p>
          <a:p>
            <a:pPr marL="457200" lvl="1" indent="0">
              <a:buClr>
                <a:schemeClr val="accent1"/>
              </a:buClr>
              <a:buNone/>
            </a:pPr>
            <a:endParaRPr lang="en-US" b="1" dirty="0" smtClean="0">
              <a:solidFill>
                <a:schemeClr val="accent1">
                  <a:lumMod val="50000"/>
                  <a:alpha val="80000"/>
                </a:schemeClr>
              </a:solidFill>
              <a:cs typeface="Calibri" panose="020F0502020204030204"/>
            </a:endParaRPr>
          </a:p>
          <a:p>
            <a:pPr>
              <a:buFont typeface="Wingdings" panose="05000000000000000000" pitchFamily="2" charset="2"/>
              <a:buChar char="ü"/>
            </a:pPr>
            <a:r>
              <a:rPr lang="en-US" sz="2400" b="1" dirty="0" smtClean="0">
                <a:solidFill>
                  <a:schemeClr val="tx1">
                    <a:alpha val="80000"/>
                  </a:schemeClr>
                </a:solidFill>
                <a:cs typeface="Calibri" panose="020F0502020204030204"/>
              </a:rPr>
              <a:t>Hardware Requirements</a:t>
            </a:r>
          </a:p>
          <a:p>
            <a:pPr lvl="1">
              <a:buClr>
                <a:schemeClr val="accent1"/>
              </a:buClr>
              <a:buFont typeface="Wingdings" panose="05000000000000000000" pitchFamily="2" charset="2"/>
              <a:buChar char="ü"/>
            </a:pPr>
            <a:r>
              <a:rPr lang="en-US" sz="2000" dirty="0" smtClean="0"/>
              <a:t>System </a:t>
            </a:r>
            <a:r>
              <a:rPr lang="en-US" sz="2000" dirty="0"/>
              <a:t>: Intel I - 3, 5, 7 </a:t>
            </a:r>
            <a:r>
              <a:rPr lang="en-US" sz="2000" dirty="0" smtClean="0"/>
              <a:t>Processor</a:t>
            </a:r>
          </a:p>
          <a:p>
            <a:pPr lvl="1">
              <a:buClr>
                <a:schemeClr val="accent1"/>
              </a:buClr>
              <a:buFont typeface="Wingdings" panose="05000000000000000000" pitchFamily="2" charset="2"/>
              <a:buChar char="ü"/>
            </a:pPr>
            <a:r>
              <a:rPr lang="en-US" sz="2000" dirty="0" smtClean="0"/>
              <a:t> </a:t>
            </a:r>
            <a:r>
              <a:rPr lang="en-US" sz="2000" dirty="0"/>
              <a:t>Hard Disk : 500 </a:t>
            </a:r>
            <a:r>
              <a:rPr lang="en-US" sz="2000" dirty="0" smtClean="0"/>
              <a:t>GB</a:t>
            </a:r>
          </a:p>
          <a:p>
            <a:pPr lvl="1">
              <a:buClr>
                <a:schemeClr val="accent1"/>
              </a:buClr>
              <a:buFont typeface="Wingdings" panose="05000000000000000000" pitchFamily="2" charset="2"/>
              <a:buChar char="ü"/>
            </a:pPr>
            <a:r>
              <a:rPr lang="en-US" sz="2000" dirty="0" smtClean="0"/>
              <a:t>Monitor </a:t>
            </a:r>
            <a:r>
              <a:rPr lang="en-US" sz="2000" dirty="0"/>
              <a:t>: 14’ Color </a:t>
            </a:r>
            <a:r>
              <a:rPr lang="en-US" sz="2000" dirty="0" smtClean="0"/>
              <a:t>Monitor</a:t>
            </a:r>
          </a:p>
          <a:p>
            <a:pPr lvl="1">
              <a:buClr>
                <a:schemeClr val="accent1"/>
              </a:buClr>
              <a:buFont typeface="Wingdings" panose="05000000000000000000" pitchFamily="2" charset="2"/>
              <a:buChar char="ü"/>
            </a:pPr>
            <a:r>
              <a:rPr lang="en-US" sz="2000" dirty="0" smtClean="0"/>
              <a:t> </a:t>
            </a:r>
            <a:r>
              <a:rPr lang="en-US" sz="2000" dirty="0"/>
              <a:t>Mouse : Optical </a:t>
            </a:r>
            <a:r>
              <a:rPr lang="en-US" sz="2000" dirty="0" smtClean="0"/>
              <a:t>Mouse</a:t>
            </a:r>
          </a:p>
          <a:p>
            <a:pPr lvl="1">
              <a:buClr>
                <a:schemeClr val="accent1"/>
              </a:buClr>
              <a:buFont typeface="Wingdings" panose="05000000000000000000" pitchFamily="2" charset="2"/>
              <a:buChar char="ü"/>
            </a:pPr>
            <a:r>
              <a:rPr lang="en-US" sz="2000" dirty="0" smtClean="0"/>
              <a:t> </a:t>
            </a:r>
            <a:r>
              <a:rPr lang="en-US" sz="2000" dirty="0"/>
              <a:t>Ram : 2 Gb</a:t>
            </a:r>
            <a:endParaRPr lang="en-US" sz="2400" b="1" dirty="0">
              <a:solidFill>
                <a:schemeClr val="tx1">
                  <a:alpha val="80000"/>
                </a:schemeClr>
              </a:solidFill>
              <a:cs typeface="Calibri" panose="020F0502020204030204"/>
            </a:endParaRPr>
          </a:p>
        </p:txBody>
      </p:sp>
    </p:spTree>
    <p:extLst>
      <p:ext uri="{BB962C8B-B14F-4D97-AF65-F5344CB8AC3E}">
        <p14:creationId xmlns:p14="http://schemas.microsoft.com/office/powerpoint/2010/main" val="113860466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3032-304F-4336-8C97-6CA7239DE1FA}"/>
              </a:ext>
            </a:extLst>
          </p:cNvPr>
          <p:cNvSpPr>
            <a:spLocks noGrp="1"/>
          </p:cNvSpPr>
          <p:nvPr>
            <p:ph type="title"/>
          </p:nvPr>
        </p:nvSpPr>
        <p:spPr>
          <a:xfrm>
            <a:off x="1290042" y="1592634"/>
            <a:ext cx="9857064" cy="3199005"/>
          </a:xfrm>
        </p:spPr>
        <p:txBody>
          <a:bodyPr>
            <a:normAutofit/>
          </a:bodyPr>
          <a:lstStyle/>
          <a:p>
            <a:pPr algn="ctr"/>
            <a:r>
              <a:rPr lang="en-US" sz="8800" b="1" dirty="0">
                <a:solidFill>
                  <a:schemeClr val="accent1"/>
                </a:solidFill>
                <a:cs typeface="Calibri Light"/>
              </a:rPr>
              <a:t>System </a:t>
            </a:r>
            <a:r>
              <a:rPr lang="en-US" sz="8800" b="1" dirty="0" smtClean="0">
                <a:solidFill>
                  <a:schemeClr val="accent1"/>
                </a:solidFill>
                <a:cs typeface="Calibri Light"/>
              </a:rPr>
              <a:t/>
            </a:r>
            <a:br>
              <a:rPr lang="en-US" sz="8800" b="1" dirty="0" smtClean="0">
                <a:solidFill>
                  <a:schemeClr val="accent1"/>
                </a:solidFill>
                <a:cs typeface="Calibri Light"/>
              </a:rPr>
            </a:br>
            <a:r>
              <a:rPr lang="en-US" sz="8800" b="1" dirty="0" smtClean="0">
                <a:solidFill>
                  <a:schemeClr val="accent1"/>
                </a:solidFill>
                <a:cs typeface="Calibri Light"/>
              </a:rPr>
              <a:t>Architecture</a:t>
            </a:r>
            <a:endParaRPr lang="en-US" sz="8800" b="1" dirty="0">
              <a:solidFill>
                <a:schemeClr val="accent1"/>
              </a:solidFill>
              <a:cs typeface="Calibri Light"/>
            </a:endParaRPr>
          </a:p>
        </p:txBody>
      </p:sp>
      <p:sp>
        <p:nvSpPr>
          <p:cNvPr id="10" name="Double Bracket 9"/>
          <p:cNvSpPr/>
          <p:nvPr/>
        </p:nvSpPr>
        <p:spPr>
          <a:xfrm>
            <a:off x="2927927" y="2087418"/>
            <a:ext cx="6428509" cy="2549236"/>
          </a:xfrm>
          <a:prstGeom prst="bracketPair">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1214327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6CBDC-824A-4B40-81B6-E7B08CAA9144}"/>
              </a:ext>
            </a:extLst>
          </p:cNvPr>
          <p:cNvSpPr>
            <a:spLocks noGrp="1"/>
          </p:cNvSpPr>
          <p:nvPr>
            <p:ph idx="1"/>
          </p:nvPr>
        </p:nvSpPr>
        <p:spPr>
          <a:xfrm>
            <a:off x="1487562" y="1181943"/>
            <a:ext cx="9512945" cy="3390521"/>
          </a:xfrm>
        </p:spPr>
        <p:txBody>
          <a:bodyPr vert="horz" lIns="91440" tIns="45720" rIns="91440" bIns="45720" rtlCol="0">
            <a:normAutofit/>
          </a:bodyPr>
          <a:lstStyle/>
          <a:p>
            <a:pPr marL="0" indent="0">
              <a:buNone/>
            </a:pPr>
            <a:r>
              <a:rPr lang="en-US" dirty="0">
                <a:ea typeface="+mn-lt"/>
                <a:cs typeface="+mn-lt"/>
              </a:rPr>
              <a:t>Process of CNN is to detect and categorize images from learned features. It is very effective in a multi-layered structure when obtaining and assessing necessary features of graphical images. Figure 1 illustrates the CNN process</a:t>
            </a:r>
            <a:endParaRPr lang="en-US" dirty="0"/>
          </a:p>
          <a:p>
            <a:pPr marL="0" indent="0">
              <a:buNone/>
            </a:pPr>
            <a:endParaRPr lang="en-US" dirty="0">
              <a:cs typeface="Calibri"/>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562" y="3337811"/>
            <a:ext cx="8931564" cy="2992881"/>
          </a:xfrm>
          <a:prstGeom prst="rect">
            <a:avLst/>
          </a:prstGeom>
        </p:spPr>
      </p:pic>
    </p:spTree>
    <p:extLst>
      <p:ext uri="{BB962C8B-B14F-4D97-AF65-F5344CB8AC3E}">
        <p14:creationId xmlns:p14="http://schemas.microsoft.com/office/powerpoint/2010/main" val="312631575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TotalTime>
  <Words>1903</Words>
  <Application>Microsoft Office PowerPoint</Application>
  <PresentationFormat>Widescreen</PresentationFormat>
  <Paragraphs>183</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Bahnschrift SemiBold</vt:lpstr>
      <vt:lpstr>Calibri</vt:lpstr>
      <vt:lpstr>Calibri Light</vt:lpstr>
      <vt:lpstr>Courier New</vt:lpstr>
      <vt:lpstr>Wingdings</vt:lpstr>
      <vt:lpstr>Office Theme</vt:lpstr>
      <vt:lpstr>Pneumonia Detection Using CNN Based  Feature Extraction</vt:lpstr>
      <vt:lpstr>ABSTRACT</vt:lpstr>
      <vt:lpstr>INTRODUCTION</vt:lpstr>
      <vt:lpstr>Existing System</vt:lpstr>
      <vt:lpstr>Proposed System </vt:lpstr>
      <vt:lpstr>Advantages</vt:lpstr>
      <vt:lpstr>System Requirements </vt:lpstr>
      <vt:lpstr>System  Architecture</vt:lpstr>
      <vt:lpstr>PowerPoint Presentation</vt:lpstr>
      <vt:lpstr>Convolution Layer</vt:lpstr>
      <vt:lpstr>Max-Polling Layer</vt:lpstr>
      <vt:lpstr>Fully-Connected Layer</vt:lpstr>
      <vt:lpstr>UML Diagrams</vt:lpstr>
      <vt:lpstr>Use Case Diagram</vt:lpstr>
      <vt:lpstr>Activity Diagram</vt:lpstr>
      <vt:lpstr>Sequence Diagram</vt:lpstr>
      <vt:lpstr>PowerPoint Presentation</vt:lpstr>
      <vt:lpstr>Component Diagram</vt:lpstr>
      <vt:lpstr>Modules</vt:lpstr>
      <vt:lpstr>PowerPoint Presentation</vt:lpstr>
      <vt:lpstr>Pseudocode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Screenshots</vt:lpstr>
      <vt:lpstr>Input</vt:lpstr>
      <vt:lpstr>Input</vt:lpstr>
      <vt:lpstr>Output</vt:lpstr>
      <vt:lpstr>Model Summary</vt:lpstr>
      <vt:lpstr>Accuracy Scores  Improvement</vt:lpstr>
      <vt:lpstr>Loss Value Decrease</vt:lpstr>
      <vt:lpstr>Confusion  Matrix</vt:lpstr>
      <vt:lpstr>Output Format</vt:lpstr>
      <vt:lpstr>Conclusion</vt:lpstr>
      <vt:lpstr>Future Scope</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dc:creator>
  <cp:lastModifiedBy>Kamal Teja</cp:lastModifiedBy>
  <cp:revision>554</cp:revision>
  <dcterms:created xsi:type="dcterms:W3CDTF">2021-05-14T06:35:52Z</dcterms:created>
  <dcterms:modified xsi:type="dcterms:W3CDTF">2021-06-29T06:41:25Z</dcterms:modified>
</cp:coreProperties>
</file>