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39863" cy="1079500"/>
  <p:notesSz cx="6858000" cy="9144000"/>
  <p:defaultTextStyle>
    <a:defPPr>
      <a:defRPr lang="pt-BR"/>
    </a:defPPr>
    <a:lvl1pPr marL="0" algn="l" defTabSz="120884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1pPr>
    <a:lvl2pPr marL="60442" algn="l" defTabSz="120884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2pPr>
    <a:lvl3pPr marL="120884" algn="l" defTabSz="120884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3pPr>
    <a:lvl4pPr marL="181326" algn="l" defTabSz="120884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4pPr>
    <a:lvl5pPr marL="241767" algn="l" defTabSz="120884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5pPr>
    <a:lvl6pPr marL="302209" algn="l" defTabSz="120884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6pPr>
    <a:lvl7pPr marL="362651" algn="l" defTabSz="120884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7pPr>
    <a:lvl8pPr marL="423093" algn="l" defTabSz="120884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8pPr>
    <a:lvl9pPr marL="483535" algn="l" defTabSz="120884" rtl="0" eaLnBrk="1" latinLnBrk="0" hangingPunct="1">
      <a:defRPr sz="23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6" autoAdjust="0"/>
    <p:restoredTop sz="94660"/>
  </p:normalViewPr>
  <p:slideViewPr>
    <p:cSldViewPr snapToGrid="0">
      <p:cViewPr>
        <p:scale>
          <a:sx n="200" d="100"/>
          <a:sy n="200" d="100"/>
        </p:scale>
        <p:origin x="199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176668"/>
            <a:ext cx="122388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566988"/>
            <a:ext cx="1079897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0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5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57474"/>
            <a:ext cx="310470" cy="91482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57474"/>
            <a:ext cx="913413" cy="91482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3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13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269126"/>
            <a:ext cx="1241882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722415"/>
            <a:ext cx="1241882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287367"/>
            <a:ext cx="611942" cy="68493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287367"/>
            <a:ext cx="611942" cy="68493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16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57474"/>
            <a:ext cx="1241882" cy="20865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264627"/>
            <a:ext cx="60912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394318"/>
            <a:ext cx="609129" cy="5799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264627"/>
            <a:ext cx="61212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394318"/>
            <a:ext cx="612129" cy="5799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3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80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84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1967"/>
            <a:ext cx="464393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155428"/>
            <a:ext cx="72893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323850"/>
            <a:ext cx="464393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7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1967"/>
            <a:ext cx="464393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155428"/>
            <a:ext cx="72893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323850"/>
            <a:ext cx="464393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57474"/>
            <a:ext cx="1241882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287367"/>
            <a:ext cx="1241882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000537"/>
            <a:ext cx="32396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BD4B-A4B7-4582-9358-5C956DEF9A37}" type="datetimeFigureOut">
              <a:rPr lang="pt-BR" smtClean="0"/>
              <a:t>22/08/2014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000537"/>
            <a:ext cx="48595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000537"/>
            <a:ext cx="32396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6FC5-4D4E-4C37-A5BD-9CB4B3B60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8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19511" y="316212"/>
            <a:ext cx="12008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DESTAQUE</a:t>
            </a:r>
            <a:endParaRPr lang="pt-BR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92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Giulliano Pinheiro</dc:creator>
  <cp:lastModifiedBy>Giulliano Pinheiro</cp:lastModifiedBy>
  <cp:revision>1</cp:revision>
  <dcterms:created xsi:type="dcterms:W3CDTF">2014-08-22T12:00:25Z</dcterms:created>
  <dcterms:modified xsi:type="dcterms:W3CDTF">2014-08-22T12:05:50Z</dcterms:modified>
</cp:coreProperties>
</file>