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61" r:id="rId4"/>
    <p:sldId id="262" r:id="rId5"/>
    <p:sldId id="263" r:id="rId6"/>
    <p:sldId id="264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/>
    <p:restoredTop sz="94614"/>
  </p:normalViewPr>
  <p:slideViewPr>
    <p:cSldViewPr snapToGrid="0" snapToObjects="1">
      <p:cViewPr varScale="1">
        <p:scale>
          <a:sx n="85" d="100"/>
          <a:sy n="85" d="100"/>
        </p:scale>
        <p:origin x="7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5574C-6F45-6042-97A7-9BBE6C2E37B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9E2D8-0EC0-B547-9723-D0646909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5220" y="993273"/>
            <a:ext cx="10155574" cy="273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800"/>
              </a:lnSpc>
            </a:pPr>
            <a:r>
              <a:rPr lang="en-US" sz="7200" b="1" kern="5000" spc="-200" dirty="0">
                <a:solidFill>
                  <a:srgbClr val="FFFFFF"/>
                </a:solidFill>
                <a:latin typeface="Theinhardt"/>
              </a:rPr>
              <a:t>WEARABLE PHOTOPLETHYSMOGRAM (PPG)</a:t>
            </a:r>
            <a:endParaRPr lang="en-US" sz="7200" b="1" kern="5000" spc="-200" dirty="0">
              <a:solidFill>
                <a:schemeClr val="tx2">
                  <a:lumMod val="20000"/>
                  <a:lumOff val="80000"/>
                </a:schemeClr>
              </a:solidFill>
              <a:latin typeface="Theinhard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284" y="4497654"/>
            <a:ext cx="1599513" cy="21359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24D9CC-2AC8-944D-BC3C-4E20017DA79A}"/>
              </a:ext>
            </a:extLst>
          </p:cNvPr>
          <p:cNvSpPr txBox="1"/>
          <p:nvPr userDrawn="1"/>
        </p:nvSpPr>
        <p:spPr>
          <a:xfrm>
            <a:off x="805220" y="4720692"/>
            <a:ext cx="6412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Davide </a:t>
            </a:r>
            <a:r>
              <a:rPr lang="en-US" dirty="0" err="1">
                <a:solidFill>
                  <a:schemeClr val="bg1"/>
                </a:solidFill>
              </a:rPr>
              <a:t>Bondavalli</a:t>
            </a:r>
            <a:r>
              <a:rPr lang="en-US" dirty="0">
                <a:solidFill>
                  <a:schemeClr val="bg1"/>
                </a:solidFill>
              </a:rPr>
              <a:t>, Priyanka Roy, Hamza Dada, Angel Ramirez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9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ue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new_uic_mark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23" y="6108510"/>
            <a:ext cx="530352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837509" y="1489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1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60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new_uic_mark_blu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18" y="6203973"/>
            <a:ext cx="549764" cy="5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0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2" r:id="rId3"/>
    <p:sldLayoutId id="2147483655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850A3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4BA3D1A-3E43-4D26-9CD8-68894C5C8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844" y="3001818"/>
            <a:ext cx="6680866" cy="403959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D79C8BC-384D-4799-9869-4897C4765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17" y="1377533"/>
            <a:ext cx="5899640" cy="356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1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Prototyping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27352-2846-E645-B2C3-D3C9752FB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30679" y="1220148"/>
            <a:ext cx="2309862" cy="30798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E6F2F-9DDD-4D4B-AF17-794F9C053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51459" y="1305711"/>
            <a:ext cx="2309861" cy="30798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630778-8038-4B40-BD40-44D646E65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569309" y="1601261"/>
            <a:ext cx="2981664" cy="39755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D6C343-7986-4EFF-BDAF-8CDA89E0A9DF}"/>
              </a:ext>
            </a:extLst>
          </p:cNvPr>
          <p:cNvSpPr txBox="1"/>
          <p:nvPr/>
        </p:nvSpPr>
        <p:spPr>
          <a:xfrm>
            <a:off x="766482" y="4136322"/>
            <a:ext cx="294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850A3"/>
                </a:solidFill>
                <a:latin typeface="Abadi" panose="020B0604020104020204" pitchFamily="34" charset="0"/>
              </a:rPr>
              <a:t>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2A523-51A2-46AD-8F23-1C7FA77748F8}"/>
              </a:ext>
            </a:extLst>
          </p:cNvPr>
          <p:cNvSpPr txBox="1"/>
          <p:nvPr/>
        </p:nvSpPr>
        <p:spPr>
          <a:xfrm>
            <a:off x="4623547" y="5141355"/>
            <a:ext cx="294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850A3"/>
                </a:solidFill>
                <a:latin typeface="Abadi" panose="020B0604020104020204" pitchFamily="34" charset="0"/>
              </a:rPr>
              <a:t>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FBC2A-A995-43C2-97B0-B556555C5490}"/>
              </a:ext>
            </a:extLst>
          </p:cNvPr>
          <p:cNvSpPr txBox="1"/>
          <p:nvPr/>
        </p:nvSpPr>
        <p:spPr>
          <a:xfrm>
            <a:off x="8413157" y="4000550"/>
            <a:ext cx="294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850A3"/>
                </a:solidFill>
                <a:latin typeface="Abadi" panose="020B0604020104020204" pitchFamily="34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1422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Signal Acquisition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68959-1DCC-274B-BBE1-02185CF253FE}"/>
              </a:ext>
            </a:extLst>
          </p:cNvPr>
          <p:cNvSpPr txBox="1"/>
          <p:nvPr/>
        </p:nvSpPr>
        <p:spPr>
          <a:xfrm>
            <a:off x="838200" y="2129742"/>
            <a:ext cx="513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Receive BPM from the device via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Computations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68959-1DCC-274B-BBE1-02185CF253FE}"/>
              </a:ext>
            </a:extLst>
          </p:cNvPr>
          <p:cNvSpPr txBox="1"/>
          <p:nvPr/>
        </p:nvSpPr>
        <p:spPr>
          <a:xfrm>
            <a:off x="838200" y="2129742"/>
            <a:ext cx="513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Heart Rate computation and Time between beats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6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Poincare Plot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68959-1DCC-274B-BBE1-02185CF253FE}"/>
              </a:ext>
            </a:extLst>
          </p:cNvPr>
          <p:cNvSpPr txBox="1"/>
          <p:nvPr/>
        </p:nvSpPr>
        <p:spPr>
          <a:xfrm>
            <a:off x="838200" y="2129742"/>
            <a:ext cx="513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 create the heartrate variability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8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Final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68959-1DCC-274B-BBE1-02185CF253FE}"/>
              </a:ext>
            </a:extLst>
          </p:cNvPr>
          <p:cNvSpPr txBox="1"/>
          <p:nvPr/>
        </p:nvSpPr>
        <p:spPr>
          <a:xfrm>
            <a:off x="1274618" y="4749066"/>
            <a:ext cx="37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Housing of the device</a:t>
            </a:r>
          </a:p>
        </p:txBody>
      </p:sp>
      <p:pic>
        <p:nvPicPr>
          <p:cNvPr id="7" name="Picture 6" descr="A picture containing indoor, sitting, table, small&#10;&#10;Description automatically generated">
            <a:extLst>
              <a:ext uri="{FF2B5EF4-FFF2-40B4-BE49-F238E27FC236}">
                <a16:creationId xmlns:a16="http://schemas.microsoft.com/office/drawing/2014/main" id="{30A3FB57-EC09-41D3-8179-061ED719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18" y="2040964"/>
            <a:ext cx="3701429" cy="27760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508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034683"/>
          </a:xfrm>
        </p:spPr>
        <p:txBody>
          <a:bodyPr>
            <a:normAutofit/>
          </a:bodyPr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404337"/>
            <a:ext cx="12192000" cy="3692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College of Name  |  Department of Name</a:t>
            </a:r>
          </a:p>
        </p:txBody>
      </p:sp>
    </p:spTree>
    <p:extLst>
      <p:ext uri="{BB962C8B-B14F-4D97-AF65-F5344CB8AC3E}">
        <p14:creationId xmlns:p14="http://schemas.microsoft.com/office/powerpoint/2010/main" val="87088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42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</vt:lpstr>
      <vt:lpstr>Arial</vt:lpstr>
      <vt:lpstr>Calibri</vt:lpstr>
      <vt:lpstr>Theinhardt</vt:lpstr>
      <vt:lpstr>Office Theme</vt:lpstr>
      <vt:lpstr>PowerPoint Presentation</vt:lpstr>
      <vt:lpstr>Prototyping</vt:lpstr>
      <vt:lpstr>Signal Acquisition</vt:lpstr>
      <vt:lpstr>Computations</vt:lpstr>
      <vt:lpstr>Poincare Plot</vt:lpstr>
      <vt:lpstr>Final Device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Ruhlman, Rebecca</dc:creator>
  <cp:lastModifiedBy>Hamza Dada</cp:lastModifiedBy>
  <cp:revision>11</cp:revision>
  <dcterms:created xsi:type="dcterms:W3CDTF">2017-11-13T20:08:01Z</dcterms:created>
  <dcterms:modified xsi:type="dcterms:W3CDTF">2019-10-29T01:03:15Z</dcterms:modified>
</cp:coreProperties>
</file>