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4614"/>
  </p:normalViewPr>
  <p:slideViewPr>
    <p:cSldViewPr snapToGrid="0" snapToObjects="1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574C-6F45-6042-97A7-9BBE6C2E37B4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9E2D8-0EC0-B547-9723-D06469090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5220" y="993273"/>
            <a:ext cx="10155574" cy="27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7200" b="1" kern="5000" spc="-200" dirty="0">
                <a:solidFill>
                  <a:srgbClr val="FFFFFF"/>
                </a:solidFill>
                <a:latin typeface="Theinhardt"/>
              </a:rPr>
              <a:t>WEARABLE PHOTOPLETHYSMOGRAM (PPG)</a:t>
            </a:r>
            <a:endParaRPr lang="en-US" sz="7200" b="1" kern="5000" spc="-200" dirty="0">
              <a:solidFill>
                <a:schemeClr val="tx2">
                  <a:lumMod val="20000"/>
                  <a:lumOff val="80000"/>
                </a:schemeClr>
              </a:solidFill>
              <a:latin typeface="Theinhard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84" y="4497654"/>
            <a:ext cx="1599513" cy="213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4D9CC-2AC8-944D-BC3C-4E20017DA79A}"/>
              </a:ext>
            </a:extLst>
          </p:cNvPr>
          <p:cNvSpPr txBox="1"/>
          <p:nvPr userDrawn="1"/>
        </p:nvSpPr>
        <p:spPr>
          <a:xfrm>
            <a:off x="805220" y="4720692"/>
            <a:ext cx="641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Davide </a:t>
            </a:r>
            <a:r>
              <a:rPr lang="en-US" dirty="0" err="1">
                <a:solidFill>
                  <a:schemeClr val="bg1"/>
                </a:solidFill>
              </a:rPr>
              <a:t>Bondavalli</a:t>
            </a:r>
            <a:r>
              <a:rPr lang="en-US" dirty="0">
                <a:solidFill>
                  <a:schemeClr val="bg1"/>
                </a:solidFill>
              </a:rPr>
              <a:t>, Priyanka Roy, Hamza Dada, Angel Ramirez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ue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new_uic_mark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23" y="6108510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37509" y="1489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6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new_uic_mark_blu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18" y="6203973"/>
            <a:ext cx="549764" cy="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5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850A3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7352-2846-E645-B2C3-D3C9752FB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658962" y="807772"/>
            <a:ext cx="2309862" cy="307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E6F2F-9DDD-4D4B-AF17-794F9C05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23177" y="807772"/>
            <a:ext cx="2309861" cy="3079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30778-8038-4B40-BD40-44D646E6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05168" y="2650131"/>
            <a:ext cx="2981664" cy="39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50A3"/>
                </a:solidFill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3280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34683"/>
          </a:xfrm>
        </p:spPr>
        <p:txBody>
          <a:bodyPr>
            <a:normAutofit/>
          </a:bodyPr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04337"/>
            <a:ext cx="12192000" cy="369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College of Name  |  Department of Name</a:t>
            </a:r>
          </a:p>
        </p:txBody>
      </p:sp>
    </p:spTree>
    <p:extLst>
      <p:ext uri="{BB962C8B-B14F-4D97-AF65-F5344CB8AC3E}">
        <p14:creationId xmlns:p14="http://schemas.microsoft.com/office/powerpoint/2010/main" val="8708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Theinhardt</vt:lpstr>
      <vt:lpstr>Office Theme</vt:lpstr>
      <vt:lpstr>PowerPoint Presentation</vt:lpstr>
      <vt:lpstr>Prototyping</vt:lpstr>
      <vt:lpstr>Prototyping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Ruhlman, Rebecca</dc:creator>
  <cp:lastModifiedBy>Roy, Priyanka</cp:lastModifiedBy>
  <cp:revision>7</cp:revision>
  <dcterms:created xsi:type="dcterms:W3CDTF">2017-11-13T20:08:01Z</dcterms:created>
  <dcterms:modified xsi:type="dcterms:W3CDTF">2019-10-28T23:17:47Z</dcterms:modified>
</cp:coreProperties>
</file>