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4614"/>
  </p:normalViewPr>
  <p:slideViewPr>
    <p:cSldViewPr snapToGrid="0" snapToObjects="1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58962" y="807772"/>
            <a:ext cx="2309862" cy="307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23177" y="807772"/>
            <a:ext cx="2309861" cy="3079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05168" y="2650131"/>
            <a:ext cx="2981664" cy="39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BPM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Computations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Heart Rate computation and Time between 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create the heartrate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Housing of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1777" y="2344384"/>
            <a:ext cx="5648446" cy="103468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4337"/>
            <a:ext cx="12192000" cy="369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College of Engineering |  Bioengineering &amp;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70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41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Theinhardt</vt:lpstr>
      <vt:lpstr>Office Theme</vt:lpstr>
      <vt:lpstr>PowerPoint Presentation</vt:lpstr>
      <vt:lpstr>Prototyping</vt:lpstr>
      <vt:lpstr>Signal Acquisition</vt:lpstr>
      <vt:lpstr>Computations</vt:lpstr>
      <vt:lpstr>Poincare Plot</vt:lpstr>
      <vt:lpstr>Final Device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Roy, Priyanka</cp:lastModifiedBy>
  <cp:revision>9</cp:revision>
  <dcterms:created xsi:type="dcterms:W3CDTF">2017-11-13T20:08:01Z</dcterms:created>
  <dcterms:modified xsi:type="dcterms:W3CDTF">2019-10-28T23:34:44Z</dcterms:modified>
</cp:coreProperties>
</file>