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6"/>
    <p:restoredTop sz="94614"/>
  </p:normalViewPr>
  <p:slideViewPr>
    <p:cSldViewPr snapToGrid="0" snapToObjects="1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58962" y="807772"/>
            <a:ext cx="2309862" cy="307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23177" y="807772"/>
            <a:ext cx="2309861" cy="3079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05168" y="2650131"/>
            <a:ext cx="2981664" cy="39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Signal Acquisition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Receive BPM from the device via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Computations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Heart Rate computation and Time between beats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Poincare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create the heartrate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Final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68959-1DCC-274B-BBE1-02185CF253FE}"/>
              </a:ext>
            </a:extLst>
          </p:cNvPr>
          <p:cNvSpPr txBox="1"/>
          <p:nvPr/>
        </p:nvSpPr>
        <p:spPr>
          <a:xfrm>
            <a:off x="838200" y="2129742"/>
            <a:ext cx="51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Housing of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34683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4337"/>
            <a:ext cx="12192000" cy="369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College of Name  |  Department of Name</a:t>
            </a:r>
          </a:p>
        </p:txBody>
      </p:sp>
    </p:spTree>
    <p:extLst>
      <p:ext uri="{BB962C8B-B14F-4D97-AF65-F5344CB8AC3E}">
        <p14:creationId xmlns:p14="http://schemas.microsoft.com/office/powerpoint/2010/main" val="870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39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Theinhardt</vt:lpstr>
      <vt:lpstr>Office Theme</vt:lpstr>
      <vt:lpstr>PowerPoint Presentation</vt:lpstr>
      <vt:lpstr>Prototyping</vt:lpstr>
      <vt:lpstr>Signal Acquisition</vt:lpstr>
      <vt:lpstr>Computations</vt:lpstr>
      <vt:lpstr>Poincare Plot</vt:lpstr>
      <vt:lpstr>Final Device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Roy, Priyanka</cp:lastModifiedBy>
  <cp:revision>8</cp:revision>
  <dcterms:created xsi:type="dcterms:W3CDTF">2017-11-13T20:08:01Z</dcterms:created>
  <dcterms:modified xsi:type="dcterms:W3CDTF">2019-10-28T23:28:43Z</dcterms:modified>
</cp:coreProperties>
</file>