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6" r:id="rId9"/>
    <p:sldId id="262" r:id="rId10"/>
    <p:sldId id="263" r:id="rId11"/>
    <p:sldId id="268" r:id="rId12"/>
    <p:sldId id="269" r:id="rId13"/>
    <p:sldId id="270" r:id="rId14"/>
    <p:sldId id="271" r:id="rId15"/>
    <p:sldId id="261" r:id="rId16"/>
    <p:sldId id="260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00"/>
    <a:srgbClr val="514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3065" autoAdjust="0"/>
  </p:normalViewPr>
  <p:slideViewPr>
    <p:cSldViewPr snapToGrid="0" showGuides="1">
      <p:cViewPr varScale="1">
        <p:scale>
          <a:sx n="72" d="100"/>
          <a:sy n="72" d="100"/>
        </p:scale>
        <p:origin x="65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75" d="100"/>
          <a:sy n="75" d="100"/>
        </p:scale>
        <p:origin x="4092" y="5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4F1B46E-22B2-4721-950C-8704487586DC}">
      <dgm:prSet phldrT="[Text]" custT="1"/>
      <dgm:spPr/>
      <dgm:t>
        <a:bodyPr rtlCol="0"/>
        <a:lstStyle/>
        <a:p>
          <a:pPr rtl="0"/>
          <a:r>
            <a:rPr lang="es-ES" sz="3200" noProof="0" dirty="0"/>
            <a:t>1</a:t>
          </a:r>
        </a:p>
      </dgm:t>
    </dgm:pt>
    <dgm:pt modelId="{E8A66543-CC4D-4785-A93E-5B125E09F826}" type="par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A7E2530A-34E2-4E9F-BC78-8920BA140C41}" type="sib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9D72CDD3-5859-43DB-BD75-0C3C30E3DE62}">
      <dgm:prSet phldrT="[Text]"/>
      <dgm:spPr/>
      <dgm:t>
        <a:bodyPr rtlCol="0"/>
        <a:lstStyle/>
        <a:p>
          <a:pPr rtl="0"/>
          <a:r>
            <a:rPr lang="es-ES" noProof="0" dirty="0"/>
            <a:t>Creación variables </a:t>
          </a:r>
          <a:r>
            <a:rPr lang="es-ES" noProof="0" dirty="0" err="1"/>
            <a:t>dummies</a:t>
          </a:r>
          <a:endParaRPr lang="es-ES" noProof="0" dirty="0"/>
        </a:p>
      </dgm:t>
    </dgm:pt>
    <dgm:pt modelId="{1D5B1F83-33A7-4298-BC11-2B1252AFAEA5}" type="parTrans" cxnId="{DDB5AD9A-40B0-48EF-AF2C-8CCDA330F7FE}">
      <dgm:prSet/>
      <dgm:spPr/>
      <dgm:t>
        <a:bodyPr rtlCol="0"/>
        <a:lstStyle/>
        <a:p>
          <a:pPr rtl="0"/>
          <a:endParaRPr lang="en-US"/>
        </a:p>
      </dgm:t>
    </dgm:pt>
    <dgm:pt modelId="{15E25BD4-1EBF-43C2-8885-DBF66B8429E1}" type="sibTrans" cxnId="{DDB5AD9A-40B0-48EF-AF2C-8CCDA330F7FE}">
      <dgm:prSet/>
      <dgm:spPr/>
      <dgm:t>
        <a:bodyPr rtlCol="0"/>
        <a:lstStyle/>
        <a:p>
          <a:pPr rtl="0"/>
          <a:endParaRPr lang="en-US"/>
        </a:p>
      </dgm:t>
    </dgm:pt>
    <dgm:pt modelId="{F9D46839-CD06-4669-AAE4-4D1E9AFEDA78}">
      <dgm:prSet phldrT="[Text]"/>
      <dgm:spPr/>
      <dgm:t>
        <a:bodyPr rtlCol="0"/>
        <a:lstStyle/>
        <a:p>
          <a:pPr rtl="0"/>
          <a:r>
            <a:rPr lang="es-ES" noProof="0" dirty="0"/>
            <a:t>Analizar componente estacional</a:t>
          </a:r>
        </a:p>
      </dgm:t>
    </dgm:pt>
    <dgm:pt modelId="{B6B535D8-00AB-4FA1-AAEC-92498ABC6F4C}" type="parTrans" cxnId="{AD25A8A0-4628-40E2-8C9E-64E6AD4D4D91}">
      <dgm:prSet/>
      <dgm:spPr/>
      <dgm:t>
        <a:bodyPr rtlCol="0"/>
        <a:lstStyle/>
        <a:p>
          <a:pPr rtl="0"/>
          <a:endParaRPr lang="en-US"/>
        </a:p>
      </dgm:t>
    </dgm:pt>
    <dgm:pt modelId="{6497F199-DC2A-41F9-A449-D395E6BC4900}" type="sibTrans" cxnId="{AD25A8A0-4628-40E2-8C9E-64E6AD4D4D91}">
      <dgm:prSet/>
      <dgm:spPr/>
      <dgm:t>
        <a:bodyPr rtlCol="0"/>
        <a:lstStyle/>
        <a:p>
          <a:pPr rtl="0"/>
          <a:endParaRPr lang="en-US"/>
        </a:p>
      </dgm:t>
    </dgm:pt>
    <dgm:pt modelId="{7CB6360B-4022-4E96-922B-A12DE0E2A39F}">
      <dgm:prSet phldrT="[Text]"/>
      <dgm:spPr/>
      <dgm:t>
        <a:bodyPr rtlCol="0"/>
        <a:lstStyle/>
        <a:p>
          <a:pPr rtl="0"/>
          <a:r>
            <a:rPr lang="es-ES" noProof="0" dirty="0"/>
            <a:t>Efecto cruzado</a:t>
          </a:r>
        </a:p>
      </dgm:t>
    </dgm:pt>
    <dgm:pt modelId="{44B2858F-607B-47DF-B44B-EA7D73FDC9F2}" type="parTrans" cxnId="{CD5EFFB3-C9FD-4DAC-8D97-0C2FB02B380B}">
      <dgm:prSet/>
      <dgm:spPr/>
      <dgm:t>
        <a:bodyPr rtlCol="0"/>
        <a:lstStyle/>
        <a:p>
          <a:pPr rtl="0"/>
          <a:endParaRPr lang="en-US"/>
        </a:p>
      </dgm:t>
    </dgm:pt>
    <dgm:pt modelId="{B35ED9D1-2A17-4034-8D08-4945CA54F6C9}" type="sibTrans" cxnId="{CD5EFFB3-C9FD-4DAC-8D97-0C2FB02B380B}">
      <dgm:prSet/>
      <dgm:spPr/>
      <dgm:t>
        <a:bodyPr rtlCol="0"/>
        <a:lstStyle/>
        <a:p>
          <a:pPr rtl="0"/>
          <a:endParaRPr lang="en-US"/>
        </a:p>
      </dgm:t>
    </dgm:pt>
    <dgm:pt modelId="{F2881FB1-6580-4F21-A283-BFAA6F91D5D2}">
      <dgm:prSet phldrT="[Text]" custT="1"/>
      <dgm:spPr/>
      <dgm:t>
        <a:bodyPr rtlCol="0"/>
        <a:lstStyle/>
        <a:p>
          <a:pPr rtl="0"/>
          <a:r>
            <a:rPr lang="es-ES" sz="3200" noProof="0" dirty="0"/>
            <a:t>2</a:t>
          </a:r>
        </a:p>
      </dgm:t>
    </dgm:pt>
    <dgm:pt modelId="{2D960FDD-BADA-480D-9043-497C56588AD3}" type="par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A5ABDC17-7AB5-4F0E-992A-F9343F5D74EB}" type="sib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D5197DDB-D5D2-499F-B255-CF7BB5AE2B43}">
      <dgm:prSet phldrT="[Text]"/>
      <dgm:spPr/>
      <dgm:t>
        <a:bodyPr rtlCol="0"/>
        <a:lstStyle/>
        <a:p>
          <a:pPr rtl="0"/>
          <a:r>
            <a:rPr lang="es-ES" noProof="0" dirty="0"/>
            <a:t>Encontrar residuales</a:t>
          </a:r>
        </a:p>
      </dgm:t>
    </dgm:pt>
    <dgm:pt modelId="{B14A4DC9-F40A-4867-ADB8-4BA8A1F83766}" type="parTrans" cxnId="{3204ED53-15A0-4643-A582-021A785F1BA2}">
      <dgm:prSet/>
      <dgm:spPr/>
      <dgm:t>
        <a:bodyPr rtlCol="0"/>
        <a:lstStyle/>
        <a:p>
          <a:pPr rtl="0"/>
          <a:endParaRPr lang="en-US"/>
        </a:p>
      </dgm:t>
    </dgm:pt>
    <dgm:pt modelId="{29F2454A-2FA8-4B3A-AC63-4A0B9FD04A75}" type="sibTrans" cxnId="{3204ED53-15A0-4643-A582-021A785F1BA2}">
      <dgm:prSet/>
      <dgm:spPr/>
      <dgm:t>
        <a:bodyPr rtlCol="0"/>
        <a:lstStyle/>
        <a:p>
          <a:pPr rtl="0"/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es-ES" noProof="0" dirty="0"/>
            <a:t>Analizar frecuencias</a:t>
          </a:r>
        </a:p>
      </dgm:t>
    </dgm:pt>
    <dgm:pt modelId="{FF4E5F97-6974-4E39-A85D-DCB2E100798E}" type="parTrans" cxnId="{311348D8-FDE3-4C22-99F5-3B98C5F51F0D}">
      <dgm:prSet/>
      <dgm:spPr/>
      <dgm:t>
        <a:bodyPr rtlCol="0"/>
        <a:lstStyle/>
        <a:p>
          <a:pPr rtl="0"/>
          <a:endParaRPr lang="en-US"/>
        </a:p>
      </dgm:t>
    </dgm:pt>
    <dgm:pt modelId="{B4B9A51E-FA34-465E-B5B4-81CD76EB3FC2}" type="sibTrans" cxnId="{311348D8-FDE3-4C22-99F5-3B98C5F51F0D}">
      <dgm:prSet/>
      <dgm:spPr/>
      <dgm:t>
        <a:bodyPr rtlCol="0"/>
        <a:lstStyle/>
        <a:p>
          <a:pPr rtl="0"/>
          <a:endParaRPr lang="en-US"/>
        </a:p>
      </dgm:t>
    </dgm:pt>
    <dgm:pt modelId="{8321AB85-EA8C-4958-B404-B4C118CB3C18}">
      <dgm:prSet phldrT="[Text]"/>
      <dgm:spPr/>
      <dgm:t>
        <a:bodyPr rtlCol="0"/>
        <a:lstStyle/>
        <a:p>
          <a:pPr rtl="0"/>
          <a:r>
            <a:rPr lang="es-ES" noProof="0" dirty="0"/>
            <a:t>Teorema </a:t>
          </a:r>
          <a:r>
            <a:rPr lang="es-ES" noProof="0" dirty="0" err="1"/>
            <a:t>fourier</a:t>
          </a:r>
          <a:endParaRPr lang="es-ES" noProof="0" dirty="0"/>
        </a:p>
      </dgm:t>
    </dgm:pt>
    <dgm:pt modelId="{24ABE8B3-7220-436D-9636-F7B4C0B99576}" type="parTrans" cxnId="{129AEA77-5D2A-49D4-956D-99009974B6C5}">
      <dgm:prSet/>
      <dgm:spPr/>
      <dgm:t>
        <a:bodyPr rtlCol="0"/>
        <a:lstStyle/>
        <a:p>
          <a:pPr rtl="0"/>
          <a:endParaRPr lang="en-US"/>
        </a:p>
      </dgm:t>
    </dgm:pt>
    <dgm:pt modelId="{AA5F76CE-8FD4-4692-8BB1-EF84CF9D365E}" type="sibTrans" cxnId="{129AEA77-5D2A-49D4-956D-99009974B6C5}">
      <dgm:prSet/>
      <dgm:spPr/>
      <dgm:t>
        <a:bodyPr rtlCol="0"/>
        <a:lstStyle/>
        <a:p>
          <a:pPr rtl="0"/>
          <a:endParaRPr lang="en-US"/>
        </a:p>
      </dgm:t>
    </dgm:pt>
    <dgm:pt modelId="{6352CA33-6755-44BE-808F-400DA4CF80A7}">
      <dgm:prSet phldrT="[Text]" custT="1"/>
      <dgm:spPr/>
      <dgm:t>
        <a:bodyPr rtlCol="0"/>
        <a:lstStyle/>
        <a:p>
          <a:pPr rtl="0"/>
          <a:r>
            <a:rPr lang="es-ES" sz="3200" noProof="0" dirty="0"/>
            <a:t>3</a:t>
          </a:r>
        </a:p>
      </dgm:t>
    </dgm:pt>
    <dgm:pt modelId="{AEB59203-63BA-4A96-BADC-40BAEBD9AA40}" type="par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AAB4CF73-4B9B-4AA0-9074-16C2D2AE00A1}" type="sib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9614A323-64B1-4077-A841-022051EC749A}">
      <dgm:prSet phldrT="[Text]"/>
      <dgm:spPr/>
      <dgm:t>
        <a:bodyPr rtlCol="0"/>
        <a:lstStyle/>
        <a:p>
          <a:pPr rtl="0"/>
          <a:r>
            <a:rPr lang="es-ES" noProof="0" dirty="0"/>
            <a:t>Encontrar</a:t>
          </a:r>
          <a:r>
            <a:rPr lang="es-ES" baseline="0" noProof="0" dirty="0"/>
            <a:t> residuales</a:t>
          </a:r>
          <a:endParaRPr lang="es-ES" noProof="0" dirty="0"/>
        </a:p>
      </dgm:t>
    </dgm:pt>
    <dgm:pt modelId="{E5F6BCBD-B84E-4018-BE9E-BF57FF3B4B36}" type="parTrans" cxnId="{FC7BD086-74EA-4D6C-9657-E916D355F209}">
      <dgm:prSet/>
      <dgm:spPr/>
      <dgm:t>
        <a:bodyPr rtlCol="0"/>
        <a:lstStyle/>
        <a:p>
          <a:pPr rtl="0"/>
          <a:endParaRPr lang="en-US"/>
        </a:p>
      </dgm:t>
    </dgm:pt>
    <dgm:pt modelId="{FEC2A79F-8857-403A-A738-E8CE75C965E2}" type="sibTrans" cxnId="{FC7BD086-74EA-4D6C-9657-E916D355F209}">
      <dgm:prSet/>
      <dgm:spPr/>
      <dgm:t>
        <a:bodyPr rtlCol="0"/>
        <a:lstStyle/>
        <a:p>
          <a:pPr rtl="0"/>
          <a:endParaRPr lang="en-US"/>
        </a:p>
      </dgm:t>
    </dgm:pt>
    <dgm:pt modelId="{3D5CDB25-F8FA-444B-8D4A-1D29D0CBA282}">
      <dgm:prSet phldrT="[Text]"/>
      <dgm:spPr/>
      <dgm:t>
        <a:bodyPr rtlCol="0"/>
        <a:lstStyle/>
        <a:p>
          <a:pPr rtl="0"/>
          <a:r>
            <a:rPr lang="es-ES" noProof="0" dirty="0"/>
            <a:t>Buscar AR</a:t>
          </a:r>
        </a:p>
      </dgm:t>
    </dgm:pt>
    <dgm:pt modelId="{4C229933-AC16-44B7-98EC-4C0F07FABCB0}" type="parTrans" cxnId="{2E3C97E6-67D4-4948-B47A-1115C2B2979F}">
      <dgm:prSet/>
      <dgm:spPr/>
      <dgm:t>
        <a:bodyPr rtlCol="0"/>
        <a:lstStyle/>
        <a:p>
          <a:pPr rtl="0"/>
          <a:endParaRPr lang="en-US"/>
        </a:p>
      </dgm:t>
    </dgm:pt>
    <dgm:pt modelId="{189DA4C5-2A22-4C71-A806-7B4AB57767CC}" type="sibTrans" cxnId="{2E3C97E6-67D4-4948-B47A-1115C2B2979F}">
      <dgm:prSet/>
      <dgm:spPr/>
      <dgm:t>
        <a:bodyPr rtlCol="0"/>
        <a:lstStyle/>
        <a:p>
          <a:pPr rtl="0"/>
          <a:endParaRPr lang="en-US"/>
        </a:p>
      </dgm:t>
    </dgm:pt>
    <dgm:pt modelId="{7FCE83D9-631B-4420-BBFC-CA0AFA59F747}">
      <dgm:prSet phldrT="[Text]" custT="1"/>
      <dgm:spPr/>
      <dgm:t>
        <a:bodyPr rtlCol="0"/>
        <a:lstStyle/>
        <a:p>
          <a:pPr rtl="0"/>
          <a:r>
            <a:rPr lang="es-ES" sz="3200" noProof="0" dirty="0"/>
            <a:t>4</a:t>
          </a:r>
        </a:p>
      </dgm:t>
    </dgm:pt>
    <dgm:pt modelId="{C61EC981-13FA-4710-B079-D35692EEB764}" type="par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1B48A0DE-4031-4D45-86A1-94CDAF68824A}" type="sib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r>
            <a:rPr lang="es-ES" noProof="0" dirty="0"/>
            <a:t>Regresión lineal con regularización Lasso</a:t>
          </a:r>
        </a:p>
      </dgm:t>
    </dgm:pt>
    <dgm:pt modelId="{CD1EE44C-3116-420B-89E3-1D797CB25D34}" type="parTrans" cxnId="{70CAB4FC-3D17-49C2-8A7B-F387031FCDCA}">
      <dgm:prSet/>
      <dgm:spPr/>
      <dgm:t>
        <a:bodyPr rtlCol="0"/>
        <a:lstStyle/>
        <a:p>
          <a:pPr rtl="0"/>
          <a:endParaRPr lang="en-US"/>
        </a:p>
      </dgm:t>
    </dgm:pt>
    <dgm:pt modelId="{4BD4D4A5-043E-4ED5-A5CA-8D46DADC3150}" type="sibTrans" cxnId="{70CAB4FC-3D17-49C2-8A7B-F387031FCDCA}">
      <dgm:prSet/>
      <dgm:spPr/>
      <dgm:t>
        <a:bodyPr rtlCol="0"/>
        <a:lstStyle/>
        <a:p>
          <a:pPr rtl="0"/>
          <a:endParaRPr lang="en-US"/>
        </a:p>
      </dgm:t>
    </dgm:pt>
    <dgm:pt modelId="{1B480CC9-E3AA-4CA4-B898-B5C05125CBF2}">
      <dgm:prSet phldrT="[Text]"/>
      <dgm:spPr/>
      <dgm:t>
        <a:bodyPr rtlCol="0"/>
        <a:lstStyle/>
        <a:p>
          <a:pPr rtl="0"/>
          <a:r>
            <a:rPr lang="es-ES" noProof="0" dirty="0"/>
            <a:t>Regresión lineal</a:t>
          </a:r>
        </a:p>
      </dgm:t>
    </dgm:pt>
    <dgm:pt modelId="{C68D1FFD-7C08-46B1-A387-79832FD886C5}" type="parTrans" cxnId="{0AAF43C6-FA29-426D-98F2-AD4648231130}">
      <dgm:prSet/>
      <dgm:spPr/>
      <dgm:t>
        <a:bodyPr/>
        <a:lstStyle/>
        <a:p>
          <a:endParaRPr lang="es-US"/>
        </a:p>
      </dgm:t>
    </dgm:pt>
    <dgm:pt modelId="{191390A5-EFDB-4968-A32F-462731D1F5A7}" type="sibTrans" cxnId="{0AAF43C6-FA29-426D-98F2-AD4648231130}">
      <dgm:prSet/>
      <dgm:spPr/>
      <dgm:t>
        <a:bodyPr/>
        <a:lstStyle/>
        <a:p>
          <a:endParaRPr lang="es-US"/>
        </a:p>
      </dgm:t>
    </dgm:pt>
    <dgm:pt modelId="{455608FE-36B4-4BCA-8BD7-859147776A7F}">
      <dgm:prSet phldrT="[Text]"/>
      <dgm:spPr/>
      <dgm:t>
        <a:bodyPr rtlCol="0"/>
        <a:lstStyle/>
        <a:p>
          <a:pPr rtl="0"/>
          <a:r>
            <a:rPr lang="es-ES" noProof="0" dirty="0"/>
            <a:t>Regresión lineal</a:t>
          </a:r>
        </a:p>
      </dgm:t>
    </dgm:pt>
    <dgm:pt modelId="{4974CBFA-6C39-457E-AF80-43E588724485}" type="parTrans" cxnId="{C430EECF-2637-4BD1-9F7E-8BCB7F347617}">
      <dgm:prSet/>
      <dgm:spPr/>
      <dgm:t>
        <a:bodyPr/>
        <a:lstStyle/>
        <a:p>
          <a:endParaRPr lang="es-US"/>
        </a:p>
      </dgm:t>
    </dgm:pt>
    <dgm:pt modelId="{AE28CA8B-2B3C-4F91-9D59-2F588DCE8179}" type="sibTrans" cxnId="{C430EECF-2637-4BD1-9F7E-8BCB7F347617}">
      <dgm:prSet/>
      <dgm:spPr/>
      <dgm:t>
        <a:bodyPr/>
        <a:lstStyle/>
        <a:p>
          <a:endParaRPr lang="es-US"/>
        </a:p>
      </dgm:t>
    </dgm:pt>
    <dgm:pt modelId="{CCD9DE46-53EC-4688-B19E-9472921F0B29}">
      <dgm:prSet phldrT="[Text]"/>
      <dgm:spPr/>
      <dgm:t>
        <a:bodyPr rtlCol="0"/>
        <a:lstStyle/>
        <a:p>
          <a:pPr rtl="0"/>
          <a:r>
            <a:rPr lang="es-ES" noProof="0" dirty="0"/>
            <a:t>Efecto</a:t>
          </a:r>
          <a:r>
            <a:rPr lang="es-ES" baseline="0" noProof="0" dirty="0"/>
            <a:t> cruzado</a:t>
          </a:r>
          <a:endParaRPr lang="es-ES" noProof="0" dirty="0"/>
        </a:p>
      </dgm:t>
    </dgm:pt>
    <dgm:pt modelId="{E404FEAB-FAC6-4DDF-AC3B-48CFBFEBE5F3}" type="parTrans" cxnId="{F4DC890F-F09E-4522-A8B0-108F25D3C523}">
      <dgm:prSet/>
      <dgm:spPr/>
      <dgm:t>
        <a:bodyPr/>
        <a:lstStyle/>
        <a:p>
          <a:endParaRPr lang="es-US"/>
        </a:p>
      </dgm:t>
    </dgm:pt>
    <dgm:pt modelId="{A2E199D5-D438-45C0-9F21-3EE11B06C328}" type="sibTrans" cxnId="{F4DC890F-F09E-4522-A8B0-108F25D3C523}">
      <dgm:prSet/>
      <dgm:spPr/>
      <dgm:t>
        <a:bodyPr/>
        <a:lstStyle/>
        <a:p>
          <a:endParaRPr lang="es-US"/>
        </a:p>
      </dgm:t>
    </dgm:pt>
    <dgm:pt modelId="{DA4F94CB-01EF-4105-8381-9D978D00F35E}">
      <dgm:prSet phldrT="[Text]"/>
      <dgm:spPr/>
      <dgm:t>
        <a:bodyPr rtlCol="0"/>
        <a:lstStyle/>
        <a:p>
          <a:pPr rtl="0"/>
          <a:r>
            <a:rPr lang="es-ES" noProof="0" dirty="0"/>
            <a:t>Regresión lineal</a:t>
          </a:r>
        </a:p>
      </dgm:t>
    </dgm:pt>
    <dgm:pt modelId="{D4BF2112-6AB5-448B-9549-82FBE79025E3}" type="parTrans" cxnId="{3C57BCE4-7CC1-4FFE-BB5F-D232486D20FC}">
      <dgm:prSet/>
      <dgm:spPr/>
      <dgm:t>
        <a:bodyPr/>
        <a:lstStyle/>
        <a:p>
          <a:endParaRPr lang="es-US"/>
        </a:p>
      </dgm:t>
    </dgm:pt>
    <dgm:pt modelId="{4FBA946A-5AA2-40C5-9058-605EBB700075}" type="sibTrans" cxnId="{3C57BCE4-7CC1-4FFE-BB5F-D232486D20FC}">
      <dgm:prSet/>
      <dgm:spPr/>
      <dgm:t>
        <a:bodyPr/>
        <a:lstStyle/>
        <a:p>
          <a:endParaRPr lang="es-US"/>
        </a:p>
      </dgm:t>
    </dgm:pt>
    <dgm:pt modelId="{5BC6B5FB-76BB-4532-AAA2-AFAB33D70187}">
      <dgm:prSet phldrT="[Text]"/>
      <dgm:spPr/>
      <dgm:t>
        <a:bodyPr/>
        <a:lstStyle/>
        <a:p>
          <a:r>
            <a:rPr lang="es-ES" noProof="0" dirty="0"/>
            <a:t>Pronóstico</a:t>
          </a:r>
        </a:p>
      </dgm:t>
    </dgm:pt>
    <dgm:pt modelId="{E98D1F97-1872-4D97-BCDC-EE607C10911D}" type="parTrans" cxnId="{FD59F1AC-17B5-4762-BEC2-AC52657B248C}">
      <dgm:prSet/>
      <dgm:spPr/>
      <dgm:t>
        <a:bodyPr/>
        <a:lstStyle/>
        <a:p>
          <a:endParaRPr lang="es-US"/>
        </a:p>
      </dgm:t>
    </dgm:pt>
    <dgm:pt modelId="{FF84E04F-2087-420E-A524-40CFB82FC96B}" type="sibTrans" cxnId="{FD59F1AC-17B5-4762-BEC2-AC52657B248C}">
      <dgm:prSet/>
      <dgm:spPr/>
      <dgm:t>
        <a:bodyPr/>
        <a:lstStyle/>
        <a:p>
          <a:endParaRPr lang="es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4"/>
      <dgm:spPr/>
    </dgm:pt>
    <dgm:pt modelId="{187D4E8C-5C91-4D00-870C-2C45D4EA263C}" type="pres">
      <dgm:prSet presAssocID="{B4F1B46E-22B2-4721-950C-8704487586DC}" presName="firstChildTx" presStyleLbl="bgAccFollowNode1" presStyleIdx="0" presStyleCnt="14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4"/>
      <dgm:spPr/>
    </dgm:pt>
    <dgm:pt modelId="{4AE7D907-B6F4-4647-AB3F-ABE94C438AE8}" type="pres">
      <dgm:prSet presAssocID="{F9D46839-CD06-4669-AAE4-4D1E9AFEDA78}" presName="childTx" presStyleLbl="bgAccFollowNode1" presStyleIdx="1" presStyleCnt="14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4"/>
      <dgm:spPr/>
    </dgm:pt>
    <dgm:pt modelId="{D685DD23-B321-4B5E-842F-394CB33239FA}" type="pres">
      <dgm:prSet presAssocID="{7CB6360B-4022-4E96-922B-A12DE0E2A39F}" presName="childTx" presStyleLbl="bgAccFollowNode1" presStyleIdx="2" presStyleCnt="14">
        <dgm:presLayoutVars>
          <dgm:bulletEnabled val="1"/>
        </dgm:presLayoutVars>
      </dgm:prSet>
      <dgm:spPr/>
    </dgm:pt>
    <dgm:pt modelId="{98824E91-7782-4E4A-9946-717D61F8A8D9}" type="pres">
      <dgm:prSet presAssocID="{455608FE-36B4-4BCA-8BD7-859147776A7F}" presName="comp" presStyleCnt="0"/>
      <dgm:spPr/>
    </dgm:pt>
    <dgm:pt modelId="{2D98A38F-BD8F-48C1-945F-012117F9AF6E}" type="pres">
      <dgm:prSet presAssocID="{455608FE-36B4-4BCA-8BD7-859147776A7F}" presName="child" presStyleLbl="bgAccFollowNode1" presStyleIdx="3" presStyleCnt="14"/>
      <dgm:spPr/>
    </dgm:pt>
    <dgm:pt modelId="{7934EAFF-C01C-4D41-A172-547F09E11ADB}" type="pres">
      <dgm:prSet presAssocID="{455608FE-36B4-4BCA-8BD7-859147776A7F}" presName="childTx" presStyleLbl="bgAccFollowNode1" presStyleIdx="3" presStyleCnt="14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4"/>
      <dgm:spPr/>
    </dgm:pt>
    <dgm:pt modelId="{10C9E3CF-3A8F-4100-8ACD-91E2373197A2}" type="pres">
      <dgm:prSet presAssocID="{F2881FB1-6580-4F21-A283-BFAA6F91D5D2}" presName="firstChildTx" presStyleLbl="bgAccFollowNode1" presStyleIdx="4" presStyleCnt="14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4"/>
      <dgm:spPr/>
    </dgm:pt>
    <dgm:pt modelId="{B12AEB83-0A64-4B36-BF01-B2F834861BAA}" type="pres">
      <dgm:prSet presAssocID="{29E78340-8EBE-415C-B973-78A91A054B9C}" presName="childTx" presStyleLbl="bgAccFollowNode1" presStyleIdx="5" presStyleCnt="14">
        <dgm:presLayoutVars>
          <dgm:bulletEnabled val="1"/>
        </dgm:presLayoutVars>
      </dgm:prSet>
      <dgm:spPr/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4"/>
      <dgm:spPr/>
    </dgm:pt>
    <dgm:pt modelId="{E1767793-EDD5-4203-A612-8120A71CA906}" type="pres">
      <dgm:prSet presAssocID="{8321AB85-EA8C-4958-B404-B4C118CB3C18}" presName="childTx" presStyleLbl="bgAccFollowNode1" presStyleIdx="6" presStyleCnt="14">
        <dgm:presLayoutVars>
          <dgm:bulletEnabled val="1"/>
        </dgm:presLayoutVars>
      </dgm:prSet>
      <dgm:spPr/>
    </dgm:pt>
    <dgm:pt modelId="{61A28331-7562-4A76-9168-988897F98710}" type="pres">
      <dgm:prSet presAssocID="{CCD9DE46-53EC-4688-B19E-9472921F0B29}" presName="comp" presStyleCnt="0"/>
      <dgm:spPr/>
    </dgm:pt>
    <dgm:pt modelId="{ABDEF3A3-CD0B-44E6-8167-BB4EA498BFE6}" type="pres">
      <dgm:prSet presAssocID="{CCD9DE46-53EC-4688-B19E-9472921F0B29}" presName="child" presStyleLbl="bgAccFollowNode1" presStyleIdx="7" presStyleCnt="14"/>
      <dgm:spPr/>
    </dgm:pt>
    <dgm:pt modelId="{1BB5FCF7-7153-49B1-B551-81D719097C88}" type="pres">
      <dgm:prSet presAssocID="{CCD9DE46-53EC-4688-B19E-9472921F0B29}" presName="childTx" presStyleLbl="bgAccFollowNode1" presStyleIdx="7" presStyleCnt="14">
        <dgm:presLayoutVars>
          <dgm:bulletEnabled val="1"/>
        </dgm:presLayoutVars>
      </dgm:prSet>
      <dgm:spPr/>
    </dgm:pt>
    <dgm:pt modelId="{A48DD0AA-5019-4C67-8A96-319861BD5D6F}" type="pres">
      <dgm:prSet presAssocID="{DA4F94CB-01EF-4105-8381-9D978D00F35E}" presName="comp" presStyleCnt="0"/>
      <dgm:spPr/>
    </dgm:pt>
    <dgm:pt modelId="{0006BF5D-1294-46BB-A634-5D6482622DFA}" type="pres">
      <dgm:prSet presAssocID="{DA4F94CB-01EF-4105-8381-9D978D00F35E}" presName="child" presStyleLbl="bgAccFollowNode1" presStyleIdx="8" presStyleCnt="14"/>
      <dgm:spPr/>
    </dgm:pt>
    <dgm:pt modelId="{DECF01D5-7BA2-42FB-B90B-EA7B2C73369B}" type="pres">
      <dgm:prSet presAssocID="{DA4F94CB-01EF-4105-8381-9D978D00F35E}" presName="childTx" presStyleLbl="bgAccFollowNode1" presStyleIdx="8" presStyleCnt="14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9" presStyleCnt="14"/>
      <dgm:spPr/>
    </dgm:pt>
    <dgm:pt modelId="{F8977219-728E-448F-AE8B-46B14F4F17DE}" type="pres">
      <dgm:prSet presAssocID="{6352CA33-6755-44BE-808F-400DA4CF80A7}" presName="firstChildTx" presStyleLbl="bgAccFollowNode1" presStyleIdx="9" presStyleCnt="14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10" presStyleCnt="14"/>
      <dgm:spPr/>
    </dgm:pt>
    <dgm:pt modelId="{96624143-7928-48E9-817F-BC4A07250C32}" type="pres">
      <dgm:prSet presAssocID="{3D5CDB25-F8FA-444B-8D4A-1D29D0CBA282}" presName="childTx" presStyleLbl="bgAccFollowNode1" presStyleIdx="10" presStyleCnt="14">
        <dgm:presLayoutVars>
          <dgm:bulletEnabled val="1"/>
        </dgm:presLayoutVars>
      </dgm:prSet>
      <dgm:spPr/>
    </dgm:pt>
    <dgm:pt modelId="{8ED19142-B7A4-4A8F-83E3-43FE81626885}" type="pres">
      <dgm:prSet presAssocID="{1B480CC9-E3AA-4CA4-B898-B5C05125CBF2}" presName="comp" presStyleCnt="0"/>
      <dgm:spPr/>
    </dgm:pt>
    <dgm:pt modelId="{76B0AB46-32AD-4587-A364-40077E2D39C7}" type="pres">
      <dgm:prSet presAssocID="{1B480CC9-E3AA-4CA4-B898-B5C05125CBF2}" presName="child" presStyleLbl="bgAccFollowNode1" presStyleIdx="11" presStyleCnt="14"/>
      <dgm:spPr/>
    </dgm:pt>
    <dgm:pt modelId="{CF4F039E-A6C6-4999-9F49-3416E03CF858}" type="pres">
      <dgm:prSet presAssocID="{1B480CC9-E3AA-4CA4-B898-B5C05125CBF2}" presName="childTx" presStyleLbl="bgAccFollowNode1" presStyleIdx="11" presStyleCnt="14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12" presStyleCnt="14" custScaleY="157807"/>
      <dgm:spPr/>
    </dgm:pt>
    <dgm:pt modelId="{5B88A17E-EFF5-4A04-9CC9-D2131DA9ECCC}" type="pres">
      <dgm:prSet presAssocID="{7FCE83D9-631B-4420-BBFC-CA0AFA59F747}" presName="firstChildTx" presStyleLbl="bgAccFollowNode1" presStyleIdx="12" presStyleCnt="14">
        <dgm:presLayoutVars>
          <dgm:bulletEnabled val="1"/>
        </dgm:presLayoutVars>
      </dgm:prSet>
      <dgm:spPr/>
    </dgm:pt>
    <dgm:pt modelId="{A54BAF21-B6EC-40C2-BF7A-E15193408411}" type="pres">
      <dgm:prSet presAssocID="{5BC6B5FB-76BB-4532-AAA2-AFAB33D70187}" presName="comp" presStyleCnt="0"/>
      <dgm:spPr/>
    </dgm:pt>
    <dgm:pt modelId="{0616263E-CCD6-4A73-A853-464FA88E8FCB}" type="pres">
      <dgm:prSet presAssocID="{5BC6B5FB-76BB-4532-AAA2-AFAB33D70187}" presName="child" presStyleLbl="bgAccFollowNode1" presStyleIdx="13" presStyleCnt="14"/>
      <dgm:spPr/>
    </dgm:pt>
    <dgm:pt modelId="{B8BB6177-3A88-4C09-AE60-D2C69DBFAE64}" type="pres">
      <dgm:prSet presAssocID="{5BC6B5FB-76BB-4532-AAA2-AFAB33D70187}" presName="childTx" presStyleLbl="bgAccFollowNode1" presStyleIdx="13" presStyleCnt="14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</dgm:pt>
  </dgm:ptLst>
  <dgm:cxnLst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F4DC890F-F09E-4522-A8B0-108F25D3C523}" srcId="{F2881FB1-6580-4F21-A283-BFAA6F91D5D2}" destId="{CCD9DE46-53EC-4688-B19E-9472921F0B29}" srcOrd="3" destOrd="0" parTransId="{E404FEAB-FAC6-4DDF-AC3B-48CFBFEBE5F3}" sibTransId="{A2E199D5-D438-45C0-9F21-3EE11B06C328}"/>
    <dgm:cxn modelId="{32EF990F-8ADB-4E2D-B75A-F4FC32726975}" type="presOf" srcId="{455608FE-36B4-4BCA-8BD7-859147776A7F}" destId="{7934EAFF-C01C-4D41-A172-547F09E11ADB}" srcOrd="1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38D14B1D-BB09-4B69-A3E4-A926D8FA9BA7}" type="presOf" srcId="{CCD9DE46-53EC-4688-B19E-9472921F0B29}" destId="{1BB5FCF7-7153-49B1-B551-81D719097C88}" srcOrd="1" destOrd="0" presId="urn:microsoft.com/office/officeart/2005/8/layout/hList9"/>
    <dgm:cxn modelId="{32401022-C5CF-473C-8793-A5A4FCA2A133}" type="presOf" srcId="{1B480CC9-E3AA-4CA4-B898-B5C05125CBF2}" destId="{CF4F039E-A6C6-4999-9F49-3416E03CF858}" srcOrd="1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78F4533E-1ACD-435D-8FD5-6BB7FE873E08}" type="presOf" srcId="{5BC6B5FB-76BB-4532-AAA2-AFAB33D70187}" destId="{0616263E-CCD6-4A73-A853-464FA88E8FCB}" srcOrd="0" destOrd="0" presId="urn:microsoft.com/office/officeart/2005/8/layout/hList9"/>
    <dgm:cxn modelId="{732D2B3F-1721-4401-A036-24AF985FF865}" type="presOf" srcId="{455608FE-36B4-4BCA-8BD7-859147776A7F}" destId="{2D98A38F-BD8F-48C1-945F-012117F9AF6E}" srcOrd="0" destOrd="0" presId="urn:microsoft.com/office/officeart/2005/8/layout/hList9"/>
    <dgm:cxn modelId="{786D2C3F-BAA0-4ABF-B610-E832A80D96E1}" type="presOf" srcId="{DA4F94CB-01EF-4105-8381-9D978D00F35E}" destId="{0006BF5D-1294-46BB-A634-5D6482622DFA}" srcOrd="0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AC35F444-4161-4FD7-93B0-9EE41551E185}" type="presOf" srcId="{5BC6B5FB-76BB-4532-AAA2-AFAB33D70187}" destId="{B8BB6177-3A88-4C09-AE60-D2C69DBFAE64}" srcOrd="1" destOrd="0" presId="urn:microsoft.com/office/officeart/2005/8/layout/hList9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36A9877B-BB95-494D-971C-5114A860E661}" type="presOf" srcId="{1B480CC9-E3AA-4CA4-B898-B5C05125CBF2}" destId="{76B0AB46-32AD-4587-A364-40077E2D39C7}" srcOrd="0" destOrd="0" presId="urn:microsoft.com/office/officeart/2005/8/layout/hList9"/>
    <dgm:cxn modelId="{BEF31585-4C93-48CD-BCFC-2B6772F1CEDF}" type="presOf" srcId="{CCD9DE46-53EC-4688-B19E-9472921F0B29}" destId="{ABDEF3A3-CD0B-44E6-8167-BB4EA498BFE6}" srcOrd="0" destOrd="0" presId="urn:microsoft.com/office/officeart/2005/8/layout/hList9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FD59F1AC-17B5-4762-BEC2-AC52657B248C}" srcId="{7FCE83D9-631B-4420-BBFC-CA0AFA59F747}" destId="{5BC6B5FB-76BB-4532-AAA2-AFAB33D70187}" srcOrd="1" destOrd="0" parTransId="{E98D1F97-1872-4D97-BCDC-EE607C10911D}" sibTransId="{FF84E04F-2087-420E-A524-40CFB82FC96B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0AAF43C6-FA29-426D-98F2-AD4648231130}" srcId="{6352CA33-6755-44BE-808F-400DA4CF80A7}" destId="{1B480CC9-E3AA-4CA4-B898-B5C05125CBF2}" srcOrd="2" destOrd="0" parTransId="{C68D1FFD-7C08-46B1-A387-79832FD886C5}" sibTransId="{191390A5-EFDB-4968-A32F-462731D1F5A7}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C430EECF-2637-4BD1-9F7E-8BCB7F347617}" srcId="{B4F1B46E-22B2-4721-950C-8704487586DC}" destId="{455608FE-36B4-4BCA-8BD7-859147776A7F}" srcOrd="3" destOrd="0" parTransId="{4974CBFA-6C39-457E-AF80-43E588724485}" sibTransId="{AE28CA8B-2B3C-4F91-9D59-2F588DCE8179}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3C57BCE4-7CC1-4FFE-BB5F-D232486D20FC}" srcId="{F2881FB1-6580-4F21-A283-BFAA6F91D5D2}" destId="{DA4F94CB-01EF-4105-8381-9D978D00F35E}" srcOrd="4" destOrd="0" parTransId="{D4BF2112-6AB5-448B-9549-82FBE79025E3}" sibTransId="{4FBA946A-5AA2-40C5-9058-605EBB700075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257E50EE-458A-4080-AE81-17A3FB84DD18}" type="presOf" srcId="{DA4F94CB-01EF-4105-8381-9D978D00F35E}" destId="{DECF01D5-7BA2-42FB-B90B-EA7B2C73369B}" srcOrd="1" destOrd="0" presId="urn:microsoft.com/office/officeart/2005/8/layout/hList9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586741AC-5684-4C1F-98A1-34245F34371D}" type="presParOf" srcId="{FC66A233-6BBA-46AF-B2F6-28E379B158E2}" destId="{98824E91-7782-4E4A-9946-717D61F8A8D9}" srcOrd="4" destOrd="0" presId="urn:microsoft.com/office/officeart/2005/8/layout/hList9"/>
    <dgm:cxn modelId="{3FA22976-DA4B-4391-ACA5-F829D6608440}" type="presParOf" srcId="{98824E91-7782-4E4A-9946-717D61F8A8D9}" destId="{2D98A38F-BD8F-48C1-945F-012117F9AF6E}" srcOrd="0" destOrd="0" presId="urn:microsoft.com/office/officeart/2005/8/layout/hList9"/>
    <dgm:cxn modelId="{9D6587BF-A9A7-4F00-8258-C74942D9E83A}" type="presParOf" srcId="{98824E91-7782-4E4A-9946-717D61F8A8D9}" destId="{7934EAFF-C01C-4D41-A172-547F09E11ADB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EC8846D9-DD17-4FC5-9AAC-51F509B4AF7E}" type="presParOf" srcId="{6E53DEF7-499E-42EE-802D-59B2F8915392}" destId="{61A28331-7562-4A76-9168-988897F98710}" srcOrd="4" destOrd="0" presId="urn:microsoft.com/office/officeart/2005/8/layout/hList9"/>
    <dgm:cxn modelId="{0F5B7AB7-53DF-4A1B-A410-AF18C812A45C}" type="presParOf" srcId="{61A28331-7562-4A76-9168-988897F98710}" destId="{ABDEF3A3-CD0B-44E6-8167-BB4EA498BFE6}" srcOrd="0" destOrd="0" presId="urn:microsoft.com/office/officeart/2005/8/layout/hList9"/>
    <dgm:cxn modelId="{1E01DC8E-C774-459D-B35D-4724001AA033}" type="presParOf" srcId="{61A28331-7562-4A76-9168-988897F98710}" destId="{1BB5FCF7-7153-49B1-B551-81D719097C88}" srcOrd="1" destOrd="0" presId="urn:microsoft.com/office/officeart/2005/8/layout/hList9"/>
    <dgm:cxn modelId="{E6D4DFAA-F449-457C-9128-A868579D9178}" type="presParOf" srcId="{6E53DEF7-499E-42EE-802D-59B2F8915392}" destId="{A48DD0AA-5019-4C67-8A96-319861BD5D6F}" srcOrd="5" destOrd="0" presId="urn:microsoft.com/office/officeart/2005/8/layout/hList9"/>
    <dgm:cxn modelId="{56A301DA-015A-4BCE-AC68-13BC1F21824F}" type="presParOf" srcId="{A48DD0AA-5019-4C67-8A96-319861BD5D6F}" destId="{0006BF5D-1294-46BB-A634-5D6482622DFA}" srcOrd="0" destOrd="0" presId="urn:microsoft.com/office/officeart/2005/8/layout/hList9"/>
    <dgm:cxn modelId="{F67A4D77-5632-4932-8ACC-511B2625BC13}" type="presParOf" srcId="{A48DD0AA-5019-4C67-8A96-319861BD5D6F}" destId="{DECF01D5-7BA2-42FB-B90B-EA7B2C73369B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C5C3C23F-7353-47C0-A2B8-8C0BA24B2F28}" type="presParOf" srcId="{7B0C2EAE-70CB-4160-863D-210C3C66D5FD}" destId="{8ED19142-B7A4-4A8F-83E3-43FE81626885}" srcOrd="3" destOrd="0" presId="urn:microsoft.com/office/officeart/2005/8/layout/hList9"/>
    <dgm:cxn modelId="{7B6C14AB-7A7C-4187-85CF-3B7DD6BDCE6A}" type="presParOf" srcId="{8ED19142-B7A4-4A8F-83E3-43FE81626885}" destId="{76B0AB46-32AD-4587-A364-40077E2D39C7}" srcOrd="0" destOrd="0" presId="urn:microsoft.com/office/officeart/2005/8/layout/hList9"/>
    <dgm:cxn modelId="{01FB32E1-AB4C-4A63-ABF3-C8E4EFA103A3}" type="presParOf" srcId="{8ED19142-B7A4-4A8F-83E3-43FE81626885}" destId="{CF4F039E-A6C6-4999-9F49-3416E03CF858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D29E5D1C-24F2-4526-A0AA-340AA3A8FC0B}" type="presParOf" srcId="{F85FFCDF-8E5F-492B-B22D-55A08EACE783}" destId="{A54BAF21-B6EC-40C2-BF7A-E15193408411}" srcOrd="2" destOrd="0" presId="urn:microsoft.com/office/officeart/2005/8/layout/hList9"/>
    <dgm:cxn modelId="{8A9B0820-8250-46BC-8760-F47BCC30208F}" type="presParOf" srcId="{A54BAF21-B6EC-40C2-BF7A-E15193408411}" destId="{0616263E-CCD6-4A73-A853-464FA88E8FCB}" srcOrd="0" destOrd="0" presId="urn:microsoft.com/office/officeart/2005/8/layout/hList9"/>
    <dgm:cxn modelId="{EA8FFFC4-850E-414D-AD75-417C99E898FB}" type="presParOf" srcId="{A54BAF21-B6EC-40C2-BF7A-E15193408411}" destId="{B8BB6177-3A88-4C09-AE60-D2C69DBFAE64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1724661" y="387289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Creación variables </a:t>
          </a:r>
          <a:r>
            <a:rPr lang="es-ES" sz="1400" kern="1200" noProof="0" dirty="0" err="1"/>
            <a:t>dummies</a:t>
          </a:r>
          <a:endParaRPr lang="es-ES" sz="1400" kern="1200" noProof="0" dirty="0"/>
        </a:p>
      </dsp:txBody>
      <dsp:txXfrm>
        <a:off x="1956541" y="387289"/>
        <a:ext cx="1217368" cy="966648"/>
      </dsp:txXfrm>
    </dsp:sp>
    <dsp:sp modelId="{59179C9B-8BA4-4AC7-ACB1-A12DE00142E2}">
      <dsp:nvSpPr>
        <dsp:cNvPr id="0" name=""/>
        <dsp:cNvSpPr/>
      </dsp:nvSpPr>
      <dsp:spPr>
        <a:xfrm>
          <a:off x="1724661" y="1353938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Analizar componente estacional</a:t>
          </a:r>
        </a:p>
      </dsp:txBody>
      <dsp:txXfrm>
        <a:off x="1956541" y="1353938"/>
        <a:ext cx="1217368" cy="966648"/>
      </dsp:txXfrm>
    </dsp:sp>
    <dsp:sp modelId="{1877502C-A892-4DC0-ADA6-FA065097BB90}">
      <dsp:nvSpPr>
        <dsp:cNvPr id="0" name=""/>
        <dsp:cNvSpPr/>
      </dsp:nvSpPr>
      <dsp:spPr>
        <a:xfrm>
          <a:off x="1724661" y="2320587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Efecto cruzado</a:t>
          </a:r>
        </a:p>
      </dsp:txBody>
      <dsp:txXfrm>
        <a:off x="1956541" y="2320587"/>
        <a:ext cx="1217368" cy="966648"/>
      </dsp:txXfrm>
    </dsp:sp>
    <dsp:sp modelId="{2D98A38F-BD8F-48C1-945F-012117F9AF6E}">
      <dsp:nvSpPr>
        <dsp:cNvPr id="0" name=""/>
        <dsp:cNvSpPr/>
      </dsp:nvSpPr>
      <dsp:spPr>
        <a:xfrm>
          <a:off x="1724661" y="3287236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Regresión lineal</a:t>
          </a:r>
        </a:p>
      </dsp:txBody>
      <dsp:txXfrm>
        <a:off x="1956541" y="3287236"/>
        <a:ext cx="1217368" cy="966648"/>
      </dsp:txXfrm>
    </dsp:sp>
    <dsp:sp modelId="{FC7ED273-8CFD-43C2-9C05-44FADF3E0637}">
      <dsp:nvSpPr>
        <dsp:cNvPr id="0" name=""/>
        <dsp:cNvSpPr/>
      </dsp:nvSpPr>
      <dsp:spPr>
        <a:xfrm>
          <a:off x="951728" y="823"/>
          <a:ext cx="966165" cy="966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1</a:t>
          </a:r>
        </a:p>
      </dsp:txBody>
      <dsp:txXfrm>
        <a:off x="1093220" y="142315"/>
        <a:ext cx="683181" cy="683181"/>
      </dsp:txXfrm>
    </dsp:sp>
    <dsp:sp modelId="{F660F4B9-35DB-4256-A868-A35C6DCCF6B2}">
      <dsp:nvSpPr>
        <dsp:cNvPr id="0" name=""/>
        <dsp:cNvSpPr/>
      </dsp:nvSpPr>
      <dsp:spPr>
        <a:xfrm>
          <a:off x="4140076" y="387289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Encontrar residuales</a:t>
          </a:r>
        </a:p>
      </dsp:txBody>
      <dsp:txXfrm>
        <a:off x="4371955" y="387289"/>
        <a:ext cx="1217368" cy="966648"/>
      </dsp:txXfrm>
    </dsp:sp>
    <dsp:sp modelId="{614EBA0E-D12B-447E-B378-B0FA2DEBEA2F}">
      <dsp:nvSpPr>
        <dsp:cNvPr id="0" name=""/>
        <dsp:cNvSpPr/>
      </dsp:nvSpPr>
      <dsp:spPr>
        <a:xfrm>
          <a:off x="4140076" y="1353938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Analizar frecuencias</a:t>
          </a:r>
        </a:p>
      </dsp:txBody>
      <dsp:txXfrm>
        <a:off x="4371955" y="1353938"/>
        <a:ext cx="1217368" cy="966648"/>
      </dsp:txXfrm>
    </dsp:sp>
    <dsp:sp modelId="{68509703-D239-4E1B-8CF0-EF08079E1226}">
      <dsp:nvSpPr>
        <dsp:cNvPr id="0" name=""/>
        <dsp:cNvSpPr/>
      </dsp:nvSpPr>
      <dsp:spPr>
        <a:xfrm>
          <a:off x="4140076" y="2320587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Teorema </a:t>
          </a:r>
          <a:r>
            <a:rPr lang="es-ES" sz="1400" kern="1200" noProof="0" dirty="0" err="1"/>
            <a:t>fourier</a:t>
          </a:r>
          <a:endParaRPr lang="es-ES" sz="1400" kern="1200" noProof="0" dirty="0"/>
        </a:p>
      </dsp:txBody>
      <dsp:txXfrm>
        <a:off x="4371955" y="2320587"/>
        <a:ext cx="1217368" cy="966648"/>
      </dsp:txXfrm>
    </dsp:sp>
    <dsp:sp modelId="{ABDEF3A3-CD0B-44E6-8167-BB4EA498BFE6}">
      <dsp:nvSpPr>
        <dsp:cNvPr id="0" name=""/>
        <dsp:cNvSpPr/>
      </dsp:nvSpPr>
      <dsp:spPr>
        <a:xfrm>
          <a:off x="4140076" y="3287236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Efecto</a:t>
          </a:r>
          <a:r>
            <a:rPr lang="es-ES" sz="1400" kern="1200" baseline="0" noProof="0" dirty="0"/>
            <a:t> cruzado</a:t>
          </a:r>
          <a:endParaRPr lang="es-ES" sz="1400" kern="1200" noProof="0" dirty="0"/>
        </a:p>
      </dsp:txBody>
      <dsp:txXfrm>
        <a:off x="4371955" y="3287236"/>
        <a:ext cx="1217368" cy="966648"/>
      </dsp:txXfrm>
    </dsp:sp>
    <dsp:sp modelId="{0006BF5D-1294-46BB-A634-5D6482622DFA}">
      <dsp:nvSpPr>
        <dsp:cNvPr id="0" name=""/>
        <dsp:cNvSpPr/>
      </dsp:nvSpPr>
      <dsp:spPr>
        <a:xfrm>
          <a:off x="4140076" y="4253885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Regresión lineal</a:t>
          </a:r>
        </a:p>
      </dsp:txBody>
      <dsp:txXfrm>
        <a:off x="4371955" y="4253885"/>
        <a:ext cx="1217368" cy="966648"/>
      </dsp:txXfrm>
    </dsp:sp>
    <dsp:sp modelId="{FD776C1E-557E-4553-9447-49B69EEC7907}">
      <dsp:nvSpPr>
        <dsp:cNvPr id="0" name=""/>
        <dsp:cNvSpPr/>
      </dsp:nvSpPr>
      <dsp:spPr>
        <a:xfrm>
          <a:off x="3367143" y="823"/>
          <a:ext cx="966165" cy="966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2</a:t>
          </a:r>
        </a:p>
      </dsp:txBody>
      <dsp:txXfrm>
        <a:off x="3508635" y="142315"/>
        <a:ext cx="683181" cy="683181"/>
      </dsp:txXfrm>
    </dsp:sp>
    <dsp:sp modelId="{AD2806AC-6A03-4F05-9F4D-F72EA0E56FBF}">
      <dsp:nvSpPr>
        <dsp:cNvPr id="0" name=""/>
        <dsp:cNvSpPr/>
      </dsp:nvSpPr>
      <dsp:spPr>
        <a:xfrm>
          <a:off x="6555490" y="387289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Encontrar</a:t>
          </a:r>
          <a:r>
            <a:rPr lang="es-ES" sz="1400" kern="1200" baseline="0" noProof="0" dirty="0"/>
            <a:t> residuales</a:t>
          </a:r>
          <a:endParaRPr lang="es-ES" sz="1400" kern="1200" noProof="0" dirty="0"/>
        </a:p>
      </dsp:txBody>
      <dsp:txXfrm>
        <a:off x="6787370" y="387289"/>
        <a:ext cx="1217368" cy="966648"/>
      </dsp:txXfrm>
    </dsp:sp>
    <dsp:sp modelId="{5314AADB-0AD3-4BAE-9F15-B0FE4F44C802}">
      <dsp:nvSpPr>
        <dsp:cNvPr id="0" name=""/>
        <dsp:cNvSpPr/>
      </dsp:nvSpPr>
      <dsp:spPr>
        <a:xfrm>
          <a:off x="6555490" y="1353938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Buscar AR</a:t>
          </a:r>
        </a:p>
      </dsp:txBody>
      <dsp:txXfrm>
        <a:off x="6787370" y="1353938"/>
        <a:ext cx="1217368" cy="966648"/>
      </dsp:txXfrm>
    </dsp:sp>
    <dsp:sp modelId="{76B0AB46-32AD-4587-A364-40077E2D39C7}">
      <dsp:nvSpPr>
        <dsp:cNvPr id="0" name=""/>
        <dsp:cNvSpPr/>
      </dsp:nvSpPr>
      <dsp:spPr>
        <a:xfrm>
          <a:off x="6555490" y="2320587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Regresión lineal</a:t>
          </a:r>
        </a:p>
      </dsp:txBody>
      <dsp:txXfrm>
        <a:off x="6787370" y="2320587"/>
        <a:ext cx="1217368" cy="966648"/>
      </dsp:txXfrm>
    </dsp:sp>
    <dsp:sp modelId="{89E6DA6E-7A23-44BD-8A99-378091FF741D}">
      <dsp:nvSpPr>
        <dsp:cNvPr id="0" name=""/>
        <dsp:cNvSpPr/>
      </dsp:nvSpPr>
      <dsp:spPr>
        <a:xfrm>
          <a:off x="5782558" y="823"/>
          <a:ext cx="966165" cy="966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3</a:t>
          </a:r>
        </a:p>
      </dsp:txBody>
      <dsp:txXfrm>
        <a:off x="5924050" y="142315"/>
        <a:ext cx="683181" cy="683181"/>
      </dsp:txXfrm>
    </dsp:sp>
    <dsp:sp modelId="{402C2C77-A32C-4D99-9940-12535E1181F2}">
      <dsp:nvSpPr>
        <dsp:cNvPr id="0" name=""/>
        <dsp:cNvSpPr/>
      </dsp:nvSpPr>
      <dsp:spPr>
        <a:xfrm>
          <a:off x="8970905" y="387289"/>
          <a:ext cx="1449248" cy="1525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Regresión lineal con regularización Lasso</a:t>
          </a:r>
        </a:p>
      </dsp:txBody>
      <dsp:txXfrm>
        <a:off x="9202785" y="387289"/>
        <a:ext cx="1217368" cy="1525439"/>
      </dsp:txXfrm>
    </dsp:sp>
    <dsp:sp modelId="{0616263E-CCD6-4A73-A853-464FA88E8FCB}">
      <dsp:nvSpPr>
        <dsp:cNvPr id="0" name=""/>
        <dsp:cNvSpPr/>
      </dsp:nvSpPr>
      <dsp:spPr>
        <a:xfrm>
          <a:off x="8970905" y="1912729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Pronóstico</a:t>
          </a:r>
        </a:p>
      </dsp:txBody>
      <dsp:txXfrm>
        <a:off x="9202785" y="1912729"/>
        <a:ext cx="1217368" cy="966648"/>
      </dsp:txXfrm>
    </dsp:sp>
    <dsp:sp modelId="{7453D9C8-CD6E-4AA4-8A19-7F6F667528F0}">
      <dsp:nvSpPr>
        <dsp:cNvPr id="0" name=""/>
        <dsp:cNvSpPr/>
      </dsp:nvSpPr>
      <dsp:spPr>
        <a:xfrm>
          <a:off x="8197972" y="823"/>
          <a:ext cx="966165" cy="966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4</a:t>
          </a:r>
        </a:p>
      </dsp:txBody>
      <dsp:txXfrm>
        <a:off x="8339464" y="142315"/>
        <a:ext cx="683181" cy="683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0DC06B-AB08-4449-BBF2-D264D52BB5AA}" type="datetime1">
              <a:rPr lang="es-ES" smtClean="0"/>
              <a:pPr algn="r" rtl="0"/>
              <a:t>23/11/2019</a:t>
            </a:fld>
            <a:r>
              <a:rPr lang="es-ES" dirty="0"/>
              <a:t>​</a:t>
            </a: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093B6963-495A-4FE1-8B7F-59E549A2EEB6}" type="datetime1">
              <a:rPr lang="es-ES" smtClean="0"/>
              <a:pPr algn="r"/>
              <a:t>23/11/2019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Haga clic para modificar el estilo de texto del patrón</a:t>
            </a:r>
          </a:p>
          <a:p>
            <a:pPr lvl="1" rtl="0"/>
            <a:r>
              <a:t>Segundo nivel</a:t>
            </a:r>
          </a:p>
          <a:p>
            <a:pPr lvl="2" rtl="0"/>
            <a:r>
              <a:t>Tercer nivel</a:t>
            </a:r>
          </a:p>
          <a:p>
            <a:pPr lvl="3" rtl="0"/>
            <a:r>
              <a:t>Cuarto nivel</a:t>
            </a:r>
          </a:p>
          <a:p>
            <a:pPr lvl="4" rtl="0"/>
            <a:r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0A3C37BE-C303-496D-B5CD-85F2937540FC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9917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9439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440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57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7274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807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1397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8747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110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0A3C37BE-C303-496D-B5CD-85F2937540FC}" type="slidenum">
              <a:rPr lang="es-ES" smtClean="0"/>
              <a:pPr algn="r" rtl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0941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521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239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34A2FF8-4559-4149-8B79-D85ED6F0B853}" type="datetime1">
              <a:rPr lang="es-ES" smtClean="0"/>
              <a:pPr/>
              <a:t>23/11/2019</a:t>
            </a:fld>
            <a:r>
              <a:rPr lang="es-ES" dirty="0"/>
              <a:t>​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9FE88BC-BA9C-41DB-8175-8FC1D1B95355}" type="datetime1">
              <a:rPr lang="es-ES" smtClean="0"/>
              <a:pPr/>
              <a:t>23/11/2019</a:t>
            </a:fld>
            <a:r>
              <a:rPr lang="es-ES" dirty="0"/>
              <a:t>​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7776A268-E945-41BF-9F85-D7A3B8400346}" type="datetime1">
              <a:rPr lang="es-ES" smtClean="0"/>
              <a:pPr/>
              <a:t>23/11/2019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CEC05348-D021-422A-8D9F-89EEB8C0F442}" type="datetime1">
              <a:rPr lang="es-ES" smtClean="0"/>
              <a:pPr/>
              <a:t>23/11/2019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c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4F43DC-6EDA-4D74-8B4D-EE036F982A34}" type="datetime1">
              <a:rPr lang="es-ES" smtClean="0"/>
              <a:pPr/>
              <a:t>23/11/2019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9" name="Texto de instruccion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s-ES" sz="1200" b="1" i="1" noProof="0" dirty="0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es-ES" sz="1200" i="1" noProof="0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á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85DCDB-4A77-4170-9E07-5F1D7C0A0A5B}" type="datetime1">
              <a:rPr lang="es-ES" smtClean="0"/>
              <a:pPr/>
              <a:t>23/11/2019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C6D8C4-ADF9-42A1-9ABC-C61A9E9D2D08}" type="datetime1">
              <a:rPr lang="es-ES" smtClean="0"/>
              <a:pPr/>
              <a:t>23/11/2019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B79CF11-FD05-4F88-8EC3-5D4F176B79FC}" type="datetime1">
              <a:rPr lang="es-ES" smtClean="0"/>
              <a:pPr/>
              <a:t>23/11/2019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FEAFC309-1B63-44A4-A9FC-29FA1501E26B}" type="datetime1">
              <a:rPr lang="es-ES" smtClean="0"/>
              <a:pPr/>
              <a:t>23/11/2019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50802-155D-414A-A9FD-662B6F0E4656}" type="datetime1">
              <a:rPr lang="es-ES" smtClean="0"/>
              <a:pPr/>
              <a:t>23/11/2019</a:t>
            </a:fld>
            <a:r>
              <a:rPr lang="es-ES" dirty="0"/>
              <a:t>​</a:t>
            </a: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146D9C0-42AF-411F-B87E-5CF0AD6A3E2D}" type="datetime1">
              <a:rPr lang="es-ES" smtClean="0"/>
              <a:pPr/>
              <a:t>23/11/2019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B0EBC17-0101-4DBA-89EA-55E7A4727CA3}" type="datetime1">
              <a:rPr lang="es-ES" noProof="0" smtClean="0"/>
              <a:pPr/>
              <a:t>23/11/2019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fld id="{0FF54DE5-C571-48E8-A5BC-B369434E2F44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c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839857" y="2292093"/>
            <a:ext cx="5123622" cy="2219691"/>
          </a:xfrm>
        </p:spPr>
        <p:txBody>
          <a:bodyPr rtlCol="0" anchor="ctr"/>
          <a:lstStyle/>
          <a:p>
            <a:pPr rtl="0"/>
            <a:r>
              <a:rPr lang="es-ES" dirty="0"/>
              <a:t>PRONÓSTICO DEMANDA NIVEL GERENCIA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3573117" cy="955565"/>
          </a:xfrm>
        </p:spPr>
        <p:txBody>
          <a:bodyPr rtlCol="0"/>
          <a:lstStyle/>
          <a:p>
            <a:pPr rtl="0"/>
            <a:r>
              <a:rPr lang="es-ES" dirty="0"/>
              <a:t>Diana Laura Ramírez Hinojosa</a:t>
            </a:r>
          </a:p>
        </p:txBody>
      </p:sp>
      <p:pic>
        <p:nvPicPr>
          <p:cNvPr id="5" name="Imagen 4" descr="Imagen que contiene tabla, blanco, llenado, grupo&#10;&#10;Descripción generada automáticamente">
            <a:extLst>
              <a:ext uri="{FF2B5EF4-FFF2-40B4-BE49-F238E27FC236}">
                <a16:creationId xmlns:a16="http://schemas.microsoft.com/office/drawing/2014/main" id="{233CC60D-0192-47F6-ACB5-4047D7E3E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141" y="2155992"/>
            <a:ext cx="5288277" cy="254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19A104F-62C6-4135-AC51-6A4F2F5BBA52}"/>
              </a:ext>
            </a:extLst>
          </p:cNvPr>
          <p:cNvSpPr/>
          <p:nvPr/>
        </p:nvSpPr>
        <p:spPr>
          <a:xfrm>
            <a:off x="238539" y="2583152"/>
            <a:ext cx="3975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dirty="0"/>
              <a:t>X = D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ꞵ + Fꞷ + C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ϕ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Xt-1 +R</a:t>
            </a:r>
            <a:endParaRPr lang="es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14F3C2-0861-468F-94B4-9DE12A6FDD93}"/>
              </a:ext>
            </a:extLst>
          </p:cNvPr>
          <p:cNvSpPr txBox="1"/>
          <p:nvPr/>
        </p:nvSpPr>
        <p:spPr>
          <a:xfrm>
            <a:off x="2888973" y="119270"/>
            <a:ext cx="8918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Regresión: </a:t>
            </a:r>
            <a:r>
              <a:rPr lang="es-US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kronecker</a:t>
            </a:r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s-US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dummies</a:t>
            </a:r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y frecuencias, AR en residuales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DF355C6-B64E-45E5-A4EA-80808337A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777" y="1366779"/>
            <a:ext cx="7065812" cy="386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6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83CC2-9078-43D2-8F80-3D8D7543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6" y="2918798"/>
            <a:ext cx="12245009" cy="1321898"/>
          </a:xfrm>
        </p:spPr>
        <p:txBody>
          <a:bodyPr/>
          <a:lstStyle/>
          <a:p>
            <a:r>
              <a:rPr lang="es-US" dirty="0"/>
              <a:t>Regresión con parametrización </a:t>
            </a:r>
            <a:r>
              <a:rPr lang="es-US" dirty="0" err="1"/>
              <a:t>lasso</a:t>
            </a:r>
            <a:endParaRPr lang="es-US" dirty="0"/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EAE1B50E-ECA7-476A-BE25-9164D41A83D7}"/>
              </a:ext>
            </a:extLst>
          </p:cNvPr>
          <p:cNvSpPr/>
          <p:nvPr/>
        </p:nvSpPr>
        <p:spPr>
          <a:xfrm>
            <a:off x="3511822" y="4518993"/>
            <a:ext cx="1577009" cy="808381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>
                <a:solidFill>
                  <a:schemeClr val="tx2"/>
                </a:solidFill>
              </a:rPr>
              <a:t>936</a:t>
            </a:r>
          </a:p>
        </p:txBody>
      </p:sp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CC6C2893-E40B-494C-8C0E-569744DCE36D}"/>
              </a:ext>
            </a:extLst>
          </p:cNvPr>
          <p:cNvSpPr/>
          <p:nvPr/>
        </p:nvSpPr>
        <p:spPr>
          <a:xfrm>
            <a:off x="5009317" y="4518993"/>
            <a:ext cx="767193" cy="808381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>
              <a:solidFill>
                <a:schemeClr val="tx1"/>
              </a:solidFill>
            </a:endParaRPr>
          </a:p>
        </p:txBody>
      </p:sp>
      <p:sp>
        <p:nvSpPr>
          <p:cNvPr id="9" name="Flecha: pentágono 8">
            <a:extLst>
              <a:ext uri="{FF2B5EF4-FFF2-40B4-BE49-F238E27FC236}">
                <a16:creationId xmlns:a16="http://schemas.microsoft.com/office/drawing/2014/main" id="{EA1917EB-D492-4B39-9722-C7EC68717331}"/>
              </a:ext>
            </a:extLst>
          </p:cNvPr>
          <p:cNvSpPr/>
          <p:nvPr/>
        </p:nvSpPr>
        <p:spPr>
          <a:xfrm flipH="1">
            <a:off x="6493564" y="4518991"/>
            <a:ext cx="1577010" cy="808381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>
                <a:solidFill>
                  <a:schemeClr val="tx2"/>
                </a:solidFill>
              </a:rPr>
              <a:t>218</a:t>
            </a:r>
          </a:p>
        </p:txBody>
      </p:sp>
      <p:sp>
        <p:nvSpPr>
          <p:cNvPr id="10" name="Flecha: cheurón 9">
            <a:extLst>
              <a:ext uri="{FF2B5EF4-FFF2-40B4-BE49-F238E27FC236}">
                <a16:creationId xmlns:a16="http://schemas.microsoft.com/office/drawing/2014/main" id="{8F8EDECD-1F22-4A58-B134-B589703E903F}"/>
              </a:ext>
            </a:extLst>
          </p:cNvPr>
          <p:cNvSpPr/>
          <p:nvPr/>
        </p:nvSpPr>
        <p:spPr>
          <a:xfrm flipH="1">
            <a:off x="5787881" y="4518991"/>
            <a:ext cx="767193" cy="808381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9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9652" y="439043"/>
            <a:ext cx="3448140" cy="914389"/>
          </a:xfrm>
        </p:spPr>
        <p:txBody>
          <a:bodyPr rtlCol="0">
            <a:normAutofit/>
          </a:bodyPr>
          <a:lstStyle/>
          <a:p>
            <a:pPr rtl="0"/>
            <a:r>
              <a:rPr lang="es-ES" sz="3600" dirty="0">
                <a:solidFill>
                  <a:srgbClr val="514843"/>
                </a:solidFill>
              </a:rPr>
              <a:t>PRONÓSTICO</a:t>
            </a:r>
            <a:endParaRPr lang="es-ES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710F475-398C-41B0-BD93-894BA86B5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738" y="1353432"/>
            <a:ext cx="6539385" cy="362399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1A6C4F0-893C-4037-9DD3-F6E27B034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65" y="3996351"/>
            <a:ext cx="4010236" cy="242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Resumen</a:t>
            </a:r>
          </a:p>
        </p:txBody>
      </p:sp>
      <p:graphicFrame>
        <p:nvGraphicFramePr>
          <p:cNvPr id="4" name="Marcador de posición de contenido 3" descr="Lista apilada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486399"/>
              </p:ext>
            </p:extLst>
          </p:nvPr>
        </p:nvGraphicFramePr>
        <p:xfrm>
          <a:off x="210516" y="1427920"/>
          <a:ext cx="11371883" cy="5221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Dummies</a:t>
            </a:r>
            <a:r>
              <a:rPr lang="es-ES" dirty="0"/>
              <a:t>: Días </a:t>
            </a:r>
            <a:r>
              <a:rPr lang="es-US" dirty="0"/>
              <a:t>festivos, días de la semana, meses del año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104899" y="1600200"/>
            <a:ext cx="3770243" cy="4572000"/>
          </a:xfrm>
        </p:spPr>
        <p:txBody>
          <a:bodyPr rtlCol="0">
            <a:normAutofit/>
          </a:bodyPr>
          <a:lstStyle/>
          <a:p>
            <a:r>
              <a:rPr lang="es-US" dirty="0"/>
              <a:t>Año nuevo</a:t>
            </a:r>
          </a:p>
          <a:p>
            <a:r>
              <a:rPr lang="es-US" dirty="0"/>
              <a:t>Asueto día de la constitución</a:t>
            </a:r>
          </a:p>
          <a:p>
            <a:r>
              <a:rPr lang="es-US" dirty="0"/>
              <a:t>Asueto natalicio Benito Juárez</a:t>
            </a:r>
          </a:p>
          <a:p>
            <a:r>
              <a:rPr lang="es-US" dirty="0"/>
              <a:t>Jueves santo</a:t>
            </a:r>
          </a:p>
          <a:p>
            <a:r>
              <a:rPr lang="es-US" dirty="0"/>
              <a:t>Viernes santo</a:t>
            </a:r>
          </a:p>
          <a:p>
            <a:r>
              <a:rPr lang="es-US" dirty="0"/>
              <a:t>Sábado santo</a:t>
            </a:r>
          </a:p>
          <a:p>
            <a:r>
              <a:rPr lang="es-US" dirty="0"/>
              <a:t>Domingo santo</a:t>
            </a:r>
          </a:p>
          <a:p>
            <a:r>
              <a:rPr lang="es-US" dirty="0"/>
              <a:t>Día del trabajo</a:t>
            </a:r>
          </a:p>
          <a:p>
            <a:r>
              <a:rPr lang="es-US" dirty="0"/>
              <a:t>Día de las madres</a:t>
            </a:r>
          </a:p>
          <a:p>
            <a:endParaRPr lang="es-ES" dirty="0"/>
          </a:p>
        </p:txBody>
      </p:sp>
      <p:sp>
        <p:nvSpPr>
          <p:cNvPr id="4" name="Marcador de posición de contenido 13">
            <a:extLst>
              <a:ext uri="{FF2B5EF4-FFF2-40B4-BE49-F238E27FC236}">
                <a16:creationId xmlns:a16="http://schemas.microsoft.com/office/drawing/2014/main" id="{8D53C500-6322-443B-A33C-C58E4A7B8D40}"/>
              </a:ext>
            </a:extLst>
          </p:cNvPr>
          <p:cNvSpPr txBox="1">
            <a:spLocks/>
          </p:cNvSpPr>
          <p:nvPr/>
        </p:nvSpPr>
        <p:spPr>
          <a:xfrm>
            <a:off x="6332882" y="1600200"/>
            <a:ext cx="4202595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elecciones</a:t>
            </a:r>
            <a:endParaRPr lang="pt-BR" dirty="0"/>
          </a:p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independencia</a:t>
            </a:r>
            <a:endParaRPr lang="pt-BR" dirty="0"/>
          </a:p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es-US" dirty="0"/>
              <a:t>virgen</a:t>
            </a:r>
            <a:r>
              <a:rPr lang="pt-BR" dirty="0"/>
              <a:t> de </a:t>
            </a:r>
            <a:r>
              <a:rPr lang="pt-BR" dirty="0" err="1"/>
              <a:t>zapopan</a:t>
            </a:r>
            <a:endParaRPr lang="pt-BR" dirty="0"/>
          </a:p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muertos</a:t>
            </a:r>
            <a:endParaRPr lang="pt-BR" dirty="0"/>
          </a:p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virgen</a:t>
            </a:r>
            <a:r>
              <a:rPr lang="pt-BR" dirty="0"/>
              <a:t> de Guadalupe</a:t>
            </a:r>
          </a:p>
          <a:p>
            <a:r>
              <a:rPr lang="pt-BR" dirty="0"/>
              <a:t>Toma de poder</a:t>
            </a:r>
          </a:p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revolución</a:t>
            </a:r>
            <a:endParaRPr lang="pt-BR" dirty="0"/>
          </a:p>
          <a:p>
            <a:r>
              <a:rPr lang="pt-BR" dirty="0" err="1"/>
              <a:t>Navidad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Descomposición de los datos: Estacionalidad</a:t>
            </a:r>
          </a:p>
        </p:txBody>
      </p:sp>
      <p:pic>
        <p:nvPicPr>
          <p:cNvPr id="4" name="Imagen 3" descr="Imagen que contiene parado, tabla, viendo, agua&#10;&#10;Descripción generada automáticamente">
            <a:extLst>
              <a:ext uri="{FF2B5EF4-FFF2-40B4-BE49-F238E27FC236}">
                <a16:creationId xmlns:a16="http://schemas.microsoft.com/office/drawing/2014/main" id="{0926EBBC-F18B-4CA8-A4F1-7FF88C668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438781"/>
            <a:ext cx="9982200" cy="28948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Producto </a:t>
            </a:r>
            <a:r>
              <a:rPr lang="es-ES" dirty="0" err="1"/>
              <a:t>kronecker</a:t>
            </a:r>
            <a:r>
              <a:rPr lang="es-ES" dirty="0"/>
              <a:t> por línea: efecto cruzado</a:t>
            </a:r>
          </a:p>
        </p:txBody>
      </p:sp>
      <p:graphicFrame>
        <p:nvGraphicFramePr>
          <p:cNvPr id="16" name="Marcador de posición de contenido 15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9324879"/>
              </p:ext>
            </p:extLst>
          </p:nvPr>
        </p:nvGraphicFramePr>
        <p:xfrm>
          <a:off x="1035702" y="2512893"/>
          <a:ext cx="3423133" cy="1716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05">
                  <a:extLst>
                    <a:ext uri="{9D8B030D-6E8A-4147-A177-3AD203B41FA5}">
                      <a16:colId xmlns:a16="http://schemas.microsoft.com/office/drawing/2014/main" val="1840083485"/>
                    </a:ext>
                  </a:extLst>
                </a:gridCol>
                <a:gridCol w="89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076">
                  <a:extLst>
                    <a:ext uri="{9D8B030D-6E8A-4147-A177-3AD203B41FA5}">
                      <a16:colId xmlns:a16="http://schemas.microsoft.com/office/drawing/2014/main" val="602595536"/>
                    </a:ext>
                  </a:extLst>
                </a:gridCol>
              </a:tblGrid>
              <a:tr h="429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es-ES" sz="1100" noProof="0" dirty="0"/>
                        <a:t>1</a:t>
                      </a:r>
                      <a:endParaRPr lang="es-ES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1 34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2 34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wordArtVert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wordArtVert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wordArtVert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vert="wordArtVert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807605"/>
                  </a:ext>
                </a:extLst>
              </a:tr>
              <a:tr h="429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1539 1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1539 2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1539 34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B051EAA5-E832-44D2-87AB-BDF27CABBEA5}"/>
              </a:ext>
            </a:extLst>
          </p:cNvPr>
          <p:cNvSpPr txBox="1"/>
          <p:nvPr/>
        </p:nvSpPr>
        <p:spPr>
          <a:xfrm>
            <a:off x="477077" y="2170955"/>
            <a:ext cx="3975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5000" dirty="0"/>
              <a:t>[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F290A4-9D19-43E0-9635-7F9644CA315C}"/>
              </a:ext>
            </a:extLst>
          </p:cNvPr>
          <p:cNvSpPr txBox="1"/>
          <p:nvPr/>
        </p:nvSpPr>
        <p:spPr>
          <a:xfrm>
            <a:off x="4329385" y="2170955"/>
            <a:ext cx="3975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5000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Marcador de posición de contenido 15" descr="Tabla de ejemplo con 3 columnas y 4 filas" title="Tabla">
                <a:extLst>
                  <a:ext uri="{FF2B5EF4-FFF2-40B4-BE49-F238E27FC236}">
                    <a16:creationId xmlns:a16="http://schemas.microsoft.com/office/drawing/2014/main" id="{6B59F06E-E35B-4FDF-9BD2-A3D86CFC1AC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63195448"/>
                  </p:ext>
                </p:extLst>
              </p:nvPr>
            </p:nvGraphicFramePr>
            <p:xfrm>
              <a:off x="5901799" y="2411496"/>
              <a:ext cx="4651514" cy="2049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1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215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795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602595536"/>
                        </a:ext>
                      </a:extLst>
                    </a:gridCol>
                  </a:tblGrid>
                  <a:tr h="5035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600" b="0" noProof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|sen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∗1)|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|cos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∗1)|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66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|sen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∗2)|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|cos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∗2)|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63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807605"/>
                      </a:ext>
                    </a:extLst>
                  </a:tr>
                  <a:tr h="7532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1539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|sen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∗1539)|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|cos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∗1539)|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Marcador de posición de contenido 15" descr="Tabla de ejemplo con 3 columnas y 4 filas" title="Tabla">
                <a:extLst>
                  <a:ext uri="{FF2B5EF4-FFF2-40B4-BE49-F238E27FC236}">
                    <a16:creationId xmlns:a16="http://schemas.microsoft.com/office/drawing/2014/main" id="{6B59F06E-E35B-4FDF-9BD2-A3D86CFC1AC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63195448"/>
                  </p:ext>
                </p:extLst>
              </p:nvPr>
            </p:nvGraphicFramePr>
            <p:xfrm>
              <a:off x="5901799" y="2411496"/>
              <a:ext cx="4651514" cy="2049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1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215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795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602595536"/>
                        </a:ext>
                      </a:extLst>
                    </a:gridCol>
                  </a:tblGrid>
                  <a:tr h="5035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600" b="0" noProof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924" t="-1205" r="-104430" b="-308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0342" t="-1205" r="-13014" b="-308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66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924" t="-95455" r="-104430" b="-1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0342" t="-95455" r="-13014" b="-1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63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807605"/>
                      </a:ext>
                    </a:extLst>
                  </a:tr>
                  <a:tr h="7532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1539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924" t="-172581" r="-104430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0342" t="-172581" r="-13014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B949E4A6-70D4-47BD-9438-559946161B5F}"/>
              </a:ext>
            </a:extLst>
          </p:cNvPr>
          <p:cNvSpPr txBox="1"/>
          <p:nvPr/>
        </p:nvSpPr>
        <p:spPr>
          <a:xfrm>
            <a:off x="5343174" y="2170954"/>
            <a:ext cx="3975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5000" dirty="0"/>
              <a:t>[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177742E-DEBA-4E46-81E0-010FDBB89C53}"/>
              </a:ext>
            </a:extLst>
          </p:cNvPr>
          <p:cNvSpPr txBox="1"/>
          <p:nvPr/>
        </p:nvSpPr>
        <p:spPr>
          <a:xfrm>
            <a:off x="10507450" y="2170953"/>
            <a:ext cx="3975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5000" dirty="0"/>
              <a:t>]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66A2436-ADFD-4295-AD0D-5526E97CDE3D}"/>
              </a:ext>
            </a:extLst>
          </p:cNvPr>
          <p:cNvSpPr txBox="1"/>
          <p:nvPr/>
        </p:nvSpPr>
        <p:spPr>
          <a:xfrm>
            <a:off x="4969565" y="3152283"/>
            <a:ext cx="37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MAPE de la regresión efecto </a:t>
            </a:r>
            <a:r>
              <a:rPr lang="es-ES" dirty="0" err="1"/>
              <a:t>dummies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CAB0A0D-667D-4463-8D95-F6BDBB0063A1}"/>
              </a:ext>
            </a:extLst>
          </p:cNvPr>
          <p:cNvSpPr txBox="1"/>
          <p:nvPr/>
        </p:nvSpPr>
        <p:spPr>
          <a:xfrm>
            <a:off x="8865704" y="1587863"/>
            <a:ext cx="272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X = D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ꞵ + Eꞷ + C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 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+ R</a:t>
            </a:r>
            <a:endParaRPr lang="es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663142D-3F89-49BB-B713-86CA4CBF1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96" y="1587863"/>
            <a:ext cx="8146126" cy="45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Análisis de frecuencias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82062" y="1600200"/>
            <a:ext cx="1856936" cy="823912"/>
          </a:xfrm>
        </p:spPr>
        <p:txBody>
          <a:bodyPr rtlCol="0"/>
          <a:lstStyle/>
          <a:p>
            <a:pPr rtl="0"/>
            <a:r>
              <a:rPr lang="es-ES" dirty="0"/>
              <a:t>Residuales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8BF8154-60D4-4B28-B54B-2F477CAB26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31176" y="2624184"/>
            <a:ext cx="5578459" cy="3372432"/>
          </a:xfrm>
          <a:prstGeom prst="rect">
            <a:avLst/>
          </a:prstGeom>
        </p:spPr>
      </p:pic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7050202" y="1543929"/>
            <a:ext cx="4919472" cy="823912"/>
          </a:xfrm>
        </p:spPr>
        <p:txBody>
          <a:bodyPr rtlCol="0"/>
          <a:lstStyle/>
          <a:p>
            <a:pPr rtl="0"/>
            <a:r>
              <a:rPr lang="es-ES" dirty="0"/>
              <a:t>Frecuencias de residuales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69BAC25-5AD2-4A1B-9D68-00AE2EB138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909635" y="2509759"/>
            <a:ext cx="5434663" cy="360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s-ES" kern="1200">
                <a:latin typeface="+mj-lt"/>
                <a:ea typeface="+mj-ea"/>
                <a:cs typeface="+mj-cs"/>
              </a:rPr>
              <a:t>Teorema de Fourier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C15DDF4-057D-4D36-9477-BCEBC37CDF4F}"/>
              </a:ext>
            </a:extLst>
          </p:cNvPr>
          <p:cNvSpPr/>
          <p:nvPr/>
        </p:nvSpPr>
        <p:spPr>
          <a:xfrm>
            <a:off x="1104900" y="1600200"/>
            <a:ext cx="4914900" cy="45719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ES" sz="2000" i="1"/>
              <a:t>Cualquier función periódica, con periodo T, se puede representar como suma de sinusoides de frecuencias f, 2f, 3f, .., llamadas armónicos. </a:t>
            </a:r>
            <a:r>
              <a:rPr lang="es-ES" sz="2000"/>
              <a:t>(Barrière, 2011).</a:t>
            </a:r>
            <a:endParaRPr lang="es-ES" sz="2000">
              <a:effectLst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D17AB1-013C-4613-95A6-798CF4690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528" y="2088812"/>
            <a:ext cx="4742571" cy="37303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76C720E-C949-480F-9F09-AB7528477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596" y="1185699"/>
            <a:ext cx="8350417" cy="448660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19A104F-62C6-4135-AC51-6A4F2F5BBA52}"/>
              </a:ext>
            </a:extLst>
          </p:cNvPr>
          <p:cNvSpPr/>
          <p:nvPr/>
        </p:nvSpPr>
        <p:spPr>
          <a:xfrm>
            <a:off x="622482" y="2583152"/>
            <a:ext cx="2513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S" dirty="0"/>
              <a:t>X = D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ꞵ + Fꞷ + C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 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+ R</a:t>
            </a:r>
            <a:endParaRPr lang="es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14F3C2-0861-468F-94B4-9DE12A6FDD93}"/>
              </a:ext>
            </a:extLst>
          </p:cNvPr>
          <p:cNvSpPr txBox="1"/>
          <p:nvPr/>
        </p:nvSpPr>
        <p:spPr>
          <a:xfrm>
            <a:off x="3366052" y="251791"/>
            <a:ext cx="8507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Regresión: </a:t>
            </a:r>
            <a:r>
              <a:rPr lang="es-US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kronecker</a:t>
            </a:r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s-US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dummies</a:t>
            </a:r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y frecuencias</a:t>
            </a:r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AR sobre residuales de regresión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82062" y="1600200"/>
            <a:ext cx="1856936" cy="823912"/>
          </a:xfrm>
        </p:spPr>
        <p:txBody>
          <a:bodyPr rtlCol="0"/>
          <a:lstStyle/>
          <a:p>
            <a:pPr rtl="0"/>
            <a:r>
              <a:rPr lang="es-ES" dirty="0"/>
              <a:t>Residuales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7050202" y="1543929"/>
            <a:ext cx="4919472" cy="823912"/>
          </a:xfrm>
        </p:spPr>
        <p:txBody>
          <a:bodyPr rtlCol="0"/>
          <a:lstStyle/>
          <a:p>
            <a:pPr rtl="0"/>
            <a:r>
              <a:rPr lang="es-ES" dirty="0"/>
              <a:t>AR (1) sobre residuales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7047667-009A-4838-AC6C-8A0AB4FF3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00" y="2509759"/>
            <a:ext cx="5180765" cy="323329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B08B173-F531-43C8-8D1D-9449C40D4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110" y="2583758"/>
            <a:ext cx="4919472" cy="308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a académica 16 ×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4_TF03431380_TF03431380.potx" id="{9C759DF4-5D22-4947-AC84-0622EEA47A41}" vid="{3C637098-65C7-40E1-B206-DD97FD8DB6F6}"/>
    </a:ext>
  </a:extLst>
</a:theme>
</file>

<file path=ppt/theme/theme2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Panorámica</PresentationFormat>
  <Paragraphs>112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Euphemia</vt:lpstr>
      <vt:lpstr>Plantagenet Cherokee</vt:lpstr>
      <vt:lpstr>Wingdings</vt:lpstr>
      <vt:lpstr>Literatura académica 16 × 9</vt:lpstr>
      <vt:lpstr>PRONÓSTICO DEMANDA NIVEL GERENCIA</vt:lpstr>
      <vt:lpstr>Dummies: Días festivos, días de la semana, meses del año</vt:lpstr>
      <vt:lpstr>Descomposición de los datos: Estacionalidad</vt:lpstr>
      <vt:lpstr>Producto kronecker por línea: efecto cruzado</vt:lpstr>
      <vt:lpstr>MAPE de la regresión efecto dummies</vt:lpstr>
      <vt:lpstr>Análisis de frecuencias</vt:lpstr>
      <vt:lpstr>Teorema de Fourier</vt:lpstr>
      <vt:lpstr>Presentación de PowerPoint</vt:lpstr>
      <vt:lpstr>AR sobre residuales de regresión</vt:lpstr>
      <vt:lpstr>Presentación de PowerPoint</vt:lpstr>
      <vt:lpstr>Regresión con parametrización lasso</vt:lpstr>
      <vt:lpstr>PRONÓSTICO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2019-11-19T15:55:44Z</dcterms:created>
  <dcterms:modified xsi:type="dcterms:W3CDTF">2019-11-23T15:32:55Z</dcterms:modified>
</cp:coreProperties>
</file>