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B1FF0-8A7B-40C4-808B-F260F72CD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71ACF-1ACA-4717-A5EE-872EA84F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CAE47-7C7A-4A70-B428-823118DA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21FF2-DB4B-4F5E-A965-34EC7888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E7BCB-A11D-4132-9EB6-EC0EC81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996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3630F-D74B-471B-878D-DE62506B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835971-3B18-407E-BFFA-0C0B41F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0D25D-E3D2-4B30-86F5-5576D55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C6438-8916-4BC8-BFDF-F50EB40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4A830-C9A1-4EE0-8028-C4E90C1A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2705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00E21-5EF1-4C51-B726-14A7041EB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B6D6C5-42D0-4F7F-A0B0-82ED2901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335E7-2DE1-4709-A329-1F5D3B7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F120A-B76F-49A4-8FC2-E8C98586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F1061-033C-40C7-8092-39A33CB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6420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1B4C-5EA1-4552-85E6-645E245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14FB0-CEBA-4CB9-9053-DC2F13E4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92CE0-6073-409B-9B0F-43FB259A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E0EEF-00C8-4D44-B67F-615ED145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4081D-DEF7-4309-A128-D0B63B9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994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F67B-9CB9-441F-BBDC-EC193499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C4DF2-CADA-4024-9B9A-9D853028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FDE8D-62ED-426C-8196-5798841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5FB9E-E344-481F-8811-2B5322F7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B899D-C695-462E-AB1E-68890A2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81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C3482-7642-4457-8DA1-E8551B7E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B4F72-B8DE-4EA4-87FC-A4C3D2CC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F2705-4DB1-49AA-A0AF-5D8CF4FF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37185-2EB3-4165-AC45-067F45B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E3055-4069-4BB5-9614-AC658EBF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35F6D-7459-4701-B1E5-0270C73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890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93D7-F81A-4BCE-BA2C-2C77F859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0ED79-0423-4BB7-B631-ED24FC36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4257C-1829-4476-9865-C56B6CDB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21A818-0343-4E8E-988A-AEEE0237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5EC97F-5236-4078-89FF-7F7C4723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90467D-8408-41C4-9DEB-CE5174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84BF1A-58C3-4BDF-AAA7-5C897874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B90EB-D181-4487-A2E5-0E262BD9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614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27605-D24B-4E3A-A058-1795834D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10C30-5724-41E8-AB3C-1CF18E7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649A7B-4BA4-4B74-B586-D46F61D3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4FC132-7B7B-471C-85BD-8070669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820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3938D9-1F3E-486A-9B1B-11BAC7B4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63F41-72D8-4F39-BE12-2A2E9B0C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FEBFB2-2041-4DA4-A8BE-80BDA3D4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02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A58A-BD38-40BF-A075-EF48BDD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6531F-2137-49B4-899C-739AE4B2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B0E0C-1EC2-4AE7-AA70-BEAECFD3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D1350-5CEB-4FF6-B7B0-9D9BEE7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4533C-CE5F-4316-B4DE-053D983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B3813-D4E6-4746-918E-92E47887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111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45A8-8885-4CE1-8C0C-9499A94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74396E-0587-4C49-BA0D-A27989C4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D78AF-1755-4AD5-A5AD-18F104CF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57CC60-4D6E-440A-8568-EEF161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9CD9D-A27D-4678-814F-006E31D2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33F0C-85DF-419C-98CD-D7A34D3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99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BE0B6-82B6-43EE-9B07-E03E17C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28914-247D-4E77-BDE3-4D99BA8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B4384-E8AA-4ED1-9404-C0D58BC5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C7D5-6B23-44F0-B173-4306161E4B19}" type="datetimeFigureOut">
              <a:rPr lang="es-US" smtClean="0"/>
              <a:t>11/14/2019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6B102-9BAB-4D06-8C71-F4515CEB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9B92B-1AD8-41F0-8B17-D9CBA23A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47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>
            <a:extLst>
              <a:ext uri="{FF2B5EF4-FFF2-40B4-BE49-F238E27FC236}">
                <a16:creationId xmlns:a16="http://schemas.microsoft.com/office/drawing/2014/main" id="{CE75F4BC-4818-419A-AB81-F5D16EE9F1AC}"/>
              </a:ext>
            </a:extLst>
          </p:cNvPr>
          <p:cNvGrpSpPr/>
          <p:nvPr/>
        </p:nvGrpSpPr>
        <p:grpSpPr>
          <a:xfrm>
            <a:off x="1232860" y="-64691"/>
            <a:ext cx="10221419" cy="6665183"/>
            <a:chOff x="1232860" y="-64691"/>
            <a:chExt cx="10221419" cy="666518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122F504-00AB-419F-A453-F06FA7BF14FC}"/>
                </a:ext>
              </a:extLst>
            </p:cNvPr>
            <p:cNvSpPr/>
            <p:nvPr/>
          </p:nvSpPr>
          <p:spPr>
            <a:xfrm>
              <a:off x="1232860" y="3919683"/>
              <a:ext cx="2053883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Nubosidad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1211541-6115-427E-ACCC-4F2FBE5BD2F7}"/>
                </a:ext>
              </a:extLst>
            </p:cNvPr>
            <p:cNvSpPr/>
            <p:nvPr/>
          </p:nvSpPr>
          <p:spPr>
            <a:xfrm>
              <a:off x="3955372" y="3919683"/>
              <a:ext cx="2053883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Velocidad del viento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529EEC2-384E-4292-8344-BC2AF87A0FC8}"/>
                </a:ext>
              </a:extLst>
            </p:cNvPr>
            <p:cNvSpPr/>
            <p:nvPr/>
          </p:nvSpPr>
          <p:spPr>
            <a:xfrm>
              <a:off x="6677884" y="3919683"/>
              <a:ext cx="2053883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Temperatura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3D9F93D-3C59-4925-A6B2-F45ADD7F3D3F}"/>
                </a:ext>
              </a:extLst>
            </p:cNvPr>
            <p:cNvSpPr/>
            <p:nvPr/>
          </p:nvSpPr>
          <p:spPr>
            <a:xfrm>
              <a:off x="9400396" y="3919683"/>
              <a:ext cx="2053883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Lluvia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21537A7-ADF2-489C-AC6D-856DB2A24FC2}"/>
                </a:ext>
              </a:extLst>
            </p:cNvPr>
            <p:cNvSpPr/>
            <p:nvPr/>
          </p:nvSpPr>
          <p:spPr>
            <a:xfrm>
              <a:off x="5245059" y="5601686"/>
              <a:ext cx="2259089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Considerarlas para modelo de pronóstico</a:t>
              </a:r>
            </a:p>
          </p:txBody>
        </p:sp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54765731-C756-496A-BA62-1B5D8F58DFA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H="1">
              <a:off x="4864372" y="5036435"/>
              <a:ext cx="829468" cy="59357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15E50A0A-5685-40CF-9E1E-0B4B54B2ACF2}"/>
                </a:ext>
              </a:extLst>
            </p:cNvPr>
            <p:cNvCxnSpPr>
              <a:cxnSpLocks/>
              <a:stCxn id="7" idx="4"/>
              <a:endCxn id="8" idx="6"/>
            </p:cNvCxnSpPr>
            <p:nvPr/>
          </p:nvCxnSpPr>
          <p:spPr>
            <a:xfrm rot="5400000">
              <a:off x="8374443" y="4048194"/>
              <a:ext cx="1182600" cy="29231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67AB28ED-738E-4283-8C3D-77D34A4D5CDD}"/>
                </a:ext>
              </a:extLst>
            </p:cNvPr>
            <p:cNvCxnSpPr>
              <a:cxnSpLocks/>
              <a:stCxn id="4" idx="4"/>
              <a:endCxn id="8" idx="2"/>
            </p:cNvCxnSpPr>
            <p:nvPr/>
          </p:nvCxnSpPr>
          <p:spPr>
            <a:xfrm rot="16200000" flipH="1">
              <a:off x="3161130" y="4017160"/>
              <a:ext cx="1182600" cy="29852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3560A7FF-DD50-44EC-A24B-E6DA3E3B630B}"/>
                </a:ext>
              </a:extLst>
            </p:cNvPr>
            <p:cNvCxnSpPr>
              <a:cxnSpLocks/>
              <a:stCxn id="6" idx="4"/>
              <a:endCxn id="8" idx="7"/>
            </p:cNvCxnSpPr>
            <p:nvPr/>
          </p:nvCxnSpPr>
          <p:spPr>
            <a:xfrm rot="5400000">
              <a:off x="7024335" y="5067466"/>
              <a:ext cx="829469" cy="53151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A2C17EA-29E2-4681-980C-63B9F5FD42C2}"/>
                </a:ext>
              </a:extLst>
            </p:cNvPr>
            <p:cNvSpPr/>
            <p:nvPr/>
          </p:nvSpPr>
          <p:spPr>
            <a:xfrm>
              <a:off x="5206867" y="2485091"/>
              <a:ext cx="2053883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Análisis de datos</a:t>
              </a:r>
            </a:p>
          </p:txBody>
        </p:sp>
        <p:cxnSp>
          <p:nvCxnSpPr>
            <p:cNvPr id="17" name="Conector: angular 16">
              <a:extLst>
                <a:ext uri="{FF2B5EF4-FFF2-40B4-BE49-F238E27FC236}">
                  <a16:creationId xmlns:a16="http://schemas.microsoft.com/office/drawing/2014/main" id="{774A75E3-7E42-4829-9F0B-DA6B9FFC9ECA}"/>
                </a:ext>
              </a:extLst>
            </p:cNvPr>
            <p:cNvCxnSpPr>
              <a:cxnSpLocks/>
              <a:stCxn id="16" idx="6"/>
              <a:endCxn id="7" idx="0"/>
            </p:cNvCxnSpPr>
            <p:nvPr/>
          </p:nvCxnSpPr>
          <p:spPr>
            <a:xfrm>
              <a:off x="7260750" y="2984494"/>
              <a:ext cx="3166588" cy="93518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CD298EA9-CF54-4794-92FC-A4773743B5C2}"/>
                </a:ext>
              </a:extLst>
            </p:cNvPr>
            <p:cNvCxnSpPr>
              <a:cxnSpLocks/>
              <a:stCxn id="16" idx="2"/>
              <a:endCxn id="4" idx="0"/>
            </p:cNvCxnSpPr>
            <p:nvPr/>
          </p:nvCxnSpPr>
          <p:spPr>
            <a:xfrm rot="10800000" flipV="1">
              <a:off x="2259803" y="2984493"/>
              <a:ext cx="2947065" cy="93518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: angular 19">
              <a:extLst>
                <a:ext uri="{FF2B5EF4-FFF2-40B4-BE49-F238E27FC236}">
                  <a16:creationId xmlns:a16="http://schemas.microsoft.com/office/drawing/2014/main" id="{18578F14-6D5B-459A-A3B4-13BB38912888}"/>
                </a:ext>
              </a:extLst>
            </p:cNvPr>
            <p:cNvCxnSpPr>
              <a:cxnSpLocks/>
              <a:stCxn id="16" idx="5"/>
              <a:endCxn id="6" idx="0"/>
            </p:cNvCxnSpPr>
            <p:nvPr/>
          </p:nvCxnSpPr>
          <p:spPr>
            <a:xfrm rot="16200000" flipH="1">
              <a:off x="7041367" y="3256224"/>
              <a:ext cx="582058" cy="7448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FA5AC761-C271-4EA0-8FBE-701D54A2DEA6}"/>
                </a:ext>
              </a:extLst>
            </p:cNvPr>
            <p:cNvCxnSpPr>
              <a:cxnSpLocks/>
              <a:stCxn id="16" idx="3"/>
              <a:endCxn id="5" idx="0"/>
            </p:cNvCxnSpPr>
            <p:nvPr/>
          </p:nvCxnSpPr>
          <p:spPr>
            <a:xfrm rot="5400000">
              <a:off x="4953954" y="3365986"/>
              <a:ext cx="582058" cy="5253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04FA5B3-B78E-42F1-B4D3-9B8FA55AD787}"/>
                </a:ext>
              </a:extLst>
            </p:cNvPr>
            <p:cNvSpPr/>
            <p:nvPr/>
          </p:nvSpPr>
          <p:spPr>
            <a:xfrm>
              <a:off x="4547795" y="1225144"/>
              <a:ext cx="3345524" cy="929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Buscar correlación con Demanda de Energía</a:t>
              </a:r>
            </a:p>
          </p:txBody>
        </p: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E61940B0-DB89-4707-8BA5-1FADD175B266}"/>
                </a:ext>
              </a:extLst>
            </p:cNvPr>
            <p:cNvCxnSpPr>
              <a:cxnSpLocks/>
              <a:stCxn id="52" idx="4"/>
              <a:endCxn id="16" idx="0"/>
            </p:cNvCxnSpPr>
            <p:nvPr/>
          </p:nvCxnSpPr>
          <p:spPr>
            <a:xfrm rot="16200000" flipH="1">
              <a:off x="6062150" y="2313431"/>
              <a:ext cx="330067" cy="132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0238F4D-BD2E-4D86-8A54-538D0D8D240B}"/>
                </a:ext>
              </a:extLst>
            </p:cNvPr>
            <p:cNvSpPr/>
            <p:nvPr/>
          </p:nvSpPr>
          <p:spPr>
            <a:xfrm>
              <a:off x="4593224" y="-64691"/>
              <a:ext cx="3241965" cy="99880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ysClr val="windowText" lastClr="000000"/>
                  </a:solidFill>
                </a:rPr>
                <a:t>Establecer independencia.</a:t>
              </a:r>
            </a:p>
          </p:txBody>
        </p: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F90DDD72-706A-4370-B4FA-76060D374B0A}"/>
                </a:ext>
              </a:extLst>
            </p:cNvPr>
            <p:cNvCxnSpPr>
              <a:cxnSpLocks/>
              <a:stCxn id="72" idx="4"/>
              <a:endCxn id="52" idx="0"/>
            </p:cNvCxnSpPr>
            <p:nvPr/>
          </p:nvCxnSpPr>
          <p:spPr>
            <a:xfrm rot="16200000" flipH="1">
              <a:off x="6071868" y="1076454"/>
              <a:ext cx="291029" cy="63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9522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ramirez</dc:creator>
  <cp:lastModifiedBy>diana ramirez</cp:lastModifiedBy>
  <cp:revision>7</cp:revision>
  <dcterms:created xsi:type="dcterms:W3CDTF">2019-10-17T15:54:28Z</dcterms:created>
  <dcterms:modified xsi:type="dcterms:W3CDTF">2019-11-14T18:28:56Z</dcterms:modified>
</cp:coreProperties>
</file>