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3" r:id="rId7"/>
    <p:sldId id="262" r:id="rId8"/>
    <p:sldId id="265" r:id="rId9"/>
    <p:sldId id="264" r:id="rId10"/>
    <p:sldId id="266" r:id="rId11"/>
    <p:sldId id="267" r:id="rId12"/>
    <p:sldId id="268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977AD-9086-4BA3-B1C9-495BAF8A1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Programación dinámica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21B305-EADB-461C-B18C-24DEB4080BAE}"/>
              </a:ext>
            </a:extLst>
          </p:cNvPr>
          <p:cNvSpPr txBox="1"/>
          <p:nvPr/>
        </p:nvSpPr>
        <p:spPr>
          <a:xfrm>
            <a:off x="2417779" y="3613212"/>
            <a:ext cx="6326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Javier Ramírez Pulido</a:t>
            </a:r>
          </a:p>
          <a:p>
            <a:r>
              <a:rPr lang="es-ES" dirty="0"/>
              <a:t>Manuel Ángel Rodríguez Segura</a:t>
            </a:r>
          </a:p>
          <a:p>
            <a:r>
              <a:rPr lang="es-ES" dirty="0"/>
              <a:t>Alejandro Ruiz Rodríguez</a:t>
            </a:r>
          </a:p>
          <a:p>
            <a:r>
              <a:rPr lang="es-ES" dirty="0"/>
              <a:t>Ángel Solano Corral</a:t>
            </a:r>
          </a:p>
          <a:p>
            <a:endParaRPr lang="es-ES" dirty="0"/>
          </a:p>
          <a:p>
            <a:r>
              <a:rPr lang="es-ES" dirty="0"/>
              <a:t>										GRUPO 6</a:t>
            </a:r>
          </a:p>
        </p:txBody>
      </p:sp>
    </p:spTree>
    <p:extLst>
      <p:ext uri="{BB962C8B-B14F-4D97-AF65-F5344CB8AC3E}">
        <p14:creationId xmlns:p14="http://schemas.microsoft.com/office/powerpoint/2010/main" val="202792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87B5E37-E82B-4C1B-8F60-4C8DEE424A7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1" y="2672271"/>
            <a:ext cx="5953957" cy="307158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43138E8-DDEA-4FCD-8648-9584059A869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76066"/>
            <a:ext cx="6022019" cy="343334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C7A420B-808E-4C28-A5BB-CCC4D6FCE368}"/>
              </a:ext>
            </a:extLst>
          </p:cNvPr>
          <p:cNvSpPr txBox="1"/>
          <p:nvPr/>
        </p:nvSpPr>
        <p:spPr>
          <a:xfrm>
            <a:off x="2775751" y="1999017"/>
            <a:ext cx="6640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Tiempos obtenidos en programación dinámica (más detalle)</a:t>
            </a:r>
          </a:p>
        </p:txBody>
      </p:sp>
    </p:spTree>
    <p:extLst>
      <p:ext uri="{BB962C8B-B14F-4D97-AF65-F5344CB8AC3E}">
        <p14:creationId xmlns:p14="http://schemas.microsoft.com/office/powerpoint/2010/main" val="181092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B53DE3C-48CB-46F4-9B57-77973603F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" y="1683522"/>
            <a:ext cx="5855495" cy="43900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9769C4-C343-4822-B1AE-15E12E0A3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3522"/>
            <a:ext cx="5855494" cy="439000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6E91DA6-A94A-4A8A-8AF0-AEB0EE4BB0EE}"/>
              </a:ext>
            </a:extLst>
          </p:cNvPr>
          <p:cNvSpPr/>
          <p:nvPr/>
        </p:nvSpPr>
        <p:spPr>
          <a:xfrm>
            <a:off x="1210453" y="0"/>
            <a:ext cx="97710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DIFERENCIA DE RECORRIDOS ENTRE ALGORITMOS (FORMA GRÁFICA)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565FEB2-4A49-4631-9B23-0853F58818F1}"/>
              </a:ext>
            </a:extLst>
          </p:cNvPr>
          <p:cNvSpPr txBox="1"/>
          <p:nvPr/>
        </p:nvSpPr>
        <p:spPr>
          <a:xfrm>
            <a:off x="2587004" y="131419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 ciudades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147A708-C90F-4B10-9105-44EF9C86B33E}"/>
              </a:ext>
            </a:extLst>
          </p:cNvPr>
          <p:cNvSpPr/>
          <p:nvPr/>
        </p:nvSpPr>
        <p:spPr>
          <a:xfrm>
            <a:off x="8442498" y="1314190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9 ciudades</a:t>
            </a:r>
          </a:p>
        </p:txBody>
      </p:sp>
    </p:spTree>
    <p:extLst>
      <p:ext uri="{BB962C8B-B14F-4D97-AF65-F5344CB8AC3E}">
        <p14:creationId xmlns:p14="http://schemas.microsoft.com/office/powerpoint/2010/main" val="110690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F0B716-B9E2-40FF-9CF3-6B7AA972B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7" y="1305397"/>
            <a:ext cx="5914802" cy="443447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D97FA84-3E62-4F8F-94CB-3317918B0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5397"/>
            <a:ext cx="5914803" cy="4434472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C37A27-B8A4-4616-B358-73690C9998EE}"/>
              </a:ext>
            </a:extLst>
          </p:cNvPr>
          <p:cNvSpPr/>
          <p:nvPr/>
        </p:nvSpPr>
        <p:spPr>
          <a:xfrm>
            <a:off x="2499641" y="748799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11 ciudades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ECD2E00-787D-4BDA-8FAB-C88D29FB9924}"/>
              </a:ext>
            </a:extLst>
          </p:cNvPr>
          <p:cNvSpPr/>
          <p:nvPr/>
        </p:nvSpPr>
        <p:spPr>
          <a:xfrm>
            <a:off x="8414444" y="748799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12 ciudades</a:t>
            </a:r>
          </a:p>
        </p:txBody>
      </p:sp>
    </p:spTree>
    <p:extLst>
      <p:ext uri="{BB962C8B-B14F-4D97-AF65-F5344CB8AC3E}">
        <p14:creationId xmlns:p14="http://schemas.microsoft.com/office/powerpoint/2010/main" val="276452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977AD-9086-4BA3-B1C9-495BAF8A1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Programación dinámica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21B305-EADB-461C-B18C-24DEB4080BAE}"/>
              </a:ext>
            </a:extLst>
          </p:cNvPr>
          <p:cNvSpPr txBox="1"/>
          <p:nvPr/>
        </p:nvSpPr>
        <p:spPr>
          <a:xfrm>
            <a:off x="2417779" y="3613212"/>
            <a:ext cx="6326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Javier Ramírez Pulido</a:t>
            </a:r>
          </a:p>
          <a:p>
            <a:r>
              <a:rPr lang="es-ES" dirty="0"/>
              <a:t>Manuel Ángel Rodríguez Segura</a:t>
            </a:r>
          </a:p>
          <a:p>
            <a:r>
              <a:rPr lang="es-ES" dirty="0"/>
              <a:t>Alejandro Ruiz Rodríguez</a:t>
            </a:r>
          </a:p>
          <a:p>
            <a:r>
              <a:rPr lang="es-ES" dirty="0"/>
              <a:t>Ángel Solano Corral</a:t>
            </a:r>
          </a:p>
          <a:p>
            <a:endParaRPr lang="es-ES" dirty="0"/>
          </a:p>
          <a:p>
            <a:r>
              <a:rPr lang="es-ES" dirty="0"/>
              <a:t>										GRUPO 6</a:t>
            </a:r>
          </a:p>
        </p:txBody>
      </p:sp>
    </p:spTree>
    <p:extLst>
      <p:ext uri="{BB962C8B-B14F-4D97-AF65-F5344CB8AC3E}">
        <p14:creationId xmlns:p14="http://schemas.microsoft.com/office/powerpoint/2010/main" val="400731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3B5FA-4EFD-473A-B888-DD64CBF6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PROBLEMA</a:t>
            </a:r>
          </a:p>
        </p:txBody>
      </p:sp>
      <p:pic>
        <p:nvPicPr>
          <p:cNvPr id="2050" name="Picture 2" descr="Travelling salesman problem - Wikipedia">
            <a:extLst>
              <a:ext uri="{FF2B5EF4-FFF2-40B4-BE49-F238E27FC236}">
                <a16:creationId xmlns:a16="http://schemas.microsoft.com/office/drawing/2014/main" id="{C4B7E16C-DC00-4075-B379-F537BF577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3" y="2198242"/>
            <a:ext cx="3039476" cy="282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7E0E42C-9E05-4228-82F8-F41A380C9974}"/>
              </a:ext>
            </a:extLst>
          </p:cNvPr>
          <p:cNvSpPr/>
          <p:nvPr/>
        </p:nvSpPr>
        <p:spPr>
          <a:xfrm>
            <a:off x="5303120" y="2874201"/>
            <a:ext cx="62139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problema del Viajante de Comercio, tiene como objetivo partir de una ciudad, realizar un recorrido entre diferentes ciudades de forma que no se repita el camino por una de ellas y volver a la de origen con la menor distancia posible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276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7FE3A-8659-4FE8-9B1F-990F4A0E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PROPUESTA</a:t>
            </a:r>
          </a:p>
        </p:txBody>
      </p:sp>
      <p:pic>
        <p:nvPicPr>
          <p:cNvPr id="1026" name="Picture 2" descr="Speeding Up The Traveling Salesman Using Dynamic Programming">
            <a:extLst>
              <a:ext uri="{FF2B5EF4-FFF2-40B4-BE49-F238E27FC236}">
                <a16:creationId xmlns:a16="http://schemas.microsoft.com/office/drawing/2014/main" id="{2FD391FF-0E9D-4C5D-99F8-E077453E6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128367"/>
            <a:ext cx="4072292" cy="368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112D649-A913-454A-BECB-143A6B7D20B7}"/>
              </a:ext>
            </a:extLst>
          </p:cNvPr>
          <p:cNvSpPr txBox="1"/>
          <p:nvPr/>
        </p:nvSpPr>
        <p:spPr>
          <a:xfrm rot="10800000" flipV="1">
            <a:off x="6764786" y="3368401"/>
            <a:ext cx="4474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todos los subproblemas de tamaño n-1 se realizará un desarrollo recursivo que combina todas las soluciones posibles, y de entre ellas, elige la mejor en cada nivel.</a:t>
            </a:r>
          </a:p>
        </p:txBody>
      </p:sp>
    </p:spTree>
    <p:extLst>
      <p:ext uri="{BB962C8B-B14F-4D97-AF65-F5344CB8AC3E}">
        <p14:creationId xmlns:p14="http://schemas.microsoft.com/office/powerpoint/2010/main" val="204011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F9EB7-0046-463C-A9CC-2DB460D7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pseudocódigo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8E5166-129A-410B-8981-4FC303A0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44751"/>
            <a:ext cx="5720496" cy="40087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A87C07B-6B99-434A-8AE6-8BDC454976F3}"/>
              </a:ext>
            </a:extLst>
          </p:cNvPr>
          <p:cNvSpPr txBox="1"/>
          <p:nvPr/>
        </p:nvSpPr>
        <p:spPr>
          <a:xfrm>
            <a:off x="7556123" y="3210462"/>
            <a:ext cx="4486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Función recursiva que devuelve la solución al problema,  es decir, el recorrido óptimo de ciudades que se proporcionan mediante un fichero de .</a:t>
            </a:r>
            <a:r>
              <a:rPr lang="es-ES" dirty="0" err="1"/>
              <a:t>tsp</a:t>
            </a:r>
            <a:r>
              <a:rPr lang="es-ES" dirty="0"/>
              <a:t> así como la distancia total del mismo</a:t>
            </a:r>
          </a:p>
        </p:txBody>
      </p:sp>
    </p:spTree>
    <p:extLst>
      <p:ext uri="{BB962C8B-B14F-4D97-AF65-F5344CB8AC3E}">
        <p14:creationId xmlns:p14="http://schemas.microsoft.com/office/powerpoint/2010/main" val="106008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84651-DD63-40AA-AD2D-C53A63E6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ejecución (para 4 ciudades)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6A8523-2D69-48E6-8DE4-0FB98F041C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55" y="2411476"/>
            <a:ext cx="5396865" cy="338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217A57E-7469-4AE8-B796-69723B1393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11476"/>
            <a:ext cx="5797296" cy="33883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63CEF0D-3C71-4AC7-8F61-5D9BFCC60156}"/>
              </a:ext>
            </a:extLst>
          </p:cNvPr>
          <p:cNvSpPr txBox="1"/>
          <p:nvPr/>
        </p:nvSpPr>
        <p:spPr>
          <a:xfrm>
            <a:off x="2992446" y="19479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BA4E24-025B-4AA7-8948-F720DC511070}"/>
              </a:ext>
            </a:extLst>
          </p:cNvPr>
          <p:cNvSpPr/>
          <p:nvPr/>
        </p:nvSpPr>
        <p:spPr>
          <a:xfrm>
            <a:off x="9199554" y="194794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018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064B40F-27C4-40C6-8F16-5F8D04720D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34" y="2275543"/>
            <a:ext cx="5355929" cy="3415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9DF238F-5189-4642-A47C-FE73965725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75542"/>
            <a:ext cx="5862881" cy="34150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6CC24E9-4A0F-4399-8C5D-0D883733F42C}"/>
              </a:ext>
            </a:extLst>
          </p:cNvPr>
          <p:cNvSpPr txBox="1"/>
          <p:nvPr/>
        </p:nvSpPr>
        <p:spPr>
          <a:xfrm>
            <a:off x="2951357" y="19062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8090669-53A2-49B9-90FC-14EA860E1C4D}"/>
              </a:ext>
            </a:extLst>
          </p:cNvPr>
          <p:cNvSpPr/>
          <p:nvPr/>
        </p:nvSpPr>
        <p:spPr>
          <a:xfrm>
            <a:off x="9240643" y="190621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5914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4D760-0CE3-4037-B2CC-1F9ADF41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Comparación de soluciones y eficiencias</a:t>
            </a:r>
            <a:br>
              <a:rPr lang="es-ES" dirty="0"/>
            </a:br>
            <a:r>
              <a:rPr lang="es-ES" dirty="0"/>
              <a:t>con algoritmos voraces (p3)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F49C71-E59A-4E20-BEEF-8CD7F96CCB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67" y="2129790"/>
            <a:ext cx="5709506" cy="28744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C4178F1-1A28-4AAE-A0F0-63DB29AFEF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585" y="2465342"/>
            <a:ext cx="546989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0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BB549E9-94FF-41B2-8239-1619CD3B1E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9" y="1917577"/>
            <a:ext cx="7016774" cy="40482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5541FC3-85B2-4952-B841-4BA8C87012D4}"/>
              </a:ext>
            </a:extLst>
          </p:cNvPr>
          <p:cNvSpPr/>
          <p:nvPr/>
        </p:nvSpPr>
        <p:spPr>
          <a:xfrm>
            <a:off x="7720051" y="2134625"/>
            <a:ext cx="4471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Tiempos entre los diferentes algoritmos (voraces de la P3) y el algoritmo calculado con programación dinámica de esta práctica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B38758F-F14D-42DB-B324-29688C002E46}"/>
              </a:ext>
            </a:extLst>
          </p:cNvPr>
          <p:cNvSpPr/>
          <p:nvPr/>
        </p:nvSpPr>
        <p:spPr>
          <a:xfrm>
            <a:off x="8861223" y="5596461"/>
            <a:ext cx="312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Vamos a verlas más de cerca….</a:t>
            </a:r>
          </a:p>
        </p:txBody>
      </p:sp>
    </p:spTree>
    <p:extLst>
      <p:ext uri="{BB962C8B-B14F-4D97-AF65-F5344CB8AC3E}">
        <p14:creationId xmlns:p14="http://schemas.microsoft.com/office/powerpoint/2010/main" val="283358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C56E41E-B442-4E2D-91AB-B777F2C27B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751" y="2468606"/>
            <a:ext cx="6640497" cy="348357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63CB2AA-247B-492B-A17B-C79BE177F5D0}"/>
              </a:ext>
            </a:extLst>
          </p:cNvPr>
          <p:cNvSpPr txBox="1"/>
          <p:nvPr/>
        </p:nvSpPr>
        <p:spPr>
          <a:xfrm>
            <a:off x="3286351" y="1953086"/>
            <a:ext cx="5619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Diferencia de tiempos entre algoritmos voraces (P3)</a:t>
            </a:r>
          </a:p>
        </p:txBody>
      </p:sp>
    </p:spTree>
    <p:extLst>
      <p:ext uri="{BB962C8B-B14F-4D97-AF65-F5344CB8AC3E}">
        <p14:creationId xmlns:p14="http://schemas.microsoft.com/office/powerpoint/2010/main" val="196150784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100</TotalTime>
  <Words>255</Words>
  <Application>Microsoft Office PowerPoint</Application>
  <PresentationFormat>Panorámica</PresentationFormat>
  <Paragraphs>35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Galería</vt:lpstr>
      <vt:lpstr>Programación dinámica</vt:lpstr>
      <vt:lpstr>DESCRIPCIÓN DEL PROBLEMA</vt:lpstr>
      <vt:lpstr>SOLUCIÓN PROPUESTA</vt:lpstr>
      <vt:lpstr>pseudocódigo</vt:lpstr>
      <vt:lpstr>Casos de ejecución (para 4 ciudades)</vt:lpstr>
      <vt:lpstr>Presentación de PowerPoint</vt:lpstr>
      <vt:lpstr>Comparación de soluciones y eficiencias con algoritmos voraces (p3)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Programación dinámica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dinámica</dc:title>
  <dc:creator>Manu rodriguez segura</dc:creator>
  <cp:lastModifiedBy>Manu rodriguez segura</cp:lastModifiedBy>
  <cp:revision>8</cp:revision>
  <dcterms:created xsi:type="dcterms:W3CDTF">2020-05-16T23:00:01Z</dcterms:created>
  <dcterms:modified xsi:type="dcterms:W3CDTF">2020-05-18T06:43:01Z</dcterms:modified>
</cp:coreProperties>
</file>