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56ce1cd055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56ce1cd055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6ce1cd055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6ce1cd055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56ce1cd055_1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56ce1cd055_1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56ce1cd055_1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56ce1cd055_1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56ce1cd055_1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56ce1cd055_1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gif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Unit Testing - GraphQL / Apollo Client</a:t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390525" y="3017730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By Vilva Athiban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785050" y="3650200"/>
            <a:ext cx="25245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@vilvaathibanpb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550" y="3682404"/>
            <a:ext cx="520899" cy="520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/>
        </p:nvSpPr>
        <p:spPr>
          <a:xfrm>
            <a:off x="383825" y="368750"/>
            <a:ext cx="8222100" cy="101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About Me</a:t>
            </a:r>
            <a:endParaRPr sz="4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381000" y="1295400"/>
            <a:ext cx="8278200" cy="314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Javascript Developer, Mostly on the Browser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Blogging in Medium - Vilva Athiban P B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I do cartoons on Tech and will soon release a complete tutorial on Apollo GraphQL in Youtube.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Twitter @vilvaathibanpb , Youtube - Vilva Athiban</a:t>
            </a:r>
            <a:endParaRPr b="1" sz="24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Open Source contributor. 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I code on JS, React, GraphQL these days.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Also, I love to teach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1600" y="152400"/>
            <a:ext cx="6528102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/>
        </p:nvSpPr>
        <p:spPr>
          <a:xfrm>
            <a:off x="383825" y="368750"/>
            <a:ext cx="8222100" cy="101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Demo Time - Keep it quick</a:t>
            </a:r>
            <a:endParaRPr sz="4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0675" y="1484825"/>
            <a:ext cx="5373250" cy="302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/>
        </p:nvSpPr>
        <p:spPr>
          <a:xfrm>
            <a:off x="383825" y="749750"/>
            <a:ext cx="8222100" cy="45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Further ? 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80" name="Google Shape;80;p17"/>
          <p:cNvSpPr txBox="1"/>
          <p:nvPr/>
        </p:nvSpPr>
        <p:spPr>
          <a:xfrm>
            <a:off x="381000" y="1939900"/>
            <a:ext cx="8278200" cy="20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Testing Mutations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Testing Apollo-Server - createTestClient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Handling real-time issues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/>
        </p:nvSpPr>
        <p:spPr>
          <a:xfrm>
            <a:off x="383825" y="749750"/>
            <a:ext cx="8222100" cy="45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Thank you !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86" name="Google Shape;86;p18"/>
          <p:cNvSpPr txBox="1"/>
          <p:nvPr/>
        </p:nvSpPr>
        <p:spPr>
          <a:xfrm>
            <a:off x="334000" y="1523250"/>
            <a:ext cx="4395900" cy="18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Feedback and Suggestions are welcome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Available for offline discussions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87" name="Google Shape;87;p18"/>
          <p:cNvSpPr txBox="1"/>
          <p:nvPr/>
        </p:nvSpPr>
        <p:spPr>
          <a:xfrm>
            <a:off x="460950" y="3901750"/>
            <a:ext cx="8222100" cy="45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Follow me on twitter - </a:t>
            </a:r>
            <a:r>
              <a:rPr lang="en" sz="3000">
                <a:solidFill>
                  <a:srgbClr val="00FFFF"/>
                </a:solidFill>
              </a:rPr>
              <a:t>@vilvaathibanpb</a:t>
            </a:r>
            <a:endParaRPr sz="3000">
              <a:solidFill>
                <a:srgbClr val="00FFFF"/>
              </a:solidFill>
            </a:endParaRPr>
          </a:p>
        </p:txBody>
      </p:sp>
      <p:sp>
        <p:nvSpPr>
          <p:cNvPr id="88" name="Google Shape;88;p18"/>
          <p:cNvSpPr txBox="1"/>
          <p:nvPr/>
        </p:nvSpPr>
        <p:spPr>
          <a:xfrm>
            <a:off x="4974500" y="601250"/>
            <a:ext cx="3084000" cy="221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00"/>
                </a:solidFill>
              </a:rPr>
              <a:t>QA Time</a:t>
            </a:r>
            <a:endParaRPr sz="3600">
              <a:solidFill>
                <a:srgbClr val="FFFF00"/>
              </a:solidFill>
            </a:endParaRPr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72726" y="3460350"/>
            <a:ext cx="1252626" cy="94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