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4" r:id="rId5"/>
    <p:sldId id="313" r:id="rId6"/>
    <p:sldId id="316" r:id="rId7"/>
    <p:sldId id="315" r:id="rId8"/>
    <p:sldId id="314" r:id="rId9"/>
    <p:sldId id="317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3AFF4-77BB-EA3C-7FCA-0DD477869012}" v="754" dt="2020-10-25T11:51:31.593"/>
    <p1510:client id="{33BABE60-FF60-494B-8FAA-FFA68E53ADFB}" v="2" dt="2020-02-23T23:26:57.400"/>
    <p1510:client id="{784A09C3-E0AA-7E49-7138-72B307E58428}" v="4" dt="2020-10-25T12:06:30.505"/>
    <p1510:client id="{9AA7027E-1B5F-7AF0-0CFC-7F3B3026D901}" v="25" dt="2020-10-26T12:22:46.925"/>
    <p1510:client id="{AA042770-018F-F63F-DEC4-582A67BB98A8}" v="285" dt="2020-10-26T12:45:30.742"/>
    <p1510:client id="{C8059EEE-A517-ADC7-B64B-0FD953ADDE29}" v="54" dt="2020-10-26T12:46:27.084"/>
    <p1510:client id="{DD5FCE5F-3026-437E-8A11-E8936955F08E}" v="310" dt="2020-10-25T05:54:34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10/26/2020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4092" y="-43648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5400"/>
              <a:t>Mid Presentation</a:t>
            </a:r>
            <a:br>
              <a:rPr lang="en-US" sz="5400"/>
            </a:br>
            <a:br>
              <a:rPr lang="en-US" sz="5400"/>
            </a:br>
            <a:r>
              <a:rPr lang="en-US" sz="5400"/>
              <a:t>SSD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endParaRPr lang="en-US" sz="18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Team Number</a:t>
            </a:r>
          </a:p>
        </p:txBody>
      </p:sp>
    </p:spTree>
    <p:extLst>
      <p:ext uri="{BB962C8B-B14F-4D97-AF65-F5344CB8AC3E}">
        <p14:creationId xmlns:p14="http://schemas.microsoft.com/office/powerpoint/2010/main" val="26596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Describe what problem you are solving? Include inspiration for the problem and potential alternative solutions that people have found to solve it.</a:t>
            </a:r>
          </a:p>
        </p:txBody>
      </p:sp>
    </p:spTree>
    <p:extLst>
      <p:ext uri="{BB962C8B-B14F-4D97-AF65-F5344CB8AC3E}">
        <p14:creationId xmlns:p14="http://schemas.microsoft.com/office/powerpoint/2010/main" val="180116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Why is your solution approach Unique and what is the technological differentiation?</a:t>
            </a:r>
          </a:p>
        </p:txBody>
      </p:sp>
    </p:spTree>
    <p:extLst>
      <p:ext uri="{BB962C8B-B14F-4D97-AF65-F5344CB8AC3E}">
        <p14:creationId xmlns:p14="http://schemas.microsoft.com/office/powerpoint/2010/main" val="74384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Technical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Spill the details on how is the problem solved/ Technical Details/ Stack used, mention any special libraries or </a:t>
            </a:r>
            <a:r>
              <a:rPr lang="en-US" err="1"/>
              <a:t>stackoverflow</a:t>
            </a:r>
            <a:r>
              <a:rPr lang="en-US"/>
              <a:t> fan boy moments you had while writing the code.</a:t>
            </a:r>
          </a:p>
        </p:txBody>
      </p:sp>
    </p:spTree>
    <p:extLst>
      <p:ext uri="{BB962C8B-B14F-4D97-AF65-F5344CB8AC3E}">
        <p14:creationId xmlns:p14="http://schemas.microsoft.com/office/powerpoint/2010/main" val="342437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Create a recorded </a:t>
            </a:r>
            <a:r>
              <a:rPr lang="en-US"/>
              <a:t>video </a:t>
            </a:r>
            <a:r>
              <a:rPr lang="en-US" dirty="0"/>
              <a:t>of your PPT including Demo(1.5-2 mins) and other slides(2 mins) and attach the YouTube Video Link for the presentation in your submissions.</a:t>
            </a:r>
          </a:p>
        </p:txBody>
      </p:sp>
    </p:spTree>
    <p:extLst>
      <p:ext uri="{BB962C8B-B14F-4D97-AF65-F5344CB8AC3E}">
        <p14:creationId xmlns:p14="http://schemas.microsoft.com/office/powerpoint/2010/main" val="323990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1594-DBAD-4091-AABD-08D39BA69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Work Distribution &amp;</a:t>
            </a:r>
            <a:br>
              <a:rPr lang="en-US"/>
            </a:br>
            <a:r>
              <a:rPr lang="en-US"/>
              <a:t>Further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61FFD-7A2B-4F46-B5D8-18C5A95A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Who did what and what are you planning to achieve in next 2 weeks?</a:t>
            </a:r>
            <a:br>
              <a:rPr lang="en-US"/>
            </a:br>
            <a:r>
              <a:rPr lang="en-US"/>
              <a:t>PS: Is there an </a:t>
            </a:r>
            <a:r>
              <a:rPr lang="en-US">
                <a:solidFill>
                  <a:srgbClr val="FF0000"/>
                </a:solidFill>
              </a:rPr>
              <a:t>imposter</a:t>
            </a:r>
            <a:r>
              <a:rPr lang="en-US">
                <a:solidFill>
                  <a:schemeClr val="tx1"/>
                </a:solidFill>
              </a:rPr>
              <a:t> among us?</a:t>
            </a:r>
          </a:p>
        </p:txBody>
      </p:sp>
    </p:spTree>
    <p:extLst>
      <p:ext uri="{BB962C8B-B14F-4D97-AF65-F5344CB8AC3E}">
        <p14:creationId xmlns:p14="http://schemas.microsoft.com/office/powerpoint/2010/main" val="3070596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845C69-3606-4A2B-939D-F598C4C3C9D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DF1F60-49BD-4B11-B3A4-6A0802385615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C9F2BE0-1FF2-439A-B846-85F875F54B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SavonVTI</vt:lpstr>
      <vt:lpstr>Mid Presentation  SSD Project</vt:lpstr>
      <vt:lpstr>Introduction</vt:lpstr>
      <vt:lpstr>Problem Description</vt:lpstr>
      <vt:lpstr>Solution Approach</vt:lpstr>
      <vt:lpstr>Technical Details</vt:lpstr>
      <vt:lpstr>Demo</vt:lpstr>
      <vt:lpstr>Work Distribution &amp; Further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revision>90</cp:revision>
  <dcterms:created xsi:type="dcterms:W3CDTF">2020-10-25T05:47:23Z</dcterms:created>
  <dcterms:modified xsi:type="dcterms:W3CDTF">2020-10-26T12:47:35Z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