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16920B-2955-44E5-8CC0-ABA144FBD789}" v="1" dt="2020-11-01T05:23:14.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g Shekhar" userId="S::shivang.shekhar@research.iiit.ac.in::1a24265f-c4c4-430b-b7d7-f22745881473" providerId="AD" clId="Web-{AD16920B-2955-44E5-8CC0-ABA144FBD789}"/>
    <pc:docChg chg="modSld">
      <pc:chgData name="Shivang Shekhar" userId="S::shivang.shekhar@research.iiit.ac.in::1a24265f-c4c4-430b-b7d7-f22745881473" providerId="AD" clId="Web-{AD16920B-2955-44E5-8CC0-ABA144FBD789}" dt="2020-11-01T05:23:14.721" v="0" actId="1076"/>
      <pc:docMkLst>
        <pc:docMk/>
      </pc:docMkLst>
      <pc:sldChg chg="modSp">
        <pc:chgData name="Shivang Shekhar" userId="S::shivang.shekhar@research.iiit.ac.in::1a24265f-c4c4-430b-b7d7-f22745881473" providerId="AD" clId="Web-{AD16920B-2955-44E5-8CC0-ABA144FBD789}" dt="2020-11-01T05:23:14.721" v="0" actId="1076"/>
        <pc:sldMkLst>
          <pc:docMk/>
          <pc:sldMk cId="0" sldId="263"/>
        </pc:sldMkLst>
        <pc:picChg chg="mod">
          <ac:chgData name="Shivang Shekhar" userId="S::shivang.shekhar@research.iiit.ac.in::1a24265f-c4c4-430b-b7d7-f22745881473" providerId="AD" clId="Web-{AD16920B-2955-44E5-8CC0-ABA144FBD789}" dt="2020-11-01T05:23:14.721" v="0" actId="1076"/>
          <ac:picMkLst>
            <pc:docMk/>
            <pc:sldMk cId="0" sldId="263"/>
            <ac:picMk id="15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130"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31"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3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3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3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838A8875-47A3-493D-94CC-51840F6BE71F}"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noRot="1" noChangeAspect="1"/>
          </p:cNvSpPr>
          <p:nvPr>
            <p:ph type="sldImg"/>
          </p:nvPr>
        </p:nvSpPr>
        <p:spPr>
          <a:xfrm>
            <a:off x="1374775" y="1336675"/>
            <a:ext cx="4810125" cy="3606800"/>
          </a:xfrm>
          <a:prstGeom prst="rect">
            <a:avLst/>
          </a:prstGeom>
        </p:spPr>
      </p:sp>
      <p:sp>
        <p:nvSpPr>
          <p:cNvPr id="160" name="PlaceHolder 2"/>
          <p:cNvSpPr>
            <a:spLocks noGrp="1"/>
          </p:cNvSpPr>
          <p:nvPr>
            <p:ph type="body"/>
          </p:nvPr>
        </p:nvSpPr>
        <p:spPr>
          <a:xfrm>
            <a:off x="756000" y="5145480"/>
            <a:ext cx="6047280" cy="4209120"/>
          </a:xfrm>
          <a:prstGeom prst="rect">
            <a:avLst/>
          </a:prstGeom>
        </p:spPr>
        <p:txBody>
          <a:bodyPr lIns="0" tIns="0" rIns="0" bIns="0">
            <a:noAutofit/>
          </a:bodyPr>
          <a:lstStyle/>
          <a:p>
            <a:endParaRPr lang="en-IN" sz="2000" b="0" strike="noStrike" spc="-1">
              <a:latin typeface="Arial"/>
            </a:endParaRPr>
          </a:p>
        </p:txBody>
      </p:sp>
      <p:sp>
        <p:nvSpPr>
          <p:cNvPr id="161" name="CustomShape 3"/>
          <p:cNvSpPr/>
          <p:nvPr/>
        </p:nvSpPr>
        <p:spPr>
          <a:xfrm>
            <a:off x="4282200" y="10155600"/>
            <a:ext cx="3275280" cy="53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C8FE9DC0-5314-4FED-B775-E40C432EABA2}" type="slidenum">
              <a:rPr lang="en-US" sz="1200" b="0" strike="noStrike" spc="-1">
                <a:solidFill>
                  <a:srgbClr val="000000"/>
                </a:solidFill>
                <a:latin typeface="Calibri"/>
                <a:ea typeface="+mn-ea"/>
              </a:rPr>
              <a:t>1</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35" name="PlaceHolder 2"/>
          <p:cNvSpPr>
            <a:spLocks noGrp="1"/>
          </p:cNvSpPr>
          <p:nvPr>
            <p:ph type="body"/>
          </p:nvPr>
        </p:nvSpPr>
        <p:spPr>
          <a:xfrm>
            <a:off x="504000" y="1769040"/>
            <a:ext cx="9071280" cy="2090880"/>
          </a:xfrm>
          <a:prstGeom prst="rect">
            <a:avLst/>
          </a:prstGeom>
        </p:spPr>
        <p:txBody>
          <a:bodyPr lIns="0" tIns="0" rIns="0" bIns="0">
            <a:normAutofit/>
          </a:bodyPr>
          <a:lstStyle/>
          <a:p>
            <a:endParaRPr lang="en-IN" sz="3200" b="0" strike="noStrike" spc="-1">
              <a:latin typeface="Arial"/>
            </a:endParaRPr>
          </a:p>
        </p:txBody>
      </p:sp>
      <p:sp>
        <p:nvSpPr>
          <p:cNvPr id="36" name="PlaceHolder 3"/>
          <p:cNvSpPr>
            <a:spLocks noGrp="1"/>
          </p:cNvSpPr>
          <p:nvPr>
            <p:ph type="body"/>
          </p:nvPr>
        </p:nvSpPr>
        <p:spPr>
          <a:xfrm>
            <a:off x="504000" y="4059000"/>
            <a:ext cx="907128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38" name="PlaceHolder 2"/>
          <p:cNvSpPr>
            <a:spLocks noGrp="1"/>
          </p:cNvSpPr>
          <p:nvPr>
            <p:ph type="body"/>
          </p:nvPr>
        </p:nvSpPr>
        <p:spPr>
          <a:xfrm>
            <a:off x="504000" y="1769040"/>
            <a:ext cx="4426560" cy="2090880"/>
          </a:xfrm>
          <a:prstGeom prst="rect">
            <a:avLst/>
          </a:prstGeom>
        </p:spPr>
        <p:txBody>
          <a:bodyPr lIns="0" tIns="0" rIns="0" bIns="0">
            <a:normAutofit/>
          </a:bodyPr>
          <a:lstStyle/>
          <a:p>
            <a:endParaRPr lang="en-IN" sz="3200" b="0" strike="noStrike" spc="-1">
              <a:latin typeface="Arial"/>
            </a:endParaRPr>
          </a:p>
        </p:txBody>
      </p:sp>
      <p:sp>
        <p:nvSpPr>
          <p:cNvPr id="39" name="PlaceHolder 3"/>
          <p:cNvSpPr>
            <a:spLocks noGrp="1"/>
          </p:cNvSpPr>
          <p:nvPr>
            <p:ph type="body"/>
          </p:nvPr>
        </p:nvSpPr>
        <p:spPr>
          <a:xfrm>
            <a:off x="5152320" y="1769040"/>
            <a:ext cx="4426560" cy="2090880"/>
          </a:xfrm>
          <a:prstGeom prst="rect">
            <a:avLst/>
          </a:prstGeom>
        </p:spPr>
        <p:txBody>
          <a:bodyPr lIns="0" tIns="0" rIns="0" bIns="0">
            <a:normAutofit/>
          </a:bodyPr>
          <a:lstStyle/>
          <a:p>
            <a:endParaRPr lang="en-IN" sz="3200" b="0" strike="noStrike" spc="-1">
              <a:latin typeface="Arial"/>
            </a:endParaRPr>
          </a:p>
        </p:txBody>
      </p:sp>
      <p:sp>
        <p:nvSpPr>
          <p:cNvPr id="40" name="PlaceHolder 4"/>
          <p:cNvSpPr>
            <a:spLocks noGrp="1"/>
          </p:cNvSpPr>
          <p:nvPr>
            <p:ph type="body"/>
          </p:nvPr>
        </p:nvSpPr>
        <p:spPr>
          <a:xfrm>
            <a:off x="504000" y="4059000"/>
            <a:ext cx="4426560" cy="2090880"/>
          </a:xfrm>
          <a:prstGeom prst="rect">
            <a:avLst/>
          </a:prstGeom>
        </p:spPr>
        <p:txBody>
          <a:bodyPr lIns="0" tIns="0" rIns="0" bIns="0">
            <a:normAutofit/>
          </a:bodyPr>
          <a:lstStyle/>
          <a:p>
            <a:endParaRPr lang="en-IN" sz="3200" b="0" strike="noStrike" spc="-1">
              <a:latin typeface="Arial"/>
            </a:endParaRPr>
          </a:p>
        </p:txBody>
      </p:sp>
      <p:sp>
        <p:nvSpPr>
          <p:cNvPr id="41" name="PlaceHolder 5"/>
          <p:cNvSpPr>
            <a:spLocks noGrp="1"/>
          </p:cNvSpPr>
          <p:nvPr>
            <p:ph type="body"/>
          </p:nvPr>
        </p:nvSpPr>
        <p:spPr>
          <a:xfrm>
            <a:off x="5152320" y="4059000"/>
            <a:ext cx="442656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504000" y="1769040"/>
            <a:ext cx="2920680" cy="2090880"/>
          </a:xfrm>
          <a:prstGeom prst="rect">
            <a:avLst/>
          </a:prstGeom>
        </p:spPr>
        <p:txBody>
          <a:bodyPr lIns="0" tIns="0" rIns="0" bIns="0">
            <a:normAutofit/>
          </a:bodyPr>
          <a:lstStyle/>
          <a:p>
            <a:endParaRPr lang="en-IN" sz="3200" b="0" strike="noStrike" spc="-1">
              <a:latin typeface="Arial"/>
            </a:endParaRPr>
          </a:p>
        </p:txBody>
      </p:sp>
      <p:sp>
        <p:nvSpPr>
          <p:cNvPr id="44" name="PlaceHolder 3"/>
          <p:cNvSpPr>
            <a:spLocks noGrp="1"/>
          </p:cNvSpPr>
          <p:nvPr>
            <p:ph type="body"/>
          </p:nvPr>
        </p:nvSpPr>
        <p:spPr>
          <a:xfrm>
            <a:off x="3571200" y="1769040"/>
            <a:ext cx="2920680" cy="2090880"/>
          </a:xfrm>
          <a:prstGeom prst="rect">
            <a:avLst/>
          </a:prstGeom>
        </p:spPr>
        <p:txBody>
          <a:bodyPr lIns="0" tIns="0" rIns="0" bIns="0">
            <a:normAutofit/>
          </a:bodyPr>
          <a:lstStyle/>
          <a:p>
            <a:endParaRPr lang="en-IN" sz="3200" b="0" strike="noStrike" spc="-1">
              <a:latin typeface="Arial"/>
            </a:endParaRPr>
          </a:p>
        </p:txBody>
      </p:sp>
      <p:sp>
        <p:nvSpPr>
          <p:cNvPr id="45" name="PlaceHolder 4"/>
          <p:cNvSpPr>
            <a:spLocks noGrp="1"/>
          </p:cNvSpPr>
          <p:nvPr>
            <p:ph type="body"/>
          </p:nvPr>
        </p:nvSpPr>
        <p:spPr>
          <a:xfrm>
            <a:off x="6638040" y="1769040"/>
            <a:ext cx="2920680" cy="2090880"/>
          </a:xfrm>
          <a:prstGeom prst="rect">
            <a:avLst/>
          </a:prstGeom>
        </p:spPr>
        <p:txBody>
          <a:bodyPr lIns="0" tIns="0" rIns="0" bIns="0">
            <a:normAutofit/>
          </a:bodyPr>
          <a:lstStyle/>
          <a:p>
            <a:endParaRPr lang="en-IN" sz="3200" b="0" strike="noStrike" spc="-1">
              <a:latin typeface="Arial"/>
            </a:endParaRPr>
          </a:p>
        </p:txBody>
      </p:sp>
      <p:sp>
        <p:nvSpPr>
          <p:cNvPr id="46" name="PlaceHolder 5"/>
          <p:cNvSpPr>
            <a:spLocks noGrp="1"/>
          </p:cNvSpPr>
          <p:nvPr>
            <p:ph type="body"/>
          </p:nvPr>
        </p:nvSpPr>
        <p:spPr>
          <a:xfrm>
            <a:off x="504000" y="4059000"/>
            <a:ext cx="2920680" cy="2090880"/>
          </a:xfrm>
          <a:prstGeom prst="rect">
            <a:avLst/>
          </a:prstGeom>
        </p:spPr>
        <p:txBody>
          <a:bodyPr lIns="0" tIns="0" rIns="0" bIns="0">
            <a:normAutofit/>
          </a:bodyPr>
          <a:lstStyle/>
          <a:p>
            <a:endParaRPr lang="en-IN" sz="3200" b="0" strike="noStrike" spc="-1">
              <a:latin typeface="Arial"/>
            </a:endParaRPr>
          </a:p>
        </p:txBody>
      </p:sp>
      <p:sp>
        <p:nvSpPr>
          <p:cNvPr id="47" name="PlaceHolder 6"/>
          <p:cNvSpPr>
            <a:spLocks noGrp="1"/>
          </p:cNvSpPr>
          <p:nvPr>
            <p:ph type="body"/>
          </p:nvPr>
        </p:nvSpPr>
        <p:spPr>
          <a:xfrm>
            <a:off x="3571200" y="4059000"/>
            <a:ext cx="2920680" cy="2090880"/>
          </a:xfrm>
          <a:prstGeom prst="rect">
            <a:avLst/>
          </a:prstGeom>
        </p:spPr>
        <p:txBody>
          <a:bodyPr lIns="0" tIns="0" rIns="0" bIns="0">
            <a:normAutofit/>
          </a:bodyPr>
          <a:lstStyle/>
          <a:p>
            <a:endParaRPr lang="en-IN" sz="3200" b="0" strike="noStrike" spc="-1">
              <a:latin typeface="Arial"/>
            </a:endParaRPr>
          </a:p>
        </p:txBody>
      </p:sp>
      <p:sp>
        <p:nvSpPr>
          <p:cNvPr id="48" name="PlaceHolder 7"/>
          <p:cNvSpPr>
            <a:spLocks noGrp="1"/>
          </p:cNvSpPr>
          <p:nvPr>
            <p:ph type="body"/>
          </p:nvPr>
        </p:nvSpPr>
        <p:spPr>
          <a:xfrm>
            <a:off x="6638040" y="4059000"/>
            <a:ext cx="292068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55" name="PlaceHolder 2"/>
          <p:cNvSpPr>
            <a:spLocks noGrp="1"/>
          </p:cNvSpPr>
          <p:nvPr>
            <p:ph type="subTitle"/>
          </p:nvPr>
        </p:nvSpPr>
        <p:spPr>
          <a:xfrm>
            <a:off x="504000" y="1769040"/>
            <a:ext cx="9071280" cy="43840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504000" y="1769040"/>
            <a:ext cx="907128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59" name="PlaceHolder 2"/>
          <p:cNvSpPr>
            <a:spLocks noGrp="1"/>
          </p:cNvSpPr>
          <p:nvPr>
            <p:ph type="body"/>
          </p:nvPr>
        </p:nvSpPr>
        <p:spPr>
          <a:xfrm>
            <a:off x="504000" y="1769040"/>
            <a:ext cx="4426560" cy="4384080"/>
          </a:xfrm>
          <a:prstGeom prst="rect">
            <a:avLst/>
          </a:prstGeom>
        </p:spPr>
        <p:txBody>
          <a:bodyPr lIns="0" tIns="0" rIns="0" bIns="0">
            <a:normAutofit/>
          </a:bodyPr>
          <a:lstStyle/>
          <a:p>
            <a:endParaRPr lang="en-IN" sz="3200" b="0" strike="noStrike" spc="-1">
              <a:latin typeface="Arial"/>
            </a:endParaRPr>
          </a:p>
        </p:txBody>
      </p:sp>
      <p:sp>
        <p:nvSpPr>
          <p:cNvPr id="60" name="PlaceHolder 3"/>
          <p:cNvSpPr>
            <a:spLocks noGrp="1"/>
          </p:cNvSpPr>
          <p:nvPr>
            <p:ph type="body"/>
          </p:nvPr>
        </p:nvSpPr>
        <p:spPr>
          <a:xfrm>
            <a:off x="5152320" y="1769040"/>
            <a:ext cx="442656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504000" y="301320"/>
            <a:ext cx="9071280" cy="5850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64" name="PlaceHolder 2"/>
          <p:cNvSpPr>
            <a:spLocks noGrp="1"/>
          </p:cNvSpPr>
          <p:nvPr>
            <p:ph type="body"/>
          </p:nvPr>
        </p:nvSpPr>
        <p:spPr>
          <a:xfrm>
            <a:off x="504000" y="1769040"/>
            <a:ext cx="4426560" cy="2090880"/>
          </a:xfrm>
          <a:prstGeom prst="rect">
            <a:avLst/>
          </a:prstGeom>
        </p:spPr>
        <p:txBody>
          <a:bodyPr lIns="0" tIns="0" rIns="0" bIns="0">
            <a:normAutofit/>
          </a:bodyPr>
          <a:lstStyle/>
          <a:p>
            <a:endParaRPr lang="en-IN" sz="3200" b="0" strike="noStrike" spc="-1">
              <a:latin typeface="Arial"/>
            </a:endParaRPr>
          </a:p>
        </p:txBody>
      </p:sp>
      <p:sp>
        <p:nvSpPr>
          <p:cNvPr id="65" name="PlaceHolder 3"/>
          <p:cNvSpPr>
            <a:spLocks noGrp="1"/>
          </p:cNvSpPr>
          <p:nvPr>
            <p:ph type="body"/>
          </p:nvPr>
        </p:nvSpPr>
        <p:spPr>
          <a:xfrm>
            <a:off x="5152320" y="1769040"/>
            <a:ext cx="4426560" cy="4384080"/>
          </a:xfrm>
          <a:prstGeom prst="rect">
            <a:avLst/>
          </a:prstGeom>
        </p:spPr>
        <p:txBody>
          <a:bodyPr lIns="0" tIns="0" rIns="0" bIns="0">
            <a:normAutofit/>
          </a:bodyPr>
          <a:lstStyle/>
          <a:p>
            <a:endParaRPr lang="en-IN" sz="3200" b="0" strike="noStrike" spc="-1">
              <a:latin typeface="Arial"/>
            </a:endParaRPr>
          </a:p>
        </p:txBody>
      </p:sp>
      <p:sp>
        <p:nvSpPr>
          <p:cNvPr id="66" name="PlaceHolder 4"/>
          <p:cNvSpPr>
            <a:spLocks noGrp="1"/>
          </p:cNvSpPr>
          <p:nvPr>
            <p:ph type="body"/>
          </p:nvPr>
        </p:nvSpPr>
        <p:spPr>
          <a:xfrm>
            <a:off x="504000" y="4059000"/>
            <a:ext cx="442656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14" name="PlaceHolder 2"/>
          <p:cNvSpPr>
            <a:spLocks noGrp="1"/>
          </p:cNvSpPr>
          <p:nvPr>
            <p:ph type="subTitle"/>
          </p:nvPr>
        </p:nvSpPr>
        <p:spPr>
          <a:xfrm>
            <a:off x="504000" y="1769040"/>
            <a:ext cx="9071280" cy="43840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504000" y="1769040"/>
            <a:ext cx="4426560" cy="438408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5152320" y="1769040"/>
            <a:ext cx="4426560" cy="209088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5152320" y="4059000"/>
            <a:ext cx="442656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72" name="PlaceHolder 2"/>
          <p:cNvSpPr>
            <a:spLocks noGrp="1"/>
          </p:cNvSpPr>
          <p:nvPr>
            <p:ph type="body"/>
          </p:nvPr>
        </p:nvSpPr>
        <p:spPr>
          <a:xfrm>
            <a:off x="504000" y="1769040"/>
            <a:ext cx="4426560" cy="2090880"/>
          </a:xfrm>
          <a:prstGeom prst="rect">
            <a:avLst/>
          </a:prstGeom>
        </p:spPr>
        <p:txBody>
          <a:bodyPr lIns="0" tIns="0" rIns="0" bIns="0">
            <a:normAutofit/>
          </a:bodyPr>
          <a:lstStyle/>
          <a:p>
            <a:endParaRPr lang="en-IN" sz="3200" b="0" strike="noStrike" spc="-1">
              <a:latin typeface="Arial"/>
            </a:endParaRPr>
          </a:p>
        </p:txBody>
      </p:sp>
      <p:sp>
        <p:nvSpPr>
          <p:cNvPr id="73" name="PlaceHolder 3"/>
          <p:cNvSpPr>
            <a:spLocks noGrp="1"/>
          </p:cNvSpPr>
          <p:nvPr>
            <p:ph type="body"/>
          </p:nvPr>
        </p:nvSpPr>
        <p:spPr>
          <a:xfrm>
            <a:off x="5152320" y="1769040"/>
            <a:ext cx="4426560" cy="2090880"/>
          </a:xfrm>
          <a:prstGeom prst="rect">
            <a:avLst/>
          </a:prstGeom>
        </p:spPr>
        <p:txBody>
          <a:bodyPr lIns="0" tIns="0" rIns="0" bIns="0">
            <a:normAutofit/>
          </a:bodyPr>
          <a:lstStyle/>
          <a:p>
            <a:endParaRPr lang="en-IN" sz="3200" b="0" strike="noStrike" spc="-1">
              <a:latin typeface="Arial"/>
            </a:endParaRPr>
          </a:p>
        </p:txBody>
      </p:sp>
      <p:sp>
        <p:nvSpPr>
          <p:cNvPr id="74" name="PlaceHolder 4"/>
          <p:cNvSpPr>
            <a:spLocks noGrp="1"/>
          </p:cNvSpPr>
          <p:nvPr>
            <p:ph type="body"/>
          </p:nvPr>
        </p:nvSpPr>
        <p:spPr>
          <a:xfrm>
            <a:off x="504000" y="4059000"/>
            <a:ext cx="907128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76" name="PlaceHolder 2"/>
          <p:cNvSpPr>
            <a:spLocks noGrp="1"/>
          </p:cNvSpPr>
          <p:nvPr>
            <p:ph type="body"/>
          </p:nvPr>
        </p:nvSpPr>
        <p:spPr>
          <a:xfrm>
            <a:off x="504000" y="1769040"/>
            <a:ext cx="9071280" cy="2090880"/>
          </a:xfrm>
          <a:prstGeom prst="rect">
            <a:avLst/>
          </a:prstGeom>
        </p:spPr>
        <p:txBody>
          <a:bodyPr lIns="0" tIns="0" rIns="0" bIns="0">
            <a:normAutofit/>
          </a:bodyPr>
          <a:lstStyle/>
          <a:p>
            <a:endParaRPr lang="en-IN" sz="3200" b="0" strike="noStrike" spc="-1">
              <a:latin typeface="Arial"/>
            </a:endParaRPr>
          </a:p>
        </p:txBody>
      </p:sp>
      <p:sp>
        <p:nvSpPr>
          <p:cNvPr id="77" name="PlaceHolder 3"/>
          <p:cNvSpPr>
            <a:spLocks noGrp="1"/>
          </p:cNvSpPr>
          <p:nvPr>
            <p:ph type="body"/>
          </p:nvPr>
        </p:nvSpPr>
        <p:spPr>
          <a:xfrm>
            <a:off x="504000" y="4059000"/>
            <a:ext cx="907128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79" name="PlaceHolder 2"/>
          <p:cNvSpPr>
            <a:spLocks noGrp="1"/>
          </p:cNvSpPr>
          <p:nvPr>
            <p:ph type="body"/>
          </p:nvPr>
        </p:nvSpPr>
        <p:spPr>
          <a:xfrm>
            <a:off x="504000" y="1769040"/>
            <a:ext cx="4426560" cy="2090880"/>
          </a:xfrm>
          <a:prstGeom prst="rect">
            <a:avLst/>
          </a:prstGeom>
        </p:spPr>
        <p:txBody>
          <a:bodyPr lIns="0" tIns="0" rIns="0" bIns="0">
            <a:normAutofit/>
          </a:bodyPr>
          <a:lstStyle/>
          <a:p>
            <a:endParaRPr lang="en-IN" sz="3200" b="0" strike="noStrike" spc="-1">
              <a:latin typeface="Arial"/>
            </a:endParaRPr>
          </a:p>
        </p:txBody>
      </p:sp>
      <p:sp>
        <p:nvSpPr>
          <p:cNvPr id="80" name="PlaceHolder 3"/>
          <p:cNvSpPr>
            <a:spLocks noGrp="1"/>
          </p:cNvSpPr>
          <p:nvPr>
            <p:ph type="body"/>
          </p:nvPr>
        </p:nvSpPr>
        <p:spPr>
          <a:xfrm>
            <a:off x="5152320" y="1769040"/>
            <a:ext cx="4426560" cy="2090880"/>
          </a:xfrm>
          <a:prstGeom prst="rect">
            <a:avLst/>
          </a:prstGeom>
        </p:spPr>
        <p:txBody>
          <a:bodyPr lIns="0" tIns="0" rIns="0" bIns="0">
            <a:normAutofit/>
          </a:bodyPr>
          <a:lstStyle/>
          <a:p>
            <a:endParaRPr lang="en-IN" sz="3200" b="0" strike="noStrike" spc="-1">
              <a:latin typeface="Arial"/>
            </a:endParaRPr>
          </a:p>
        </p:txBody>
      </p:sp>
      <p:sp>
        <p:nvSpPr>
          <p:cNvPr id="81" name="PlaceHolder 4"/>
          <p:cNvSpPr>
            <a:spLocks noGrp="1"/>
          </p:cNvSpPr>
          <p:nvPr>
            <p:ph type="body"/>
          </p:nvPr>
        </p:nvSpPr>
        <p:spPr>
          <a:xfrm>
            <a:off x="504000" y="4059000"/>
            <a:ext cx="4426560" cy="2090880"/>
          </a:xfrm>
          <a:prstGeom prst="rect">
            <a:avLst/>
          </a:prstGeom>
        </p:spPr>
        <p:txBody>
          <a:bodyPr lIns="0" tIns="0" rIns="0" bIns="0">
            <a:normAutofit/>
          </a:bodyPr>
          <a:lstStyle/>
          <a:p>
            <a:endParaRPr lang="en-IN" sz="3200" b="0" strike="noStrike" spc="-1">
              <a:latin typeface="Arial"/>
            </a:endParaRPr>
          </a:p>
        </p:txBody>
      </p:sp>
      <p:sp>
        <p:nvSpPr>
          <p:cNvPr id="82" name="PlaceHolder 5"/>
          <p:cNvSpPr>
            <a:spLocks noGrp="1"/>
          </p:cNvSpPr>
          <p:nvPr>
            <p:ph type="body"/>
          </p:nvPr>
        </p:nvSpPr>
        <p:spPr>
          <a:xfrm>
            <a:off x="5152320" y="4059000"/>
            <a:ext cx="442656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84" name="PlaceHolder 2"/>
          <p:cNvSpPr>
            <a:spLocks noGrp="1"/>
          </p:cNvSpPr>
          <p:nvPr>
            <p:ph type="body"/>
          </p:nvPr>
        </p:nvSpPr>
        <p:spPr>
          <a:xfrm>
            <a:off x="504000" y="1769040"/>
            <a:ext cx="2920680" cy="2090880"/>
          </a:xfrm>
          <a:prstGeom prst="rect">
            <a:avLst/>
          </a:prstGeom>
        </p:spPr>
        <p:txBody>
          <a:bodyPr lIns="0" tIns="0" rIns="0" bIns="0">
            <a:normAutofit/>
          </a:bodyPr>
          <a:lstStyle/>
          <a:p>
            <a:endParaRPr lang="en-IN" sz="3200" b="0" strike="noStrike" spc="-1">
              <a:latin typeface="Arial"/>
            </a:endParaRPr>
          </a:p>
        </p:txBody>
      </p:sp>
      <p:sp>
        <p:nvSpPr>
          <p:cNvPr id="85" name="PlaceHolder 3"/>
          <p:cNvSpPr>
            <a:spLocks noGrp="1"/>
          </p:cNvSpPr>
          <p:nvPr>
            <p:ph type="body"/>
          </p:nvPr>
        </p:nvSpPr>
        <p:spPr>
          <a:xfrm>
            <a:off x="3571200" y="1769040"/>
            <a:ext cx="2920680" cy="2090880"/>
          </a:xfrm>
          <a:prstGeom prst="rect">
            <a:avLst/>
          </a:prstGeom>
        </p:spPr>
        <p:txBody>
          <a:bodyPr lIns="0" tIns="0" rIns="0" bIns="0">
            <a:normAutofit/>
          </a:bodyPr>
          <a:lstStyle/>
          <a:p>
            <a:endParaRPr lang="en-IN" sz="3200" b="0" strike="noStrike" spc="-1">
              <a:latin typeface="Arial"/>
            </a:endParaRPr>
          </a:p>
        </p:txBody>
      </p:sp>
      <p:sp>
        <p:nvSpPr>
          <p:cNvPr id="86" name="PlaceHolder 4"/>
          <p:cNvSpPr>
            <a:spLocks noGrp="1"/>
          </p:cNvSpPr>
          <p:nvPr>
            <p:ph type="body"/>
          </p:nvPr>
        </p:nvSpPr>
        <p:spPr>
          <a:xfrm>
            <a:off x="6638040" y="1769040"/>
            <a:ext cx="2920680" cy="2090880"/>
          </a:xfrm>
          <a:prstGeom prst="rect">
            <a:avLst/>
          </a:prstGeom>
        </p:spPr>
        <p:txBody>
          <a:bodyPr lIns="0" tIns="0" rIns="0" bIns="0">
            <a:normAutofit/>
          </a:bodyPr>
          <a:lstStyle/>
          <a:p>
            <a:endParaRPr lang="en-IN" sz="3200" b="0" strike="noStrike" spc="-1">
              <a:latin typeface="Arial"/>
            </a:endParaRPr>
          </a:p>
        </p:txBody>
      </p:sp>
      <p:sp>
        <p:nvSpPr>
          <p:cNvPr id="87" name="PlaceHolder 5"/>
          <p:cNvSpPr>
            <a:spLocks noGrp="1"/>
          </p:cNvSpPr>
          <p:nvPr>
            <p:ph type="body"/>
          </p:nvPr>
        </p:nvSpPr>
        <p:spPr>
          <a:xfrm>
            <a:off x="504000" y="4059000"/>
            <a:ext cx="2920680" cy="2090880"/>
          </a:xfrm>
          <a:prstGeom prst="rect">
            <a:avLst/>
          </a:prstGeom>
        </p:spPr>
        <p:txBody>
          <a:bodyPr lIns="0" tIns="0" rIns="0" bIns="0">
            <a:normAutofit/>
          </a:bodyPr>
          <a:lstStyle/>
          <a:p>
            <a:endParaRPr lang="en-IN" sz="3200" b="0" strike="noStrike" spc="-1">
              <a:latin typeface="Arial"/>
            </a:endParaRPr>
          </a:p>
        </p:txBody>
      </p:sp>
      <p:sp>
        <p:nvSpPr>
          <p:cNvPr id="88" name="PlaceHolder 6"/>
          <p:cNvSpPr>
            <a:spLocks noGrp="1"/>
          </p:cNvSpPr>
          <p:nvPr>
            <p:ph type="body"/>
          </p:nvPr>
        </p:nvSpPr>
        <p:spPr>
          <a:xfrm>
            <a:off x="3571200" y="4059000"/>
            <a:ext cx="2920680" cy="2090880"/>
          </a:xfrm>
          <a:prstGeom prst="rect">
            <a:avLst/>
          </a:prstGeom>
        </p:spPr>
        <p:txBody>
          <a:bodyPr lIns="0" tIns="0" rIns="0" bIns="0">
            <a:normAutofit/>
          </a:bodyPr>
          <a:lstStyle/>
          <a:p>
            <a:endParaRPr lang="en-IN" sz="3200" b="0" strike="noStrike" spc="-1">
              <a:latin typeface="Arial"/>
            </a:endParaRPr>
          </a:p>
        </p:txBody>
      </p:sp>
      <p:sp>
        <p:nvSpPr>
          <p:cNvPr id="89" name="PlaceHolder 7"/>
          <p:cNvSpPr>
            <a:spLocks noGrp="1"/>
          </p:cNvSpPr>
          <p:nvPr>
            <p:ph type="body"/>
          </p:nvPr>
        </p:nvSpPr>
        <p:spPr>
          <a:xfrm>
            <a:off x="6638040" y="4059000"/>
            <a:ext cx="292068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94" name="PlaceHolder 2"/>
          <p:cNvSpPr>
            <a:spLocks noGrp="1"/>
          </p:cNvSpPr>
          <p:nvPr>
            <p:ph type="subTitle"/>
          </p:nvPr>
        </p:nvSpPr>
        <p:spPr>
          <a:xfrm>
            <a:off x="504000" y="1769040"/>
            <a:ext cx="9071280" cy="43840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96" name="PlaceHolder 2"/>
          <p:cNvSpPr>
            <a:spLocks noGrp="1"/>
          </p:cNvSpPr>
          <p:nvPr>
            <p:ph type="body"/>
          </p:nvPr>
        </p:nvSpPr>
        <p:spPr>
          <a:xfrm>
            <a:off x="504000" y="1769040"/>
            <a:ext cx="907128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98" name="PlaceHolder 2"/>
          <p:cNvSpPr>
            <a:spLocks noGrp="1"/>
          </p:cNvSpPr>
          <p:nvPr>
            <p:ph type="body"/>
          </p:nvPr>
        </p:nvSpPr>
        <p:spPr>
          <a:xfrm>
            <a:off x="504000" y="1769040"/>
            <a:ext cx="4426560" cy="4384080"/>
          </a:xfrm>
          <a:prstGeom prst="rect">
            <a:avLst/>
          </a:prstGeom>
        </p:spPr>
        <p:txBody>
          <a:bodyPr lIns="0" tIns="0" rIns="0" bIns="0">
            <a:normAutofit/>
          </a:bodyPr>
          <a:lstStyle/>
          <a:p>
            <a:endParaRPr lang="en-IN" sz="3200" b="0" strike="noStrike" spc="-1">
              <a:latin typeface="Arial"/>
            </a:endParaRPr>
          </a:p>
        </p:txBody>
      </p:sp>
      <p:sp>
        <p:nvSpPr>
          <p:cNvPr id="99" name="PlaceHolder 3"/>
          <p:cNvSpPr>
            <a:spLocks noGrp="1"/>
          </p:cNvSpPr>
          <p:nvPr>
            <p:ph type="body"/>
          </p:nvPr>
        </p:nvSpPr>
        <p:spPr>
          <a:xfrm>
            <a:off x="5152320" y="1769040"/>
            <a:ext cx="442656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504000" y="1769040"/>
            <a:ext cx="907128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504000" y="301320"/>
            <a:ext cx="9071280" cy="5850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103" name="PlaceHolder 2"/>
          <p:cNvSpPr>
            <a:spLocks noGrp="1"/>
          </p:cNvSpPr>
          <p:nvPr>
            <p:ph type="body"/>
          </p:nvPr>
        </p:nvSpPr>
        <p:spPr>
          <a:xfrm>
            <a:off x="504000" y="1769040"/>
            <a:ext cx="4426560" cy="209088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5152320" y="1769040"/>
            <a:ext cx="4426560" cy="438408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504000" y="4059000"/>
            <a:ext cx="442656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107" name="PlaceHolder 2"/>
          <p:cNvSpPr>
            <a:spLocks noGrp="1"/>
          </p:cNvSpPr>
          <p:nvPr>
            <p:ph type="body"/>
          </p:nvPr>
        </p:nvSpPr>
        <p:spPr>
          <a:xfrm>
            <a:off x="504000" y="1769040"/>
            <a:ext cx="4426560" cy="4384080"/>
          </a:xfrm>
          <a:prstGeom prst="rect">
            <a:avLst/>
          </a:prstGeom>
        </p:spPr>
        <p:txBody>
          <a:bodyPr lIns="0" tIns="0" rIns="0" bIns="0">
            <a:normAutofit/>
          </a:bodyPr>
          <a:lstStyle/>
          <a:p>
            <a:endParaRPr lang="en-IN" sz="3200" b="0" strike="noStrike" spc="-1">
              <a:latin typeface="Arial"/>
            </a:endParaRPr>
          </a:p>
        </p:txBody>
      </p:sp>
      <p:sp>
        <p:nvSpPr>
          <p:cNvPr id="108" name="PlaceHolder 3"/>
          <p:cNvSpPr>
            <a:spLocks noGrp="1"/>
          </p:cNvSpPr>
          <p:nvPr>
            <p:ph type="body"/>
          </p:nvPr>
        </p:nvSpPr>
        <p:spPr>
          <a:xfrm>
            <a:off x="5152320" y="1769040"/>
            <a:ext cx="4426560" cy="2090880"/>
          </a:xfrm>
          <a:prstGeom prst="rect">
            <a:avLst/>
          </a:prstGeom>
        </p:spPr>
        <p:txBody>
          <a:bodyPr lIns="0" tIns="0" rIns="0" bIns="0">
            <a:normAutofit/>
          </a:bodyPr>
          <a:lstStyle/>
          <a:p>
            <a:endParaRPr lang="en-IN" sz="3200" b="0" strike="noStrike" spc="-1">
              <a:latin typeface="Arial"/>
            </a:endParaRPr>
          </a:p>
        </p:txBody>
      </p:sp>
      <p:sp>
        <p:nvSpPr>
          <p:cNvPr id="109" name="PlaceHolder 4"/>
          <p:cNvSpPr>
            <a:spLocks noGrp="1"/>
          </p:cNvSpPr>
          <p:nvPr>
            <p:ph type="body"/>
          </p:nvPr>
        </p:nvSpPr>
        <p:spPr>
          <a:xfrm>
            <a:off x="5152320" y="4059000"/>
            <a:ext cx="442656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111" name="PlaceHolder 2"/>
          <p:cNvSpPr>
            <a:spLocks noGrp="1"/>
          </p:cNvSpPr>
          <p:nvPr>
            <p:ph type="body"/>
          </p:nvPr>
        </p:nvSpPr>
        <p:spPr>
          <a:xfrm>
            <a:off x="504000" y="1769040"/>
            <a:ext cx="4426560" cy="2090880"/>
          </a:xfrm>
          <a:prstGeom prst="rect">
            <a:avLst/>
          </a:prstGeom>
        </p:spPr>
        <p:txBody>
          <a:bodyPr lIns="0" tIns="0" rIns="0" bIns="0">
            <a:normAutofit/>
          </a:bodyPr>
          <a:lstStyle/>
          <a:p>
            <a:endParaRPr lang="en-IN" sz="3200" b="0" strike="noStrike" spc="-1">
              <a:latin typeface="Arial"/>
            </a:endParaRPr>
          </a:p>
        </p:txBody>
      </p:sp>
      <p:sp>
        <p:nvSpPr>
          <p:cNvPr id="112" name="PlaceHolder 3"/>
          <p:cNvSpPr>
            <a:spLocks noGrp="1"/>
          </p:cNvSpPr>
          <p:nvPr>
            <p:ph type="body"/>
          </p:nvPr>
        </p:nvSpPr>
        <p:spPr>
          <a:xfrm>
            <a:off x="5152320" y="1769040"/>
            <a:ext cx="4426560" cy="2090880"/>
          </a:xfrm>
          <a:prstGeom prst="rect">
            <a:avLst/>
          </a:prstGeom>
        </p:spPr>
        <p:txBody>
          <a:bodyPr lIns="0" tIns="0" rIns="0" bIns="0">
            <a:normAutofit/>
          </a:bodyPr>
          <a:lstStyle/>
          <a:p>
            <a:endParaRPr lang="en-IN" sz="3200" b="0" strike="noStrike" spc="-1">
              <a:latin typeface="Arial"/>
            </a:endParaRPr>
          </a:p>
        </p:txBody>
      </p:sp>
      <p:sp>
        <p:nvSpPr>
          <p:cNvPr id="113" name="PlaceHolder 4"/>
          <p:cNvSpPr>
            <a:spLocks noGrp="1"/>
          </p:cNvSpPr>
          <p:nvPr>
            <p:ph type="body"/>
          </p:nvPr>
        </p:nvSpPr>
        <p:spPr>
          <a:xfrm>
            <a:off x="504000" y="4059000"/>
            <a:ext cx="907128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115" name="PlaceHolder 2"/>
          <p:cNvSpPr>
            <a:spLocks noGrp="1"/>
          </p:cNvSpPr>
          <p:nvPr>
            <p:ph type="body"/>
          </p:nvPr>
        </p:nvSpPr>
        <p:spPr>
          <a:xfrm>
            <a:off x="504000" y="1769040"/>
            <a:ext cx="9071280" cy="2090880"/>
          </a:xfrm>
          <a:prstGeom prst="rect">
            <a:avLst/>
          </a:prstGeom>
        </p:spPr>
        <p:txBody>
          <a:bodyPr lIns="0" tIns="0" rIns="0" bIns="0">
            <a:normAutofit/>
          </a:bodyPr>
          <a:lstStyle/>
          <a:p>
            <a:endParaRPr lang="en-IN" sz="3200" b="0" strike="noStrike" spc="-1">
              <a:latin typeface="Arial"/>
            </a:endParaRPr>
          </a:p>
        </p:txBody>
      </p:sp>
      <p:sp>
        <p:nvSpPr>
          <p:cNvPr id="116" name="PlaceHolder 3"/>
          <p:cNvSpPr>
            <a:spLocks noGrp="1"/>
          </p:cNvSpPr>
          <p:nvPr>
            <p:ph type="body"/>
          </p:nvPr>
        </p:nvSpPr>
        <p:spPr>
          <a:xfrm>
            <a:off x="504000" y="4059000"/>
            <a:ext cx="907128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118" name="PlaceHolder 2"/>
          <p:cNvSpPr>
            <a:spLocks noGrp="1"/>
          </p:cNvSpPr>
          <p:nvPr>
            <p:ph type="body"/>
          </p:nvPr>
        </p:nvSpPr>
        <p:spPr>
          <a:xfrm>
            <a:off x="504000" y="1769040"/>
            <a:ext cx="4426560" cy="2090880"/>
          </a:xfrm>
          <a:prstGeom prst="rect">
            <a:avLst/>
          </a:prstGeom>
        </p:spPr>
        <p:txBody>
          <a:bodyPr lIns="0" tIns="0" rIns="0" bIns="0">
            <a:normAutofit/>
          </a:bodyPr>
          <a:lstStyle/>
          <a:p>
            <a:endParaRPr lang="en-IN" sz="3200" b="0" strike="noStrike" spc="-1">
              <a:latin typeface="Arial"/>
            </a:endParaRPr>
          </a:p>
        </p:txBody>
      </p:sp>
      <p:sp>
        <p:nvSpPr>
          <p:cNvPr id="119" name="PlaceHolder 3"/>
          <p:cNvSpPr>
            <a:spLocks noGrp="1"/>
          </p:cNvSpPr>
          <p:nvPr>
            <p:ph type="body"/>
          </p:nvPr>
        </p:nvSpPr>
        <p:spPr>
          <a:xfrm>
            <a:off x="5152320" y="1769040"/>
            <a:ext cx="4426560" cy="2090880"/>
          </a:xfrm>
          <a:prstGeom prst="rect">
            <a:avLst/>
          </a:prstGeom>
        </p:spPr>
        <p:txBody>
          <a:bodyPr lIns="0" tIns="0" rIns="0" bIns="0">
            <a:normAutofit/>
          </a:bodyPr>
          <a:lstStyle/>
          <a:p>
            <a:endParaRPr lang="en-IN" sz="3200" b="0" strike="noStrike" spc="-1">
              <a:latin typeface="Arial"/>
            </a:endParaRPr>
          </a:p>
        </p:txBody>
      </p:sp>
      <p:sp>
        <p:nvSpPr>
          <p:cNvPr id="120" name="PlaceHolder 4"/>
          <p:cNvSpPr>
            <a:spLocks noGrp="1"/>
          </p:cNvSpPr>
          <p:nvPr>
            <p:ph type="body"/>
          </p:nvPr>
        </p:nvSpPr>
        <p:spPr>
          <a:xfrm>
            <a:off x="504000" y="4059000"/>
            <a:ext cx="4426560" cy="2090880"/>
          </a:xfrm>
          <a:prstGeom prst="rect">
            <a:avLst/>
          </a:prstGeom>
        </p:spPr>
        <p:txBody>
          <a:bodyPr lIns="0" tIns="0" rIns="0" bIns="0">
            <a:normAutofit/>
          </a:bodyPr>
          <a:lstStyle/>
          <a:p>
            <a:endParaRPr lang="en-IN" sz="3200" b="0" strike="noStrike" spc="-1">
              <a:latin typeface="Arial"/>
            </a:endParaRPr>
          </a:p>
        </p:txBody>
      </p:sp>
      <p:sp>
        <p:nvSpPr>
          <p:cNvPr id="121" name="PlaceHolder 5"/>
          <p:cNvSpPr>
            <a:spLocks noGrp="1"/>
          </p:cNvSpPr>
          <p:nvPr>
            <p:ph type="body"/>
          </p:nvPr>
        </p:nvSpPr>
        <p:spPr>
          <a:xfrm>
            <a:off x="5152320" y="4059000"/>
            <a:ext cx="442656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123" name="PlaceHolder 2"/>
          <p:cNvSpPr>
            <a:spLocks noGrp="1"/>
          </p:cNvSpPr>
          <p:nvPr>
            <p:ph type="body"/>
          </p:nvPr>
        </p:nvSpPr>
        <p:spPr>
          <a:xfrm>
            <a:off x="504000" y="1769040"/>
            <a:ext cx="2920680" cy="2090880"/>
          </a:xfrm>
          <a:prstGeom prst="rect">
            <a:avLst/>
          </a:prstGeom>
        </p:spPr>
        <p:txBody>
          <a:bodyPr lIns="0" tIns="0" rIns="0" bIns="0">
            <a:normAutofit/>
          </a:bodyPr>
          <a:lstStyle/>
          <a:p>
            <a:endParaRPr lang="en-IN" sz="3200" b="0" strike="noStrike" spc="-1">
              <a:latin typeface="Arial"/>
            </a:endParaRPr>
          </a:p>
        </p:txBody>
      </p:sp>
      <p:sp>
        <p:nvSpPr>
          <p:cNvPr id="124" name="PlaceHolder 3"/>
          <p:cNvSpPr>
            <a:spLocks noGrp="1"/>
          </p:cNvSpPr>
          <p:nvPr>
            <p:ph type="body"/>
          </p:nvPr>
        </p:nvSpPr>
        <p:spPr>
          <a:xfrm>
            <a:off x="3571200" y="1769040"/>
            <a:ext cx="2920680" cy="2090880"/>
          </a:xfrm>
          <a:prstGeom prst="rect">
            <a:avLst/>
          </a:prstGeom>
        </p:spPr>
        <p:txBody>
          <a:bodyPr lIns="0" tIns="0" rIns="0" bIns="0">
            <a:normAutofit/>
          </a:bodyPr>
          <a:lstStyle/>
          <a:p>
            <a:endParaRPr lang="en-IN" sz="3200" b="0" strike="noStrike" spc="-1">
              <a:latin typeface="Arial"/>
            </a:endParaRPr>
          </a:p>
        </p:txBody>
      </p:sp>
      <p:sp>
        <p:nvSpPr>
          <p:cNvPr id="125" name="PlaceHolder 4"/>
          <p:cNvSpPr>
            <a:spLocks noGrp="1"/>
          </p:cNvSpPr>
          <p:nvPr>
            <p:ph type="body"/>
          </p:nvPr>
        </p:nvSpPr>
        <p:spPr>
          <a:xfrm>
            <a:off x="6638040" y="1769040"/>
            <a:ext cx="2920680" cy="2090880"/>
          </a:xfrm>
          <a:prstGeom prst="rect">
            <a:avLst/>
          </a:prstGeom>
        </p:spPr>
        <p:txBody>
          <a:bodyPr lIns="0" tIns="0" rIns="0" bIns="0">
            <a:normAutofit/>
          </a:bodyPr>
          <a:lstStyle/>
          <a:p>
            <a:endParaRPr lang="en-IN" sz="3200" b="0" strike="noStrike" spc="-1">
              <a:latin typeface="Arial"/>
            </a:endParaRPr>
          </a:p>
        </p:txBody>
      </p:sp>
      <p:sp>
        <p:nvSpPr>
          <p:cNvPr id="126" name="PlaceHolder 5"/>
          <p:cNvSpPr>
            <a:spLocks noGrp="1"/>
          </p:cNvSpPr>
          <p:nvPr>
            <p:ph type="body"/>
          </p:nvPr>
        </p:nvSpPr>
        <p:spPr>
          <a:xfrm>
            <a:off x="504000" y="4059000"/>
            <a:ext cx="2920680" cy="2090880"/>
          </a:xfrm>
          <a:prstGeom prst="rect">
            <a:avLst/>
          </a:prstGeom>
        </p:spPr>
        <p:txBody>
          <a:bodyPr lIns="0" tIns="0" rIns="0" bIns="0">
            <a:normAutofit/>
          </a:bodyPr>
          <a:lstStyle/>
          <a:p>
            <a:endParaRPr lang="en-IN" sz="3200" b="0" strike="noStrike" spc="-1">
              <a:latin typeface="Arial"/>
            </a:endParaRPr>
          </a:p>
        </p:txBody>
      </p:sp>
      <p:sp>
        <p:nvSpPr>
          <p:cNvPr id="127" name="PlaceHolder 6"/>
          <p:cNvSpPr>
            <a:spLocks noGrp="1"/>
          </p:cNvSpPr>
          <p:nvPr>
            <p:ph type="body"/>
          </p:nvPr>
        </p:nvSpPr>
        <p:spPr>
          <a:xfrm>
            <a:off x="3571200" y="4059000"/>
            <a:ext cx="2920680" cy="2090880"/>
          </a:xfrm>
          <a:prstGeom prst="rect">
            <a:avLst/>
          </a:prstGeom>
        </p:spPr>
        <p:txBody>
          <a:bodyPr lIns="0" tIns="0" rIns="0" bIns="0">
            <a:normAutofit/>
          </a:bodyPr>
          <a:lstStyle/>
          <a:p>
            <a:endParaRPr lang="en-IN" sz="3200" b="0" strike="noStrike" spc="-1">
              <a:latin typeface="Arial"/>
            </a:endParaRPr>
          </a:p>
        </p:txBody>
      </p:sp>
      <p:sp>
        <p:nvSpPr>
          <p:cNvPr id="128" name="PlaceHolder 7"/>
          <p:cNvSpPr>
            <a:spLocks noGrp="1"/>
          </p:cNvSpPr>
          <p:nvPr>
            <p:ph type="body"/>
          </p:nvPr>
        </p:nvSpPr>
        <p:spPr>
          <a:xfrm>
            <a:off x="6638040" y="4059000"/>
            <a:ext cx="292068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18" name="PlaceHolder 2"/>
          <p:cNvSpPr>
            <a:spLocks noGrp="1"/>
          </p:cNvSpPr>
          <p:nvPr>
            <p:ph type="body"/>
          </p:nvPr>
        </p:nvSpPr>
        <p:spPr>
          <a:xfrm>
            <a:off x="504000" y="1769040"/>
            <a:ext cx="4426560" cy="438408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5152320" y="1769040"/>
            <a:ext cx="442656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504000" y="301320"/>
            <a:ext cx="9071280" cy="5850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23" name="PlaceHolder 2"/>
          <p:cNvSpPr>
            <a:spLocks noGrp="1"/>
          </p:cNvSpPr>
          <p:nvPr>
            <p:ph type="body"/>
          </p:nvPr>
        </p:nvSpPr>
        <p:spPr>
          <a:xfrm>
            <a:off x="504000" y="1769040"/>
            <a:ext cx="4426560" cy="209088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5152320" y="1769040"/>
            <a:ext cx="4426560" cy="438408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504000" y="4059000"/>
            <a:ext cx="442656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504000" y="1769040"/>
            <a:ext cx="4426560" cy="438408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5152320" y="1769040"/>
            <a:ext cx="4426560" cy="209088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5152320" y="4059000"/>
            <a:ext cx="442656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endParaRPr lang="en-IN" sz="4400" b="0" strike="noStrike" spc="-1">
              <a:latin typeface="Arial"/>
            </a:endParaRPr>
          </a:p>
        </p:txBody>
      </p:sp>
      <p:sp>
        <p:nvSpPr>
          <p:cNvPr id="31" name="PlaceHolder 2"/>
          <p:cNvSpPr>
            <a:spLocks noGrp="1"/>
          </p:cNvSpPr>
          <p:nvPr>
            <p:ph type="body"/>
          </p:nvPr>
        </p:nvSpPr>
        <p:spPr>
          <a:xfrm>
            <a:off x="504000" y="1769040"/>
            <a:ext cx="4426560" cy="209088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5152320" y="1769040"/>
            <a:ext cx="4426560" cy="2090880"/>
          </a:xfrm>
          <a:prstGeom prst="rect">
            <a:avLst/>
          </a:prstGeom>
        </p:spPr>
        <p:txBody>
          <a:bodyPr lIns="0" tIns="0" rIns="0" bIns="0">
            <a:normAutofit/>
          </a:bodyPr>
          <a:lstStyle/>
          <a:p>
            <a:endParaRPr lang="en-IN" sz="3200" b="0" strike="noStrike" spc="-1">
              <a:latin typeface="Arial"/>
            </a:endParaRPr>
          </a:p>
        </p:txBody>
      </p:sp>
      <p:sp>
        <p:nvSpPr>
          <p:cNvPr id="33" name="PlaceHolder 4"/>
          <p:cNvSpPr>
            <a:spLocks noGrp="1"/>
          </p:cNvSpPr>
          <p:nvPr>
            <p:ph type="body"/>
          </p:nvPr>
        </p:nvSpPr>
        <p:spPr>
          <a:xfrm>
            <a:off x="504000" y="4059000"/>
            <a:ext cx="907128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CustomShape 1" hidden="1"/>
          <p:cNvSpPr/>
          <p:nvPr/>
        </p:nvSpPr>
        <p:spPr>
          <a:xfrm>
            <a:off x="0" y="0"/>
            <a:ext cx="10079280" cy="7559280"/>
          </a:xfrm>
          <a:prstGeom prst="rect">
            <a:avLst/>
          </a:prstGeom>
          <a:solidFill>
            <a:srgbClr val="FFFFFF"/>
          </a:solidFill>
          <a:ln w="12600">
            <a:noFill/>
          </a:ln>
        </p:spPr>
        <p:style>
          <a:lnRef idx="0">
            <a:scrgbClr r="0" g="0" b="0"/>
          </a:lnRef>
          <a:fillRef idx="0">
            <a:scrgbClr r="0" g="0" b="0"/>
          </a:fillRef>
          <a:effectRef idx="0">
            <a:scrgbClr r="0" g="0" b="0"/>
          </a:effectRef>
          <a:fontRef idx="minor"/>
        </p:style>
      </p:sp>
      <p:sp>
        <p:nvSpPr>
          <p:cNvPr id="14" name="CustomShape 2" hidden="1"/>
          <p:cNvSpPr/>
          <p:nvPr/>
        </p:nvSpPr>
        <p:spPr>
          <a:xfrm>
            <a:off x="194040" y="261720"/>
            <a:ext cx="9691200" cy="7035120"/>
          </a:xfrm>
          <a:prstGeom prst="rect">
            <a:avLst/>
          </a:prstGeom>
          <a:solidFill>
            <a:srgbClr val="BFBFBF">
              <a:alpha val="60000"/>
            </a:srgbClr>
          </a:solidFill>
          <a:ln w="6480">
            <a:noFill/>
          </a:ln>
        </p:spPr>
        <p:style>
          <a:lnRef idx="0">
            <a:scrgbClr r="0" g="0" b="0"/>
          </a:lnRef>
          <a:fillRef idx="0">
            <a:scrgbClr r="0" g="0" b="0"/>
          </a:fillRef>
          <a:effectRef idx="0">
            <a:scrgbClr r="0" g="0" b="0"/>
          </a:effectRef>
          <a:fontRef idx="minor"/>
        </p:style>
      </p:sp>
      <p:sp>
        <p:nvSpPr>
          <p:cNvPr id="2" name="CustomShape 3" hidden="1"/>
          <p:cNvSpPr/>
          <p:nvPr/>
        </p:nvSpPr>
        <p:spPr>
          <a:xfrm>
            <a:off x="307080" y="412920"/>
            <a:ext cx="9464760" cy="6732720"/>
          </a:xfrm>
          <a:prstGeom prst="rect">
            <a:avLst/>
          </a:prstGeom>
          <a:noFill/>
          <a:ln w="6480" cap="sq">
            <a:solidFill>
              <a:srgbClr val="262626"/>
            </a:solidFill>
            <a:miter/>
          </a:ln>
        </p:spPr>
        <p:style>
          <a:lnRef idx="0">
            <a:scrgbClr r="0" g="0" b="0"/>
          </a:lnRef>
          <a:fillRef idx="0">
            <a:scrgbClr r="0" g="0" b="0"/>
          </a:fillRef>
          <a:effectRef idx="0">
            <a:scrgbClr r="0" g="0" b="0"/>
          </a:effectRef>
          <a:fontRef idx="minor"/>
        </p:style>
      </p:sp>
      <p:sp>
        <p:nvSpPr>
          <p:cNvPr id="3" name="CustomShape 4"/>
          <p:cNvSpPr/>
          <p:nvPr/>
        </p:nvSpPr>
        <p:spPr>
          <a:xfrm>
            <a:off x="0" y="0"/>
            <a:ext cx="10079280" cy="7559280"/>
          </a:xfrm>
          <a:prstGeom prst="rect">
            <a:avLst/>
          </a:prstGeom>
          <a:solidFill>
            <a:srgbClr val="595959"/>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081080" y="1397160"/>
            <a:ext cx="7916760" cy="4748400"/>
          </a:xfrm>
          <a:prstGeom prst="rect">
            <a:avLst/>
          </a:prstGeom>
          <a:solidFill>
            <a:srgbClr val="FFFFFF"/>
          </a:solidFill>
          <a:ln w="6480">
            <a:noFill/>
          </a:ln>
          <a:effectLst>
            <a:outerShdw>
              <a:srgbClr val="000000">
                <a:alpha val="66000"/>
              </a:srgbClr>
            </a:outerShdw>
          </a:effectLst>
        </p:spPr>
        <p:style>
          <a:lnRef idx="0">
            <a:scrgbClr r="0" g="0" b="0"/>
          </a:lnRef>
          <a:fillRef idx="0">
            <a:scrgbClr r="0" g="0" b="0"/>
          </a:fillRef>
          <a:effectRef idx="0">
            <a:scrgbClr r="0" g="0" b="0"/>
          </a:effectRef>
          <a:fontRef idx="minor"/>
        </p:style>
      </p:sp>
      <p:sp>
        <p:nvSpPr>
          <p:cNvPr id="5" name="CustomShape 6"/>
          <p:cNvSpPr/>
          <p:nvPr/>
        </p:nvSpPr>
        <p:spPr>
          <a:xfrm>
            <a:off x="1196640" y="1555920"/>
            <a:ext cx="7685280" cy="4447080"/>
          </a:xfrm>
          <a:prstGeom prst="rect">
            <a:avLst/>
          </a:prstGeom>
          <a:noFill/>
          <a:ln w="6480" cap="sq">
            <a:solidFill>
              <a:srgbClr val="404040"/>
            </a:solidFill>
            <a:miter/>
          </a:ln>
        </p:spPr>
        <p:style>
          <a:lnRef idx="0">
            <a:scrgbClr r="0" g="0" b="0"/>
          </a:lnRef>
          <a:fillRef idx="0">
            <a:scrgbClr r="0" g="0" b="0"/>
          </a:fillRef>
          <a:effectRef idx="0">
            <a:scrgbClr r="0" g="0" b="0"/>
          </a:effectRef>
          <a:fontRef idx="minor"/>
        </p:style>
      </p:sp>
      <p:sp>
        <p:nvSpPr>
          <p:cNvPr id="6" name="CustomShape 7"/>
          <p:cNvSpPr/>
          <p:nvPr/>
        </p:nvSpPr>
        <p:spPr>
          <a:xfrm>
            <a:off x="4245840" y="1397160"/>
            <a:ext cx="1586880" cy="805680"/>
          </a:xfrm>
          <a:prstGeom prst="rect">
            <a:avLst/>
          </a:prstGeom>
          <a:solidFill>
            <a:srgbClr val="94B6D2"/>
          </a:solidFill>
          <a:ln w="12600">
            <a:noFill/>
          </a:ln>
        </p:spPr>
        <p:style>
          <a:lnRef idx="0">
            <a:scrgbClr r="0" g="0" b="0"/>
          </a:lnRef>
          <a:fillRef idx="0">
            <a:scrgbClr r="0" g="0" b="0"/>
          </a:fillRef>
          <a:effectRef idx="0">
            <a:scrgbClr r="0" g="0" b="0"/>
          </a:effectRef>
          <a:fontRef idx="minor"/>
        </p:style>
      </p:sp>
      <p:grpSp>
        <p:nvGrpSpPr>
          <p:cNvPr id="7" name="Group 8"/>
          <p:cNvGrpSpPr/>
          <p:nvPr/>
        </p:nvGrpSpPr>
        <p:grpSpPr>
          <a:xfrm>
            <a:off x="4340160" y="1396800"/>
            <a:ext cx="1398600" cy="679320"/>
            <a:chOff x="4340160" y="1396800"/>
            <a:chExt cx="1398600" cy="679320"/>
          </a:xfrm>
        </p:grpSpPr>
        <p:sp>
          <p:nvSpPr>
            <p:cNvPr id="8" name="Line 9"/>
            <p:cNvSpPr/>
            <p:nvPr/>
          </p:nvSpPr>
          <p:spPr>
            <a:xfrm>
              <a:off x="4340160" y="1396800"/>
              <a:ext cx="0" cy="675720"/>
            </a:xfrm>
            <a:prstGeom prst="line">
              <a:avLst/>
            </a:prstGeom>
            <a:ln w="6480">
              <a:solidFill>
                <a:srgbClr val="FFFFFF"/>
              </a:solidFill>
              <a:miter/>
            </a:ln>
          </p:spPr>
          <p:style>
            <a:lnRef idx="0">
              <a:scrgbClr r="0" g="0" b="0"/>
            </a:lnRef>
            <a:fillRef idx="0">
              <a:scrgbClr r="0" g="0" b="0"/>
            </a:fillRef>
            <a:effectRef idx="0">
              <a:scrgbClr r="0" g="0" b="0"/>
            </a:effectRef>
            <a:fontRef idx="minor"/>
          </p:style>
        </p:sp>
        <p:sp>
          <p:nvSpPr>
            <p:cNvPr id="9" name="Line 10"/>
            <p:cNvSpPr/>
            <p:nvPr/>
          </p:nvSpPr>
          <p:spPr>
            <a:xfrm>
              <a:off x="5738760" y="1396800"/>
              <a:ext cx="0" cy="675720"/>
            </a:xfrm>
            <a:prstGeom prst="line">
              <a:avLst/>
            </a:prstGeom>
            <a:ln w="6480">
              <a:solidFill>
                <a:srgbClr val="FFFFFF"/>
              </a:solidFill>
              <a:miter/>
            </a:ln>
          </p:spPr>
          <p:style>
            <a:lnRef idx="0">
              <a:scrgbClr r="0" g="0" b="0"/>
            </a:lnRef>
            <a:fillRef idx="0">
              <a:scrgbClr r="0" g="0" b="0"/>
            </a:fillRef>
            <a:effectRef idx="0">
              <a:scrgbClr r="0" g="0" b="0"/>
            </a:effectRef>
            <a:fontRef idx="minor"/>
          </p:style>
        </p:sp>
        <p:sp>
          <p:nvSpPr>
            <p:cNvPr id="10" name="Line 11"/>
            <p:cNvSpPr/>
            <p:nvPr/>
          </p:nvSpPr>
          <p:spPr>
            <a:xfrm>
              <a:off x="4340160" y="2076120"/>
              <a:ext cx="1398600" cy="0"/>
            </a:xfrm>
            <a:prstGeom prst="line">
              <a:avLst/>
            </a:prstGeom>
            <a:ln w="6480">
              <a:solidFill>
                <a:srgbClr val="FFFFFF"/>
              </a:solidFill>
              <a:miter/>
            </a:ln>
          </p:spPr>
          <p:style>
            <a:lnRef idx="0">
              <a:scrgbClr r="0" g="0" b="0"/>
            </a:lnRef>
            <a:fillRef idx="0">
              <a:scrgbClr r="0" g="0" b="0"/>
            </a:fillRef>
            <a:effectRef idx="0">
              <a:scrgbClr r="0" g="0" b="0"/>
            </a:effectRef>
            <a:fontRef idx="minor"/>
          </p:style>
        </p:sp>
      </p:grpSp>
      <p:sp>
        <p:nvSpPr>
          <p:cNvPr id="11" name="PlaceHolder 12"/>
          <p:cNvSpPr>
            <a:spLocks noGrp="1"/>
          </p:cNvSpPr>
          <p:nvPr>
            <p:ph type="title"/>
          </p:nvPr>
        </p:nvSpPr>
        <p:spPr>
          <a:xfrm>
            <a:off x="504000" y="301320"/>
            <a:ext cx="9071280" cy="1261800"/>
          </a:xfrm>
          <a:prstGeom prst="rect">
            <a:avLst/>
          </a:prstGeom>
        </p:spPr>
        <p:txBody>
          <a:bodyPr lIns="0" tIns="0" rIns="0" bIns="0" anchor="ctr">
            <a:noAutofit/>
          </a:bodyPr>
          <a:lstStyle/>
          <a:p>
            <a:pPr algn="ctr"/>
            <a:r>
              <a:rPr lang="en-IN" sz="1800" b="0" strike="noStrike" spc="-1">
                <a:latin typeface="Arial"/>
              </a:rPr>
              <a:t>Click to edit the title text format</a:t>
            </a:r>
          </a:p>
        </p:txBody>
      </p:sp>
      <p:sp>
        <p:nvSpPr>
          <p:cNvPr id="12" name="PlaceHolder 13"/>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9" name="Picture 48"/>
          <p:cNvPicPr/>
          <p:nvPr/>
        </p:nvPicPr>
        <p:blipFill>
          <a:blip r:embed="rId14"/>
          <a:stretch/>
        </p:blipFill>
        <p:spPr>
          <a:xfrm>
            <a:off x="0" y="6016680"/>
            <a:ext cx="10076400" cy="1542240"/>
          </a:xfrm>
          <a:prstGeom prst="rect">
            <a:avLst/>
          </a:prstGeom>
          <a:ln>
            <a:noFill/>
          </a:ln>
        </p:spPr>
      </p:pic>
      <p:pic>
        <p:nvPicPr>
          <p:cNvPr id="50" name="Picture 49"/>
          <p:cNvPicPr/>
          <p:nvPr/>
        </p:nvPicPr>
        <p:blipFill>
          <a:blip r:embed="rId15"/>
          <a:stretch/>
        </p:blipFill>
        <p:spPr>
          <a:xfrm>
            <a:off x="0" y="0"/>
            <a:ext cx="10076760" cy="1694880"/>
          </a:xfrm>
          <a:prstGeom prst="rect">
            <a:avLst/>
          </a:prstGeom>
          <a:ln>
            <a:noFill/>
          </a:ln>
        </p:spPr>
      </p:pic>
      <p:sp>
        <p:nvSpPr>
          <p:cNvPr id="51"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r>
              <a:rPr lang="en-IN" sz="1800" b="0" strike="noStrike" spc="-1">
                <a:latin typeface="Arial"/>
              </a:rPr>
              <a:t>Click to edit the title text format</a:t>
            </a:r>
          </a:p>
        </p:txBody>
      </p:sp>
      <p:sp>
        <p:nvSpPr>
          <p:cNvPr id="52" name="PlaceHolder 2"/>
          <p:cNvSpPr>
            <a:spLocks noGrp="1"/>
          </p:cNvSpPr>
          <p:nvPr>
            <p:ph type="body"/>
          </p:nvPr>
        </p:nvSpPr>
        <p:spPr>
          <a:xfrm>
            <a:off x="504000" y="1769040"/>
            <a:ext cx="9071280" cy="2090880"/>
          </a:xfrm>
          <a:prstGeom prst="rect">
            <a:avLst/>
          </a:prstGeom>
        </p:spPr>
        <p:txBody>
          <a:bodyPr lIns="0" tIns="0" rIns="0" bIns="0">
            <a:normAutofit fontScale="90000"/>
          </a:bodyPr>
          <a:lstStyle/>
          <a:p>
            <a:pPr marL="432000" indent="-324000" algn="ctr">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IN"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IN" sz="1800" b="0" strike="noStrike" spc="-1">
                <a:latin typeface="Arial"/>
              </a:rPr>
              <a:t>Third Outline Level</a:t>
            </a:r>
          </a:p>
          <a:p>
            <a:pPr marL="1728000" lvl="3" indent="-216000" algn="ctr">
              <a:spcBef>
                <a:spcPts val="567"/>
              </a:spcBef>
              <a:buClr>
                <a:srgbClr val="000000"/>
              </a:buClr>
              <a:buSzPct val="75000"/>
              <a:buFont typeface="Symbol" charset="2"/>
              <a:buChar char=""/>
            </a:pPr>
            <a:r>
              <a:rPr lang="en-IN"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IN"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IN"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IN" sz="1800" b="0" strike="noStrike" spc="-1">
                <a:latin typeface="Arial"/>
              </a:rPr>
              <a:t>Seventh Outline Level</a:t>
            </a:r>
          </a:p>
        </p:txBody>
      </p:sp>
      <p:sp>
        <p:nvSpPr>
          <p:cNvPr id="53" name="PlaceHolder 3"/>
          <p:cNvSpPr>
            <a:spLocks noGrp="1"/>
          </p:cNvSpPr>
          <p:nvPr>
            <p:ph type="body"/>
          </p:nvPr>
        </p:nvSpPr>
        <p:spPr>
          <a:xfrm>
            <a:off x="504000" y="4059360"/>
            <a:ext cx="9071280" cy="2090880"/>
          </a:xfrm>
          <a:prstGeom prst="rect">
            <a:avLst/>
          </a:prstGeom>
        </p:spPr>
        <p:txBody>
          <a:bodyPr lIns="0" tIns="0" rIns="0" bIns="0">
            <a:normAutofit fontScale="90000"/>
          </a:bodyPr>
          <a:lstStyle/>
          <a:p>
            <a:pPr marL="432000" indent="-324000" algn="ctr">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IN"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IN" sz="1800" b="0" strike="noStrike" spc="-1">
                <a:latin typeface="Arial"/>
              </a:rPr>
              <a:t>Third Outline Level</a:t>
            </a:r>
          </a:p>
          <a:p>
            <a:pPr marL="1728000" lvl="3" indent="-216000" algn="ctr">
              <a:spcBef>
                <a:spcPts val="567"/>
              </a:spcBef>
              <a:buClr>
                <a:srgbClr val="000000"/>
              </a:buClr>
              <a:buSzPct val="75000"/>
              <a:buFont typeface="Symbol" charset="2"/>
              <a:buChar char=""/>
            </a:pPr>
            <a:r>
              <a:rPr lang="en-IN"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IN"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IN"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0" name="Picture 89"/>
          <p:cNvPicPr/>
          <p:nvPr/>
        </p:nvPicPr>
        <p:blipFill>
          <a:blip r:embed="rId14"/>
          <a:stretch/>
        </p:blipFill>
        <p:spPr>
          <a:xfrm>
            <a:off x="0" y="6108480"/>
            <a:ext cx="10076400" cy="1450800"/>
          </a:xfrm>
          <a:prstGeom prst="rect">
            <a:avLst/>
          </a:prstGeom>
          <a:ln>
            <a:noFill/>
          </a:ln>
        </p:spPr>
      </p:pic>
      <p:sp>
        <p:nvSpPr>
          <p:cNvPr id="91" name="PlaceHolder 1"/>
          <p:cNvSpPr>
            <a:spLocks noGrp="1"/>
          </p:cNvSpPr>
          <p:nvPr>
            <p:ph type="title"/>
          </p:nvPr>
        </p:nvSpPr>
        <p:spPr>
          <a:xfrm>
            <a:off x="504000" y="301320"/>
            <a:ext cx="9071280" cy="1261800"/>
          </a:xfrm>
          <a:prstGeom prst="rect">
            <a:avLst/>
          </a:prstGeom>
        </p:spPr>
        <p:txBody>
          <a:bodyPr lIns="0" tIns="0" rIns="0" bIns="0" anchor="ctr">
            <a:noAutofit/>
          </a:bodyPr>
          <a:lstStyle/>
          <a:p>
            <a:pPr algn="ctr"/>
            <a:r>
              <a:rPr lang="en-IN" sz="1800" b="0" strike="noStrike" spc="-1">
                <a:latin typeface="Arial"/>
              </a:rPr>
              <a:t>Click to edit the title text format</a:t>
            </a:r>
          </a:p>
        </p:txBody>
      </p:sp>
      <p:sp>
        <p:nvSpPr>
          <p:cNvPr id="92" name="PlaceHolder 2"/>
          <p:cNvSpPr>
            <a:spLocks noGrp="1"/>
          </p:cNvSpPr>
          <p:nvPr>
            <p:ph type="body"/>
          </p:nvPr>
        </p:nvSpPr>
        <p:spPr>
          <a:xfrm>
            <a:off x="504000" y="1769040"/>
            <a:ext cx="9071280" cy="438408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IN"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IN" sz="1800" b="0" strike="noStrike" spc="-1">
                <a:latin typeface="Arial"/>
              </a:rPr>
              <a:t>Third Outline Level</a:t>
            </a:r>
          </a:p>
          <a:p>
            <a:pPr marL="1728000" lvl="3" indent="-216000" algn="ctr">
              <a:spcBef>
                <a:spcPts val="567"/>
              </a:spcBef>
              <a:buClr>
                <a:srgbClr val="000000"/>
              </a:buClr>
              <a:buSzPct val="75000"/>
              <a:buFont typeface="Symbol" charset="2"/>
              <a:buChar char=""/>
            </a:pPr>
            <a:r>
              <a:rPr lang="en-IN"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IN"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IN"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2pGVpzn1JwgQWevsc3uFvqUe8EjxCa6R/view?usp=sharing" TargetMode="External"/><Relationship Id="rId2" Type="http://schemas.openxmlformats.org/officeDocument/2006/relationships/hyperlink" Target="https://drive.google.com/file/d/1XBR3g2gi98uJ35tvjzOUOyG59NtrMuZf/view?usp=sharing" TargetMode="External"/><Relationship Id="rId1" Type="http://schemas.openxmlformats.org/officeDocument/2006/relationships/slideLayout" Target="../slideLayouts/slideLayout25.xml"/><Relationship Id="rId4" Type="http://schemas.openxmlformats.org/officeDocument/2006/relationships/hyperlink" Target="https://drive.google.com/file/d/11ADGJi-ITUYdRVYHeZE4D3QP-QGzuUCr/view?usp=sharin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5" name="Picture 7" descr="flower illustrations"/>
          <p:cNvPicPr/>
          <p:nvPr/>
        </p:nvPicPr>
        <p:blipFill>
          <a:blip r:embed="rId3"/>
          <a:stretch/>
        </p:blipFill>
        <p:spPr>
          <a:xfrm>
            <a:off x="-127080" y="-47880"/>
            <a:ext cx="10079280" cy="7559280"/>
          </a:xfrm>
          <a:prstGeom prst="rect">
            <a:avLst/>
          </a:prstGeom>
          <a:ln>
            <a:noFill/>
          </a:ln>
        </p:spPr>
      </p:pic>
      <p:sp>
        <p:nvSpPr>
          <p:cNvPr id="136" name="CustomShape 1"/>
          <p:cNvSpPr/>
          <p:nvPr/>
        </p:nvSpPr>
        <p:spPr>
          <a:xfrm>
            <a:off x="1081080" y="1397160"/>
            <a:ext cx="7916760" cy="4748400"/>
          </a:xfrm>
          <a:prstGeom prst="rect">
            <a:avLst/>
          </a:prstGeom>
          <a:solidFill>
            <a:srgbClr val="FFFFFF"/>
          </a:solidFill>
          <a:ln w="6480">
            <a:noFill/>
          </a:ln>
          <a:effectLst>
            <a:outerShdw>
              <a:srgbClr val="000000">
                <a:alpha val="66000"/>
              </a:srgbClr>
            </a:outerShdw>
          </a:effectLst>
        </p:spPr>
        <p:style>
          <a:lnRef idx="0">
            <a:scrgbClr r="0" g="0" b="0"/>
          </a:lnRef>
          <a:fillRef idx="0">
            <a:scrgbClr r="0" g="0" b="0"/>
          </a:fillRef>
          <a:effectRef idx="0">
            <a:scrgbClr r="0" g="0" b="0"/>
          </a:effectRef>
          <a:fontRef idx="minor"/>
        </p:style>
      </p:sp>
      <p:sp>
        <p:nvSpPr>
          <p:cNvPr id="137" name="CustomShape 2"/>
          <p:cNvSpPr/>
          <p:nvPr/>
        </p:nvSpPr>
        <p:spPr>
          <a:xfrm>
            <a:off x="1196640" y="1555920"/>
            <a:ext cx="7685280" cy="4447080"/>
          </a:xfrm>
          <a:prstGeom prst="rect">
            <a:avLst/>
          </a:prstGeom>
          <a:noFill/>
          <a:ln w="6480" cap="sq">
            <a:solidFill>
              <a:srgbClr val="404040"/>
            </a:solidFill>
            <a:miter/>
          </a:ln>
        </p:spPr>
        <p:style>
          <a:lnRef idx="0">
            <a:scrgbClr r="0" g="0" b="0"/>
          </a:lnRef>
          <a:fillRef idx="0">
            <a:scrgbClr r="0" g="0" b="0"/>
          </a:fillRef>
          <a:effectRef idx="0">
            <a:scrgbClr r="0" g="0" b="0"/>
          </a:effectRef>
          <a:fontRef idx="minor"/>
        </p:style>
      </p:sp>
      <p:sp>
        <p:nvSpPr>
          <p:cNvPr id="138" name="CustomShape 3"/>
          <p:cNvSpPr/>
          <p:nvPr/>
        </p:nvSpPr>
        <p:spPr>
          <a:xfrm>
            <a:off x="1464120" y="2305080"/>
            <a:ext cx="7150680" cy="285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83000"/>
              </a:lnSpc>
            </a:pPr>
            <a:r>
              <a:rPr lang="en-US" sz="5400" b="0" strike="noStrike" cap="all" spc="-100">
                <a:solidFill>
                  <a:srgbClr val="262626"/>
                </a:solidFill>
                <a:latin typeface="Avenir Next LT Pro Light"/>
              </a:rPr>
              <a:t>Mid Presentation</a:t>
            </a:r>
            <a:br/>
            <a:br/>
            <a:r>
              <a:rPr lang="en-US" sz="5400" b="0" strike="noStrike" cap="all" spc="-100">
                <a:solidFill>
                  <a:srgbClr val="262626"/>
                </a:solidFill>
                <a:latin typeface="Avenir Next LT Pro Light"/>
              </a:rPr>
              <a:t>SSD Project</a:t>
            </a:r>
            <a:endParaRPr lang="en-IN" sz="5400" b="0" strike="noStrike" spc="-1">
              <a:latin typeface="Arial"/>
            </a:endParaRPr>
          </a:p>
        </p:txBody>
      </p:sp>
      <p:sp>
        <p:nvSpPr>
          <p:cNvPr id="139" name="CustomShape 4"/>
          <p:cNvSpPr/>
          <p:nvPr/>
        </p:nvSpPr>
        <p:spPr>
          <a:xfrm>
            <a:off x="1464120" y="5161320"/>
            <a:ext cx="7153200" cy="50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pPr>
            <a:r>
              <a:rPr lang="en-IN" sz="1990" b="0" strike="noStrike" spc="-1">
                <a:latin typeface="Arial"/>
              </a:rPr>
              <a:t>.</a:t>
            </a:r>
          </a:p>
          <a:p>
            <a:pPr algn="ctr">
              <a:lnSpc>
                <a:spcPct val="100000"/>
              </a:lnSpc>
            </a:pPr>
            <a:endParaRPr lang="en-IN" sz="1990" b="0" strike="noStrike" spc="-1">
              <a:latin typeface="Arial"/>
            </a:endParaRPr>
          </a:p>
        </p:txBody>
      </p:sp>
      <p:sp>
        <p:nvSpPr>
          <p:cNvPr id="140" name="CustomShape 5"/>
          <p:cNvSpPr/>
          <p:nvPr/>
        </p:nvSpPr>
        <p:spPr>
          <a:xfrm>
            <a:off x="4245840" y="1397160"/>
            <a:ext cx="1586880" cy="805680"/>
          </a:xfrm>
          <a:prstGeom prst="rect">
            <a:avLst/>
          </a:prstGeom>
          <a:solidFill>
            <a:srgbClr val="94B6D2"/>
          </a:solidFill>
          <a:ln w="12600">
            <a:noFill/>
          </a:ln>
        </p:spPr>
        <p:style>
          <a:lnRef idx="0">
            <a:scrgbClr r="0" g="0" b="0"/>
          </a:lnRef>
          <a:fillRef idx="0">
            <a:scrgbClr r="0" g="0" b="0"/>
          </a:fillRef>
          <a:effectRef idx="0">
            <a:scrgbClr r="0" g="0" b="0"/>
          </a:effectRef>
          <a:fontRef idx="minor"/>
        </p:style>
      </p:sp>
      <p:sp>
        <p:nvSpPr>
          <p:cNvPr id="141" name="Line 6"/>
          <p:cNvSpPr/>
          <p:nvPr/>
        </p:nvSpPr>
        <p:spPr>
          <a:xfrm>
            <a:off x="4340160" y="1397160"/>
            <a:ext cx="0" cy="705600"/>
          </a:xfrm>
          <a:prstGeom prst="line">
            <a:avLst/>
          </a:prstGeom>
          <a:ln w="6480">
            <a:solidFill>
              <a:srgbClr val="FFFFFF"/>
            </a:solidFill>
            <a:miter/>
          </a:ln>
        </p:spPr>
        <p:style>
          <a:lnRef idx="0">
            <a:scrgbClr r="0" g="0" b="0"/>
          </a:lnRef>
          <a:fillRef idx="0">
            <a:scrgbClr r="0" g="0" b="0"/>
          </a:fillRef>
          <a:effectRef idx="0">
            <a:scrgbClr r="0" g="0" b="0"/>
          </a:effectRef>
          <a:fontRef idx="minor"/>
        </p:style>
      </p:sp>
      <p:sp>
        <p:nvSpPr>
          <p:cNvPr id="142" name="Line 7"/>
          <p:cNvSpPr/>
          <p:nvPr/>
        </p:nvSpPr>
        <p:spPr>
          <a:xfrm>
            <a:off x="5738760" y="1397160"/>
            <a:ext cx="0" cy="705600"/>
          </a:xfrm>
          <a:prstGeom prst="line">
            <a:avLst/>
          </a:prstGeom>
          <a:ln w="6480">
            <a:solidFill>
              <a:srgbClr val="FFFFFF"/>
            </a:solidFill>
            <a:miter/>
          </a:ln>
        </p:spPr>
        <p:style>
          <a:lnRef idx="0">
            <a:scrgbClr r="0" g="0" b="0"/>
          </a:lnRef>
          <a:fillRef idx="0">
            <a:scrgbClr r="0" g="0" b="0"/>
          </a:fillRef>
          <a:effectRef idx="0">
            <a:scrgbClr r="0" g="0" b="0"/>
          </a:effectRef>
          <a:fontRef idx="minor"/>
        </p:style>
      </p:sp>
      <p:sp>
        <p:nvSpPr>
          <p:cNvPr id="143" name="Line 8"/>
          <p:cNvSpPr/>
          <p:nvPr/>
        </p:nvSpPr>
        <p:spPr>
          <a:xfrm>
            <a:off x="4340160" y="2108160"/>
            <a:ext cx="1398600" cy="0"/>
          </a:xfrm>
          <a:prstGeom prst="line">
            <a:avLst/>
          </a:prstGeom>
          <a:ln w="6480">
            <a:solidFill>
              <a:srgbClr val="FFFFFF"/>
            </a:solidFill>
            <a:miter/>
          </a:ln>
        </p:spPr>
        <p:style>
          <a:lnRef idx="0">
            <a:scrgbClr r="0" g="0" b="0"/>
          </a:lnRef>
          <a:fillRef idx="0">
            <a:scrgbClr r="0" g="0" b="0"/>
          </a:fillRef>
          <a:effectRef idx="0">
            <a:scrgbClr r="0" g="0" b="0"/>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504360" y="2530080"/>
            <a:ext cx="9071280" cy="1669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83000"/>
              </a:lnSpc>
            </a:pPr>
            <a:r>
              <a:rPr lang="en-US" sz="6800" b="0" strike="noStrike" cap="all" spc="-100">
                <a:solidFill>
                  <a:srgbClr val="262626"/>
                </a:solidFill>
                <a:latin typeface="Avenir Next LT Pro Light"/>
              </a:rPr>
              <a:t>We are group </a:t>
            </a:r>
            <a:br/>
            <a:r>
              <a:rPr lang="en-US" sz="6800" b="0" strike="noStrike" cap="all" spc="-100">
                <a:solidFill>
                  <a:srgbClr val="262626"/>
                </a:solidFill>
                <a:latin typeface="Avenir Next LT Pro Light"/>
              </a:rPr>
              <a:t>SSD-11</a:t>
            </a:r>
            <a:endParaRPr lang="en-IN" sz="6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504000" y="301320"/>
            <a:ext cx="9071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a:latin typeface="Arial"/>
              </a:rPr>
              <a:t>PROBLEM DESCRIPTION</a:t>
            </a:r>
          </a:p>
        </p:txBody>
      </p:sp>
      <p:sp>
        <p:nvSpPr>
          <p:cNvPr id="146" name="CustomShape 2"/>
          <p:cNvSpPr/>
          <p:nvPr/>
        </p:nvSpPr>
        <p:spPr>
          <a:xfrm>
            <a:off x="504000" y="1769040"/>
            <a:ext cx="907128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3000"/>
          </a:bodyPr>
          <a:lstStyle/>
          <a:p>
            <a:pPr marL="432000" indent="-323640">
              <a:lnSpc>
                <a:spcPct val="83000"/>
              </a:lnSpc>
              <a:buClr>
                <a:srgbClr val="000000"/>
              </a:buClr>
              <a:buSzPct val="45000"/>
              <a:buFont typeface="Wingdings" charset="2"/>
              <a:buChar char=""/>
            </a:pPr>
            <a:r>
              <a:rPr lang="en-US" sz="3600" b="0" strike="noStrike" cap="all" spc="-100">
                <a:solidFill>
                  <a:srgbClr val="262626"/>
                </a:solidFill>
                <a:latin typeface="Avenir Next LT Pro Light"/>
              </a:rPr>
              <a:t>Our Aim is to create a puzzle game for dyslexic people</a:t>
            </a:r>
            <a:endParaRPr lang="en-IN" sz="3600" b="0" strike="noStrike" spc="-1">
              <a:latin typeface="Arial"/>
            </a:endParaRPr>
          </a:p>
          <a:p>
            <a:pPr>
              <a:lnSpc>
                <a:spcPct val="83000"/>
              </a:lnSpc>
            </a:pPr>
            <a:endParaRPr lang="en-IN" sz="3600" b="0" strike="noStrike" spc="-1">
              <a:latin typeface="Arial"/>
            </a:endParaRPr>
          </a:p>
          <a:p>
            <a:pPr marL="432000" indent="-323640">
              <a:lnSpc>
                <a:spcPct val="83000"/>
              </a:lnSpc>
              <a:buClr>
                <a:srgbClr val="000000"/>
              </a:buClr>
              <a:buSzPct val="45000"/>
              <a:buFont typeface="Wingdings" charset="2"/>
              <a:buChar char=""/>
            </a:pPr>
            <a:r>
              <a:rPr lang="en-US" sz="2400" b="0" strike="noStrike" cap="all" spc="-100">
                <a:solidFill>
                  <a:srgbClr val="262626"/>
                </a:solidFill>
                <a:latin typeface="Avenir Next LT Pro Light"/>
              </a:rPr>
              <a:t>it is often challenging for a kid with dyslexia to stay motivated to learn.</a:t>
            </a:r>
            <a:endParaRPr lang="en-IN" sz="2400" b="0" strike="noStrike" spc="-1">
              <a:latin typeface="Arial"/>
            </a:endParaRPr>
          </a:p>
          <a:p>
            <a:pPr>
              <a:lnSpc>
                <a:spcPct val="83000"/>
              </a:lnSpc>
            </a:pPr>
            <a:endParaRPr lang="en-IN" sz="2400" b="0" strike="noStrike" spc="-1">
              <a:latin typeface="Arial"/>
            </a:endParaRPr>
          </a:p>
          <a:p>
            <a:pPr marL="432000" indent="-323640">
              <a:lnSpc>
                <a:spcPct val="83000"/>
              </a:lnSpc>
              <a:buClr>
                <a:srgbClr val="000000"/>
              </a:buClr>
              <a:buSzPct val="45000"/>
              <a:buFont typeface="Wingdings" charset="2"/>
              <a:buChar char=""/>
            </a:pPr>
            <a:r>
              <a:rPr lang="en-US" sz="2400" b="0" strike="noStrike" cap="all" spc="-100">
                <a:solidFill>
                  <a:srgbClr val="262626"/>
                </a:solidFill>
                <a:latin typeface="Avenir Next LT Pro Light"/>
              </a:rPr>
              <a:t>It is a proven fact that mind-games such as word games,memory games etc. are effective in helping children with dyslexia , but it is hard to keep them engaged.</a:t>
            </a:r>
            <a:endParaRPr lang="en-IN" sz="2400" b="0" strike="noStrike" spc="-1">
              <a:latin typeface="Arial"/>
            </a:endParaRPr>
          </a:p>
          <a:p>
            <a:pPr>
              <a:lnSpc>
                <a:spcPct val="83000"/>
              </a:lnSpc>
            </a:pPr>
            <a:endParaRPr lang="en-IN" sz="2400" b="0" strike="noStrike" spc="-1">
              <a:latin typeface="Arial"/>
            </a:endParaRPr>
          </a:p>
          <a:p>
            <a:pPr marL="432000" indent="-323640">
              <a:lnSpc>
                <a:spcPct val="83000"/>
              </a:lnSpc>
              <a:buClr>
                <a:srgbClr val="000000"/>
              </a:buClr>
              <a:buSzPct val="45000"/>
              <a:buFont typeface="Wingdings" charset="2"/>
              <a:buChar char=""/>
            </a:pPr>
            <a:r>
              <a:rPr lang="en-US" sz="2400" b="0" strike="noStrike" cap="all" spc="-100">
                <a:solidFill>
                  <a:srgbClr val="262626"/>
                </a:solidFill>
                <a:latin typeface="Avenir Next LT Pro Light"/>
              </a:rPr>
              <a:t>The games must be simple as well as interesting in parallel.</a:t>
            </a:r>
            <a:endParaRPr lang="en-IN" sz="2400" b="0" strike="noStrike" spc="-1">
              <a:latin typeface="Arial"/>
            </a:endParaRPr>
          </a:p>
          <a:p>
            <a:pPr>
              <a:lnSpc>
                <a:spcPct val="83000"/>
              </a:lnSpc>
            </a:pPr>
            <a:endParaRPr lang="en-IN" sz="2400" b="0" strike="noStrike" spc="-1">
              <a:latin typeface="Arial"/>
            </a:endParaRPr>
          </a:p>
          <a:p>
            <a:pPr marL="432000" indent="-323640">
              <a:lnSpc>
                <a:spcPct val="83000"/>
              </a:lnSpc>
              <a:buClr>
                <a:srgbClr val="000000"/>
              </a:buClr>
              <a:buSzPct val="45000"/>
              <a:buFont typeface="Wingdings" charset="2"/>
              <a:buChar char=""/>
            </a:pPr>
            <a:r>
              <a:rPr lang="en-US" sz="2400" b="0" strike="noStrike" cap="all" spc="-100">
                <a:solidFill>
                  <a:srgbClr val="262626"/>
                </a:solidFill>
                <a:latin typeface="Avenir Next LT Pro Light"/>
              </a:rPr>
              <a:t>There are a numerous games in the market which are  good at the logics but not engaging enough.</a:t>
            </a:r>
            <a:endParaRPr lang="en-IN" sz="2400" b="0" strike="noStrike" spc="-1">
              <a:latin typeface="Arial"/>
            </a:endParaRPr>
          </a:p>
          <a:p>
            <a:pPr>
              <a:lnSpc>
                <a:spcPct val="83000"/>
              </a:lnSpc>
            </a:pPr>
            <a:endParaRPr lang="en-IN" sz="2400" b="0" strike="noStrike" spc="-1">
              <a:latin typeface="Arial"/>
            </a:endParaRPr>
          </a:p>
          <a:p>
            <a:pPr marL="432000" indent="-323640">
              <a:lnSpc>
                <a:spcPct val="83000"/>
              </a:lnSpc>
              <a:buClr>
                <a:srgbClr val="000000"/>
              </a:buClr>
              <a:buSzPct val="45000"/>
              <a:buFont typeface="Wingdings" charset="2"/>
              <a:buChar char=""/>
            </a:pPr>
            <a:r>
              <a:rPr lang="en-US" sz="2400" b="0" strike="noStrike" cap="all" spc="-100">
                <a:solidFill>
                  <a:srgbClr val="262626"/>
                </a:solidFill>
                <a:latin typeface="Avenir Next LT Pro Light"/>
              </a:rPr>
              <a:t>Our puzzle game comes to the rescue,by combining the old-school honeycomb maze concept with many effective dyslexic games ,proving a whole new interactive experience to the children.</a:t>
            </a:r>
            <a:endParaRPr lang="en-IN" sz="2400" b="0" strike="noStrike" spc="-1">
              <a:latin typeface="Arial"/>
            </a:endParaRPr>
          </a:p>
          <a:p>
            <a:pPr>
              <a:lnSpc>
                <a:spcPct val="83000"/>
              </a:lnSpc>
            </a:pPr>
            <a:endParaRPr lang="en-IN" sz="2400" b="0" strike="noStrike" spc="-1">
              <a:latin typeface="Arial"/>
            </a:endParaRPr>
          </a:p>
          <a:p>
            <a:pPr algn="ctr">
              <a:lnSpc>
                <a:spcPct val="83000"/>
              </a:lnSpc>
            </a:pPr>
            <a:endParaRPr lang="en-IN" sz="2400" b="0" strike="noStrike" spc="-1">
              <a:latin typeface="Arial"/>
            </a:endParaRPr>
          </a:p>
          <a:p>
            <a:pPr algn="ctr">
              <a:lnSpc>
                <a:spcPct val="83000"/>
              </a:lnSpc>
            </a:pPr>
            <a:endParaRPr lang="en-IN"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504000" y="301320"/>
            <a:ext cx="9071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a:latin typeface="Arial"/>
              </a:rPr>
              <a:t>SOLUTION APPROACH</a:t>
            </a:r>
          </a:p>
        </p:txBody>
      </p:sp>
      <p:sp>
        <p:nvSpPr>
          <p:cNvPr id="148" name="CustomShape 2"/>
          <p:cNvSpPr/>
          <p:nvPr/>
        </p:nvSpPr>
        <p:spPr>
          <a:xfrm>
            <a:off x="504000" y="1769040"/>
            <a:ext cx="907128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21000"/>
          </a:bodyPr>
          <a:lstStyle/>
          <a:p>
            <a:pPr marL="432000" indent="-323640">
              <a:lnSpc>
                <a:spcPct val="100000"/>
              </a:lnSpc>
              <a:spcAft>
                <a:spcPts val="1417"/>
              </a:spcAft>
              <a:buClr>
                <a:srgbClr val="000000"/>
              </a:buClr>
              <a:buSzPct val="45000"/>
              <a:buFont typeface="Wingdings" charset="2"/>
              <a:buChar char=""/>
            </a:pPr>
            <a:r>
              <a:rPr lang="en-IN" sz="3200" b="0" strike="noStrike" spc="-1">
                <a:latin typeface="Arial"/>
              </a:rPr>
              <a:t>OUR PUZZLE GAME CONSISTS OF A 3-D MAZE.</a:t>
            </a:r>
          </a:p>
          <a:p>
            <a:pPr marL="432000" indent="-323640">
              <a:lnSpc>
                <a:spcPct val="100000"/>
              </a:lnSpc>
              <a:spcAft>
                <a:spcPts val="1417"/>
              </a:spcAft>
              <a:buClr>
                <a:srgbClr val="000000"/>
              </a:buClr>
              <a:buSzPct val="45000"/>
              <a:buFont typeface="Wingdings" charset="2"/>
              <a:buChar char=""/>
            </a:pPr>
            <a:r>
              <a:rPr lang="en-IN" sz="3200" b="0" strike="noStrike" spc="-1">
                <a:latin typeface="Arial"/>
              </a:rPr>
              <a:t>SOME WALLS WILL HAVE DOORWAYS WHICH ARE LOCKED BY A MINI DYSLEXIA  PUZZLE GAME.</a:t>
            </a:r>
          </a:p>
          <a:p>
            <a:pPr marL="432000" indent="-323640">
              <a:lnSpc>
                <a:spcPct val="100000"/>
              </a:lnSpc>
              <a:spcAft>
                <a:spcPts val="1417"/>
              </a:spcAft>
              <a:buClr>
                <a:srgbClr val="000000"/>
              </a:buClr>
              <a:buSzPct val="45000"/>
              <a:buFont typeface="Wingdings" charset="2"/>
              <a:buChar char=""/>
            </a:pPr>
            <a:r>
              <a:rPr lang="en-IN" sz="3200" b="0" strike="noStrike" spc="-1">
                <a:latin typeface="Arial"/>
              </a:rPr>
              <a:t>AFTER SOLVING THE MINI PUZZLE ,THE DOORWAY WILL VANISH AND THE USER CAN MOVE FORWARD IN THE MAZE.</a:t>
            </a:r>
          </a:p>
          <a:p>
            <a:pPr marL="432000" indent="-323640">
              <a:lnSpc>
                <a:spcPct val="100000"/>
              </a:lnSpc>
              <a:spcAft>
                <a:spcPts val="1417"/>
              </a:spcAft>
              <a:buClr>
                <a:srgbClr val="000000"/>
              </a:buClr>
              <a:buSzPct val="45000"/>
              <a:buFont typeface="Wingdings" charset="2"/>
              <a:buChar char=""/>
            </a:pPr>
            <a:r>
              <a:rPr lang="en-IN" sz="3200" b="0" strike="noStrike" spc="-1">
                <a:latin typeface="Arial"/>
              </a:rPr>
              <a:t>THE AIM IS TO REACH THE BRICK ROOM ,WHICH IS THE LAST ROOM IN THE MAZE.</a:t>
            </a:r>
          </a:p>
          <a:p>
            <a:pPr marL="432000" indent="-323640">
              <a:lnSpc>
                <a:spcPct val="100000"/>
              </a:lnSpc>
              <a:spcAft>
                <a:spcPts val="1417"/>
              </a:spcAft>
              <a:buClr>
                <a:srgbClr val="000000"/>
              </a:buClr>
              <a:buSzPct val="45000"/>
              <a:buFont typeface="Wingdings" charset="2"/>
              <a:buChar char=""/>
            </a:pPr>
            <a:r>
              <a:rPr lang="en-IN" sz="3200" b="0" strike="noStrike" spc="-1">
                <a:latin typeface="Arial"/>
              </a:rPr>
              <a:t>THERE CAN BE MULTIPLE PATHS TO REACH THE BRICK ROOM, DEPENDING UPON THE CHOICES OF THE USER.</a:t>
            </a:r>
          </a:p>
          <a:p>
            <a:pPr marL="432000" indent="-323640">
              <a:lnSpc>
                <a:spcPct val="100000"/>
              </a:lnSpc>
              <a:spcAft>
                <a:spcPts val="1417"/>
              </a:spcAft>
              <a:buClr>
                <a:srgbClr val="000000"/>
              </a:buClr>
              <a:buSzPct val="45000"/>
              <a:buFont typeface="Wingdings" charset="2"/>
              <a:buChar char=""/>
            </a:pPr>
            <a:r>
              <a:rPr lang="en-IN" sz="3200" b="0" strike="noStrike" spc="-1">
                <a:latin typeface="Arial"/>
              </a:rPr>
              <a:t>EACH PUZZLE WILL BE UNIQUE IN ITSELF , AND THEREFORE THE USER WILL BE SOLVING NUMEROUS PUZZLES BEFORE FINISHING THE GAME.</a:t>
            </a:r>
          </a:p>
          <a:p>
            <a:pPr marL="432000" indent="-323640">
              <a:lnSpc>
                <a:spcPct val="100000"/>
              </a:lnSpc>
              <a:spcAft>
                <a:spcPts val="1417"/>
              </a:spcAft>
              <a:buClr>
                <a:srgbClr val="000000"/>
              </a:buClr>
              <a:buSzPct val="45000"/>
              <a:buFont typeface="Wingdings" charset="2"/>
              <a:buChar char=""/>
            </a:pPr>
            <a:r>
              <a:rPr lang="en-IN" sz="3200" b="0" strike="noStrike" spc="-1">
                <a:latin typeface="Arial"/>
              </a:rPr>
              <a:t>THIS SOLUTION APPROACH IS DIFFERENT FROM THE PREVAILING SOLUTIONS AS NO OTHER DYSLEXIA PUZZLE GAME IS AS INTERACTIVE AND DOES NOT PROVIDE SOLVING OF SUCH A VARIETY OF PUZZLES IN A SINGLE GAME RUN.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504000" y="301320"/>
            <a:ext cx="9071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83000"/>
              </a:lnSpc>
            </a:pPr>
            <a:r>
              <a:rPr lang="en-US" sz="4400" b="0" strike="noStrike" cap="all" spc="-100">
                <a:solidFill>
                  <a:srgbClr val="262626"/>
                </a:solidFill>
                <a:latin typeface="Avenir Next LT Pro Light"/>
              </a:rPr>
              <a:t>Technical Details</a:t>
            </a:r>
            <a:endParaRPr lang="en-IN" sz="4400" b="0" strike="noStrike" spc="-1">
              <a:latin typeface="Arial"/>
            </a:endParaRPr>
          </a:p>
        </p:txBody>
      </p:sp>
      <p:sp>
        <p:nvSpPr>
          <p:cNvPr id="150" name="CustomShape 2"/>
          <p:cNvSpPr/>
          <p:nvPr/>
        </p:nvSpPr>
        <p:spPr>
          <a:xfrm>
            <a:off x="360000" y="1409040"/>
            <a:ext cx="9071280" cy="57906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3000"/>
          </a:bodyPr>
          <a:lstStyle/>
          <a:p>
            <a:pPr marL="432000" indent="-323640">
              <a:lnSpc>
                <a:spcPct val="100000"/>
              </a:lnSpc>
              <a:spcAft>
                <a:spcPts val="1417"/>
              </a:spcAft>
              <a:buClr>
                <a:srgbClr val="000000"/>
              </a:buClr>
              <a:buSzPct val="45000"/>
              <a:buFont typeface="Wingdings" charset="2"/>
              <a:buChar char=""/>
            </a:pPr>
            <a:r>
              <a:rPr lang="en-IN" sz="1800" b="0" strike="noStrike" spc="-1">
                <a:latin typeface="Arial"/>
              </a:rPr>
              <a:t>A-FRAME IS OUR DRIVING TECHNOLOGY.</a:t>
            </a:r>
          </a:p>
          <a:p>
            <a:pPr marL="432000" indent="-323640">
              <a:lnSpc>
                <a:spcPct val="100000"/>
              </a:lnSpc>
              <a:spcAft>
                <a:spcPts val="1417"/>
              </a:spcAft>
              <a:buClr>
                <a:srgbClr val="000000"/>
              </a:buClr>
              <a:buSzPct val="45000"/>
              <a:buFont typeface="Wingdings" charset="2"/>
              <a:buChar char=""/>
            </a:pPr>
            <a:r>
              <a:rPr lang="en-IN" sz="1800" b="0" strike="noStrike" spc="-1">
                <a:latin typeface="Arial"/>
              </a:rPr>
              <a:t>WE RAN INTO FEW DIFFICULTIES , AND USED CERTAIN A-FRAME ADD-ONS AND LIBRARIES TO SOLVE THE ISSUES.</a:t>
            </a:r>
          </a:p>
          <a:p>
            <a:pPr marL="432000" indent="-323640">
              <a:lnSpc>
                <a:spcPct val="100000"/>
              </a:lnSpc>
              <a:spcAft>
                <a:spcPts val="1417"/>
              </a:spcAft>
              <a:buClr>
                <a:srgbClr val="000000"/>
              </a:buClr>
              <a:buSzPct val="45000"/>
              <a:buFont typeface="Wingdings" charset="2"/>
              <a:buChar char=""/>
            </a:pPr>
            <a:r>
              <a:rPr lang="en-IN" sz="2200" b="0" strike="noStrike" spc="-1">
                <a:latin typeface="Arial"/>
              </a:rPr>
              <a:t>Walking through walls</a:t>
            </a:r>
          </a:p>
          <a:p>
            <a:pPr marL="432000" indent="-323640">
              <a:lnSpc>
                <a:spcPct val="100000"/>
              </a:lnSpc>
              <a:spcAft>
                <a:spcPts val="1417"/>
              </a:spcAft>
              <a:buClr>
                <a:srgbClr val="000000"/>
              </a:buClr>
              <a:buSzPct val="45000"/>
              <a:buFont typeface="Wingdings" charset="2"/>
              <a:buChar char=""/>
            </a:pPr>
            <a:r>
              <a:rPr lang="en-IN" sz="1500" b="0" strike="noStrike" spc="-1">
                <a:latin typeface="Arial"/>
              </a:rPr>
              <a:t>One of the first snags we ran into was that the camera would pass through objects and walls. After some research, we came across a-frame-extras. It includes an add-on called “kinematic-body” that helped solve this issue for us.</a:t>
            </a:r>
          </a:p>
          <a:p>
            <a:pPr marL="432000" indent="-323640">
              <a:lnSpc>
                <a:spcPct val="100000"/>
              </a:lnSpc>
              <a:spcAft>
                <a:spcPts val="1417"/>
              </a:spcAft>
              <a:buClr>
                <a:srgbClr val="000000"/>
              </a:buClr>
              <a:buSzPct val="45000"/>
              <a:buFont typeface="Wingdings" charset="2"/>
              <a:buChar char=""/>
            </a:pPr>
            <a:r>
              <a:rPr lang="en-IN" sz="2200" b="0" strike="noStrike" spc="-1">
                <a:latin typeface="Arial"/>
              </a:rPr>
              <a:t>Controls</a:t>
            </a:r>
          </a:p>
          <a:p>
            <a:pPr marL="432000" indent="-323640">
              <a:lnSpc>
                <a:spcPct val="100000"/>
              </a:lnSpc>
              <a:spcAft>
                <a:spcPts val="1417"/>
              </a:spcAft>
              <a:buClr>
                <a:srgbClr val="000000"/>
              </a:buClr>
              <a:buSzPct val="45000"/>
              <a:buFont typeface="Wingdings" charset="2"/>
              <a:buChar char=""/>
            </a:pPr>
            <a:r>
              <a:rPr lang="en-IN" sz="1500" b="0" strike="noStrike" spc="-1">
                <a:latin typeface="Arial"/>
              </a:rPr>
              <a:t>A-frame extras also has helpers for controls. It gave US an easy way to implement controls for keyboard, mouse etc.</a:t>
            </a:r>
          </a:p>
          <a:p>
            <a:pPr marL="432000" indent="-323640">
              <a:lnSpc>
                <a:spcPct val="100000"/>
              </a:lnSpc>
              <a:spcAft>
                <a:spcPts val="1417"/>
              </a:spcAft>
              <a:buClr>
                <a:srgbClr val="000000"/>
              </a:buClr>
              <a:buSzPct val="45000"/>
              <a:buFont typeface="Wingdings" charset="2"/>
              <a:buChar char=""/>
            </a:pPr>
            <a:r>
              <a:rPr lang="en-IN" sz="2200" b="0" strike="noStrike" spc="-1">
                <a:latin typeface="Arial"/>
              </a:rPr>
              <a:t>Generating rooms</a:t>
            </a:r>
          </a:p>
          <a:p>
            <a:pPr marL="432000" indent="-323640">
              <a:lnSpc>
                <a:spcPct val="100000"/>
              </a:lnSpc>
              <a:spcAft>
                <a:spcPts val="1417"/>
              </a:spcAft>
              <a:buClr>
                <a:srgbClr val="000000"/>
              </a:buClr>
              <a:buSzPct val="45000"/>
              <a:buFont typeface="Wingdings" charset="2"/>
              <a:buChar char=""/>
            </a:pPr>
            <a:r>
              <a:rPr lang="en-IN" sz="1500" b="0" strike="noStrike" spc="-1">
                <a:latin typeface="Arial"/>
              </a:rPr>
              <a:t>We used a 2-D array or a map to generate our MAP .The walls were made as static-bodies so camera could’nt pass through them.</a:t>
            </a:r>
          </a:p>
          <a:p>
            <a:pPr marL="432000" indent="-323640">
              <a:lnSpc>
                <a:spcPct val="100000"/>
              </a:lnSpc>
              <a:spcAft>
                <a:spcPts val="1417"/>
              </a:spcAft>
              <a:buClr>
                <a:srgbClr val="000000"/>
              </a:buClr>
              <a:buSzPct val="45000"/>
              <a:buFont typeface="Wingdings" charset="2"/>
              <a:buChar char=""/>
            </a:pPr>
            <a:r>
              <a:rPr lang="en-IN" sz="2200" b="0" strike="noStrike" spc="-1">
                <a:latin typeface="Arial"/>
              </a:rPr>
              <a:t>Embedding Puzzles</a:t>
            </a:r>
          </a:p>
          <a:p>
            <a:pPr marL="432000" indent="-323640">
              <a:lnSpc>
                <a:spcPct val="100000"/>
              </a:lnSpc>
              <a:spcAft>
                <a:spcPts val="1417"/>
              </a:spcAft>
              <a:buClr>
                <a:srgbClr val="000000"/>
              </a:buClr>
              <a:buSzPct val="45000"/>
              <a:buFont typeface="Wingdings" charset="2"/>
              <a:buChar char=""/>
            </a:pPr>
            <a:r>
              <a:rPr lang="en-IN" sz="1500" b="0" strike="noStrike" spc="-1">
                <a:latin typeface="Arial"/>
              </a:rPr>
              <a:t>We are working on a variety of puzzles, which are embedded on the doorways with the help of aframe and made interactive by  adding an onClickListener and making them clickable objects.The puzzles are coded with the help of Javascript.</a:t>
            </a:r>
          </a:p>
          <a:p>
            <a:pPr marL="432000" indent="-323640">
              <a:lnSpc>
                <a:spcPct val="100000"/>
              </a:lnSpc>
              <a:spcAft>
                <a:spcPts val="1417"/>
              </a:spcAft>
              <a:buClr>
                <a:srgbClr val="000000"/>
              </a:buClr>
              <a:buSzPct val="45000"/>
              <a:buFont typeface="Wingdings" charset="2"/>
              <a:buChar char=""/>
            </a:pPr>
            <a:r>
              <a:rPr lang="en-IN" sz="2200" b="0" strike="noStrike" spc="-1">
                <a:latin typeface="Arial"/>
              </a:rPr>
              <a:t>Libraries</a:t>
            </a:r>
          </a:p>
          <a:p>
            <a:pPr marL="432000" indent="-323640">
              <a:lnSpc>
                <a:spcPct val="100000"/>
              </a:lnSpc>
              <a:spcAft>
                <a:spcPts val="1417"/>
              </a:spcAft>
              <a:buClr>
                <a:srgbClr val="000000"/>
              </a:buClr>
              <a:buSzPct val="45000"/>
              <a:buFont typeface="Wingdings" charset="2"/>
              <a:buChar char=""/>
            </a:pPr>
            <a:r>
              <a:rPr lang="en-IN" sz="1500" b="0" strike="noStrike" spc="-1">
                <a:latin typeface="Arial"/>
              </a:rPr>
              <a:t>Refrences from stackOverflow and A-Frame documentation have been taken and external libraries such as </a:t>
            </a:r>
            <a:r>
              <a:rPr lang="en-IN" sz="2000" b="0" strike="noStrike" spc="-1">
                <a:latin typeface="Arial"/>
              </a:rPr>
              <a:t>aframe-master.min.js,aframe-mouse-cursor-component etc. </a:t>
            </a:r>
            <a:r>
              <a:rPr lang="en-IN" sz="1300" b="0" strike="noStrike" spc="-1">
                <a:latin typeface="Arial"/>
              </a:rPr>
              <a:t>are used.</a:t>
            </a:r>
          </a:p>
          <a:p>
            <a:pPr>
              <a:lnSpc>
                <a:spcPct val="100000"/>
              </a:lnSpc>
              <a:spcAft>
                <a:spcPts val="1417"/>
              </a:spcAft>
            </a:pPr>
            <a:endParaRPr lang="en-IN" sz="1300" b="0" strike="noStrike" spc="-1">
              <a:latin typeface="Arial"/>
            </a:endParaRPr>
          </a:p>
          <a:p>
            <a:pPr>
              <a:lnSpc>
                <a:spcPct val="100000"/>
              </a:lnSpc>
              <a:spcAft>
                <a:spcPts val="1417"/>
              </a:spcAft>
            </a:pPr>
            <a:endParaRPr lang="en-IN" sz="1300" b="0" strike="noStrike" spc="-1">
              <a:latin typeface="Arial"/>
            </a:endParaRPr>
          </a:p>
          <a:p>
            <a:pPr>
              <a:lnSpc>
                <a:spcPct val="100000"/>
              </a:lnSpc>
              <a:spcAft>
                <a:spcPts val="1417"/>
              </a:spcAft>
            </a:pPr>
            <a:endParaRPr lang="en-IN" sz="13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504000" y="301320"/>
            <a:ext cx="9071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83000"/>
              </a:lnSpc>
            </a:pPr>
            <a:r>
              <a:rPr lang="en-US" sz="4400" b="0" strike="noStrike" cap="all" spc="-100">
                <a:solidFill>
                  <a:srgbClr val="262626"/>
                </a:solidFill>
                <a:latin typeface="Avenir Next LT Pro Light"/>
              </a:rPr>
              <a:t>Technical Details</a:t>
            </a:r>
            <a:endParaRPr lang="en-IN" sz="4400" b="0" strike="noStrike" spc="-1">
              <a:latin typeface="Arial"/>
            </a:endParaRPr>
          </a:p>
        </p:txBody>
      </p:sp>
      <p:sp>
        <p:nvSpPr>
          <p:cNvPr id="152" name="CustomShape 2"/>
          <p:cNvSpPr/>
          <p:nvPr/>
        </p:nvSpPr>
        <p:spPr>
          <a:xfrm>
            <a:off x="360000" y="1409040"/>
            <a:ext cx="9071280" cy="57906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3000"/>
          </a:bodyPr>
          <a:lstStyle/>
          <a:p>
            <a:pPr marL="432000" indent="-323640">
              <a:lnSpc>
                <a:spcPct val="100000"/>
              </a:lnSpc>
              <a:spcAft>
                <a:spcPts val="1417"/>
              </a:spcAft>
              <a:buClr>
                <a:srgbClr val="000000"/>
              </a:buClr>
              <a:buSzPct val="45000"/>
              <a:buFont typeface="Wingdings" charset="2"/>
              <a:buChar char=""/>
            </a:pPr>
            <a:r>
              <a:rPr lang="en-IN" sz="1800" b="0" strike="noStrike" spc="-1">
                <a:latin typeface="Arial"/>
              </a:rPr>
              <a:t>A-FRAME IS OUR DRIVING TECHNOLOGY.</a:t>
            </a:r>
          </a:p>
          <a:p>
            <a:pPr marL="432000" indent="-323640">
              <a:lnSpc>
                <a:spcPct val="100000"/>
              </a:lnSpc>
              <a:spcAft>
                <a:spcPts val="1417"/>
              </a:spcAft>
              <a:buClr>
                <a:srgbClr val="000000"/>
              </a:buClr>
              <a:buSzPct val="45000"/>
              <a:buFont typeface="Wingdings" charset="2"/>
              <a:buChar char=""/>
            </a:pPr>
            <a:r>
              <a:rPr lang="en-IN" sz="1800" b="0" strike="noStrike" spc="-1">
                <a:latin typeface="Arial"/>
              </a:rPr>
              <a:t>WE RAN INTO FEW DIFFICULTIES , AND USED CERTAIN A-FRAME ADD-ONS AND LIBRARIES TO SOLVE THE ISSUES.</a:t>
            </a:r>
          </a:p>
          <a:p>
            <a:pPr marL="432000" indent="-323640">
              <a:lnSpc>
                <a:spcPct val="100000"/>
              </a:lnSpc>
              <a:spcAft>
                <a:spcPts val="1417"/>
              </a:spcAft>
              <a:buClr>
                <a:srgbClr val="000000"/>
              </a:buClr>
              <a:buSzPct val="45000"/>
              <a:buFont typeface="Wingdings" charset="2"/>
              <a:buChar char=""/>
            </a:pPr>
            <a:r>
              <a:rPr lang="en-IN" sz="2200" b="0" strike="noStrike" spc="-1">
                <a:latin typeface="Arial"/>
              </a:rPr>
              <a:t>Walking through walls</a:t>
            </a:r>
          </a:p>
          <a:p>
            <a:pPr marL="432000" indent="-323640">
              <a:lnSpc>
                <a:spcPct val="100000"/>
              </a:lnSpc>
              <a:spcAft>
                <a:spcPts val="1417"/>
              </a:spcAft>
              <a:buClr>
                <a:srgbClr val="000000"/>
              </a:buClr>
              <a:buSzPct val="45000"/>
              <a:buFont typeface="Wingdings" charset="2"/>
              <a:buChar char=""/>
            </a:pPr>
            <a:r>
              <a:rPr lang="en-IN" sz="1500" b="0" strike="noStrike" spc="-1">
                <a:latin typeface="Arial"/>
              </a:rPr>
              <a:t>One of the first snags we ran into was that the camera would pass through objects and walls. After some research, we came across a-frame-extras. It includes an add-on called “kinematic-body” that helped solve this issue for us.</a:t>
            </a:r>
          </a:p>
          <a:p>
            <a:pPr marL="432000" indent="-323640">
              <a:lnSpc>
                <a:spcPct val="100000"/>
              </a:lnSpc>
              <a:spcAft>
                <a:spcPts val="1417"/>
              </a:spcAft>
              <a:buClr>
                <a:srgbClr val="000000"/>
              </a:buClr>
              <a:buSzPct val="45000"/>
              <a:buFont typeface="Wingdings" charset="2"/>
              <a:buChar char=""/>
            </a:pPr>
            <a:r>
              <a:rPr lang="en-IN" sz="2200" b="0" strike="noStrike" spc="-1">
                <a:latin typeface="Arial"/>
              </a:rPr>
              <a:t>Controls</a:t>
            </a:r>
          </a:p>
          <a:p>
            <a:pPr marL="432000" indent="-323640">
              <a:lnSpc>
                <a:spcPct val="100000"/>
              </a:lnSpc>
              <a:spcAft>
                <a:spcPts val="1417"/>
              </a:spcAft>
              <a:buClr>
                <a:srgbClr val="000000"/>
              </a:buClr>
              <a:buSzPct val="45000"/>
              <a:buFont typeface="Wingdings" charset="2"/>
              <a:buChar char=""/>
            </a:pPr>
            <a:r>
              <a:rPr lang="en-IN" sz="1500" b="0" strike="noStrike" spc="-1">
                <a:latin typeface="Arial"/>
              </a:rPr>
              <a:t>A-frame extras also has helpers for controls. It gave US an easy way to implement controls for keyboard, mouse etc.</a:t>
            </a:r>
          </a:p>
          <a:p>
            <a:pPr marL="432000" indent="-323640">
              <a:lnSpc>
                <a:spcPct val="100000"/>
              </a:lnSpc>
              <a:spcAft>
                <a:spcPts val="1417"/>
              </a:spcAft>
              <a:buClr>
                <a:srgbClr val="000000"/>
              </a:buClr>
              <a:buSzPct val="45000"/>
              <a:buFont typeface="Wingdings" charset="2"/>
              <a:buChar char=""/>
            </a:pPr>
            <a:r>
              <a:rPr lang="en-IN" sz="2200" b="0" strike="noStrike" spc="-1">
                <a:latin typeface="Arial"/>
              </a:rPr>
              <a:t>Generating rooms</a:t>
            </a:r>
          </a:p>
          <a:p>
            <a:pPr marL="432000" indent="-323640">
              <a:lnSpc>
                <a:spcPct val="100000"/>
              </a:lnSpc>
              <a:spcAft>
                <a:spcPts val="1417"/>
              </a:spcAft>
              <a:buClr>
                <a:srgbClr val="000000"/>
              </a:buClr>
              <a:buSzPct val="45000"/>
              <a:buFont typeface="Wingdings" charset="2"/>
              <a:buChar char=""/>
            </a:pPr>
            <a:r>
              <a:rPr lang="en-IN" sz="1500" b="0" strike="noStrike" spc="-1">
                <a:latin typeface="Arial"/>
              </a:rPr>
              <a:t>We used a 2-D array or a map to generate our MAP .The walls were made as static-bodies so camera could’nt pass through them.</a:t>
            </a:r>
          </a:p>
          <a:p>
            <a:pPr marL="432000" indent="-323640">
              <a:lnSpc>
                <a:spcPct val="100000"/>
              </a:lnSpc>
              <a:spcAft>
                <a:spcPts val="1417"/>
              </a:spcAft>
              <a:buClr>
                <a:srgbClr val="000000"/>
              </a:buClr>
              <a:buSzPct val="45000"/>
              <a:buFont typeface="Wingdings" charset="2"/>
              <a:buChar char=""/>
            </a:pPr>
            <a:r>
              <a:rPr lang="en-IN" sz="2200" b="0" strike="noStrike" spc="-1">
                <a:latin typeface="Arial"/>
              </a:rPr>
              <a:t>Embedding Puzzles</a:t>
            </a:r>
          </a:p>
          <a:p>
            <a:pPr marL="432000" indent="-323640">
              <a:lnSpc>
                <a:spcPct val="100000"/>
              </a:lnSpc>
              <a:spcAft>
                <a:spcPts val="1417"/>
              </a:spcAft>
              <a:buClr>
                <a:srgbClr val="000000"/>
              </a:buClr>
              <a:buSzPct val="45000"/>
              <a:buFont typeface="Wingdings" charset="2"/>
              <a:buChar char=""/>
            </a:pPr>
            <a:r>
              <a:rPr lang="en-IN" sz="1500" b="0" strike="noStrike" spc="-1">
                <a:latin typeface="Arial"/>
              </a:rPr>
              <a:t>We are working on a variety of puzzles, which are embedded on the doorways with the help of aframe and made interactive by  adding an onClickListener and making them clickable objects.The puzzles are coded with the help of Javascript.</a:t>
            </a:r>
          </a:p>
          <a:p>
            <a:pPr marL="432000" indent="-323640">
              <a:lnSpc>
                <a:spcPct val="100000"/>
              </a:lnSpc>
              <a:spcAft>
                <a:spcPts val="1417"/>
              </a:spcAft>
              <a:buClr>
                <a:srgbClr val="000000"/>
              </a:buClr>
              <a:buSzPct val="45000"/>
              <a:buFont typeface="Wingdings" charset="2"/>
              <a:buChar char=""/>
            </a:pPr>
            <a:r>
              <a:rPr lang="en-IN" sz="2200" b="0" strike="noStrike" spc="-1">
                <a:latin typeface="Arial"/>
              </a:rPr>
              <a:t>Libraries</a:t>
            </a:r>
          </a:p>
          <a:p>
            <a:pPr marL="432000" indent="-323640">
              <a:lnSpc>
                <a:spcPct val="100000"/>
              </a:lnSpc>
              <a:spcAft>
                <a:spcPts val="1417"/>
              </a:spcAft>
              <a:buClr>
                <a:srgbClr val="000000"/>
              </a:buClr>
              <a:buSzPct val="45000"/>
              <a:buFont typeface="Wingdings" charset="2"/>
              <a:buChar char=""/>
            </a:pPr>
            <a:r>
              <a:rPr lang="en-IN" sz="1500" b="0" strike="noStrike" spc="-1">
                <a:latin typeface="Arial"/>
              </a:rPr>
              <a:t>Refrences from stackOverflow and A-Frame documentation have been taken and external libraries such as </a:t>
            </a:r>
            <a:r>
              <a:rPr lang="en-IN" sz="2000" b="0" strike="noStrike" spc="-1">
                <a:latin typeface="Arial"/>
              </a:rPr>
              <a:t>aframe-master.min.js,aframe-mouse-cursor-component etc. </a:t>
            </a:r>
            <a:r>
              <a:rPr lang="en-IN" sz="1300" b="0" strike="noStrike" spc="-1">
                <a:latin typeface="Arial"/>
              </a:rPr>
              <a:t>are used.</a:t>
            </a:r>
          </a:p>
          <a:p>
            <a:pPr>
              <a:lnSpc>
                <a:spcPct val="100000"/>
              </a:lnSpc>
              <a:spcAft>
                <a:spcPts val="1417"/>
              </a:spcAft>
            </a:pPr>
            <a:endParaRPr lang="en-IN" sz="1300" b="0" strike="noStrike" spc="-1">
              <a:latin typeface="Arial"/>
            </a:endParaRPr>
          </a:p>
          <a:p>
            <a:pPr>
              <a:lnSpc>
                <a:spcPct val="100000"/>
              </a:lnSpc>
              <a:spcAft>
                <a:spcPts val="1417"/>
              </a:spcAft>
            </a:pPr>
            <a:endParaRPr lang="en-IN" sz="1300" b="0" strike="noStrike" spc="-1">
              <a:latin typeface="Arial"/>
            </a:endParaRPr>
          </a:p>
          <a:p>
            <a:pPr>
              <a:lnSpc>
                <a:spcPct val="100000"/>
              </a:lnSpc>
              <a:spcAft>
                <a:spcPts val="1417"/>
              </a:spcAft>
            </a:pPr>
            <a:endParaRPr lang="en-IN" sz="13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504000" y="301320"/>
            <a:ext cx="9071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a:latin typeface="Arial"/>
              </a:rPr>
              <a:t>DEMO VIDEO</a:t>
            </a:r>
          </a:p>
        </p:txBody>
      </p:sp>
      <p:sp>
        <p:nvSpPr>
          <p:cNvPr id="154" name="CustomShape 2"/>
          <p:cNvSpPr/>
          <p:nvPr/>
        </p:nvSpPr>
        <p:spPr>
          <a:xfrm>
            <a:off x="504000" y="1769040"/>
            <a:ext cx="907128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000000"/>
              </a:buClr>
              <a:buSzPct val="45000"/>
              <a:buFont typeface="Wingdings" charset="2"/>
              <a:buChar char=""/>
            </a:pPr>
            <a:r>
              <a:rPr lang="en-IN" sz="3200" b="0" strike="noStrike" spc="-1">
                <a:latin typeface="Arial"/>
              </a:rPr>
              <a:t>Video links</a:t>
            </a:r>
          </a:p>
          <a:p>
            <a:pPr>
              <a:lnSpc>
                <a:spcPct val="100000"/>
              </a:lnSpc>
              <a:spcAft>
                <a:spcPts val="1417"/>
              </a:spcAft>
            </a:pPr>
            <a:r>
              <a:rPr lang="en-IN" sz="3200" b="0" strike="noStrike" spc="-1">
                <a:latin typeface="Arial"/>
                <a:hlinkClick r:id="rId2"/>
              </a:rPr>
              <a:t>https://drive.google.com/file/d/1XBR3g2gi98uJ35tvjzOUOyG59NtrMuZf/view?usp=sharing</a:t>
            </a:r>
            <a:endParaRPr lang="en-IN" sz="3200" b="0" strike="noStrike" spc="-1">
              <a:latin typeface="Arial"/>
            </a:endParaRPr>
          </a:p>
          <a:p>
            <a:pPr>
              <a:lnSpc>
                <a:spcPct val="100000"/>
              </a:lnSpc>
              <a:spcAft>
                <a:spcPts val="1417"/>
              </a:spcAft>
            </a:pPr>
            <a:r>
              <a:rPr lang="en-IN" sz="3200" b="0" strike="noStrike" spc="-1">
                <a:latin typeface="Arial"/>
                <a:hlinkClick r:id="rId3"/>
              </a:rPr>
              <a:t>https://drive.google.com/file/d/12pGVpzn1JwgQWevsc3uFvqUe8EjxCa6R/view?usp=sharing</a:t>
            </a:r>
            <a:endParaRPr lang="en-IN" sz="3200" b="0" strike="noStrike" spc="-1">
              <a:latin typeface="Arial"/>
            </a:endParaRPr>
          </a:p>
          <a:p>
            <a:pPr>
              <a:lnSpc>
                <a:spcPct val="100000"/>
              </a:lnSpc>
              <a:spcAft>
                <a:spcPts val="1417"/>
              </a:spcAft>
            </a:pPr>
            <a:r>
              <a:rPr lang="en-IN" sz="3200" b="0" strike="noStrike" spc="-1">
                <a:latin typeface="Arial"/>
                <a:hlinkClick r:id="rId4"/>
              </a:rPr>
              <a:t>https://drive.google.com/file/d/11ADGJi-ITUYdRVYHeZE4D3QP-QGzuUCr/view?usp=sharing</a:t>
            </a:r>
            <a:endParaRPr lang="en-IN" sz="3200" b="0" strike="noStrike" spc="-1">
              <a:latin typeface="Arial"/>
            </a:endParaRPr>
          </a:p>
          <a:p>
            <a:pPr>
              <a:lnSpc>
                <a:spcPct val="100000"/>
              </a:lnSpc>
              <a:spcAft>
                <a:spcPts val="1417"/>
              </a:spcAft>
            </a:pPr>
            <a:endParaRPr lang="en-IN" sz="32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504000" y="301320"/>
            <a:ext cx="907128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83000"/>
              </a:lnSpc>
            </a:pPr>
            <a:r>
              <a:rPr lang="en-US" sz="3600" b="0" strike="noStrike" cap="all" spc="-100">
                <a:solidFill>
                  <a:srgbClr val="262626"/>
                </a:solidFill>
                <a:latin typeface="Avenir Next LT Pro Light"/>
              </a:rPr>
              <a:t>Work Distribution &amp;</a:t>
            </a:r>
            <a:br/>
            <a:r>
              <a:rPr lang="en-US" sz="3600" b="0" strike="noStrike" cap="all" spc="-100">
                <a:solidFill>
                  <a:srgbClr val="262626"/>
                </a:solidFill>
                <a:latin typeface="Avenir Next LT Pro Light"/>
              </a:rPr>
              <a:t>Further Timeline</a:t>
            </a:r>
            <a:endParaRPr lang="en-IN" sz="3600" b="0" strike="noStrike" spc="-1">
              <a:latin typeface="Arial"/>
            </a:endParaRPr>
          </a:p>
        </p:txBody>
      </p:sp>
      <p:sp>
        <p:nvSpPr>
          <p:cNvPr id="156" name="CustomShape 2"/>
          <p:cNvSpPr/>
          <p:nvPr/>
        </p:nvSpPr>
        <p:spPr>
          <a:xfrm>
            <a:off x="216000" y="1375560"/>
            <a:ext cx="907128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2000"/>
          </a:bodyPr>
          <a:lstStyle/>
          <a:p>
            <a:pPr>
              <a:lnSpc>
                <a:spcPct val="100000"/>
              </a:lnSpc>
              <a:spcAft>
                <a:spcPts val="1417"/>
              </a:spcAft>
            </a:pPr>
            <a:r>
              <a:rPr lang="en-IN" sz="2000" b="0" strike="noStrike" spc="-1">
                <a:latin typeface="Arial"/>
              </a:rPr>
              <a:t>Every member contributed to some extent in all the fields, but here is a brief description of responsibiities, although the roles were not well defined throughout the course of this project.</a:t>
            </a:r>
          </a:p>
          <a:p>
            <a:pPr>
              <a:lnSpc>
                <a:spcPct val="100000"/>
              </a:lnSpc>
              <a:spcAft>
                <a:spcPts val="1417"/>
              </a:spcAft>
            </a:pPr>
            <a:endParaRPr lang="en-IN" sz="2000" b="0" strike="noStrike" spc="-1">
              <a:latin typeface="Arial"/>
            </a:endParaRPr>
          </a:p>
          <a:p>
            <a:pPr>
              <a:lnSpc>
                <a:spcPct val="100000"/>
              </a:lnSpc>
              <a:spcAft>
                <a:spcPts val="1417"/>
              </a:spcAft>
            </a:pPr>
            <a:endParaRPr lang="en-IN" sz="2000" b="0" strike="noStrike" spc="-1">
              <a:latin typeface="Arial"/>
            </a:endParaRPr>
          </a:p>
          <a:p>
            <a:pPr>
              <a:lnSpc>
                <a:spcPct val="100000"/>
              </a:lnSpc>
              <a:spcAft>
                <a:spcPts val="1417"/>
              </a:spcAft>
            </a:pPr>
            <a:endParaRPr lang="en-IN" sz="2000" b="0" strike="noStrike" spc="-1">
              <a:latin typeface="Arial"/>
            </a:endParaRPr>
          </a:p>
          <a:p>
            <a:pPr>
              <a:lnSpc>
                <a:spcPct val="100000"/>
              </a:lnSpc>
              <a:spcAft>
                <a:spcPts val="1417"/>
              </a:spcAft>
            </a:pPr>
            <a:endParaRPr lang="en-IN" sz="2000" b="0" strike="noStrike" spc="-1">
              <a:latin typeface="Arial"/>
            </a:endParaRPr>
          </a:p>
          <a:p>
            <a:pPr>
              <a:lnSpc>
                <a:spcPct val="100000"/>
              </a:lnSpc>
              <a:spcAft>
                <a:spcPts val="1417"/>
              </a:spcAft>
            </a:pPr>
            <a:endParaRPr lang="en-IN" sz="2000" b="0" strike="noStrike" spc="-1">
              <a:latin typeface="Arial"/>
            </a:endParaRPr>
          </a:p>
          <a:p>
            <a:pPr>
              <a:lnSpc>
                <a:spcPct val="100000"/>
              </a:lnSpc>
              <a:spcAft>
                <a:spcPts val="1417"/>
              </a:spcAft>
            </a:pPr>
            <a:endParaRPr lang="en-IN" sz="2000" b="0" strike="noStrike" spc="-1">
              <a:latin typeface="Arial"/>
            </a:endParaRPr>
          </a:p>
          <a:p>
            <a:pPr marL="432000" indent="-323640">
              <a:lnSpc>
                <a:spcPct val="100000"/>
              </a:lnSpc>
              <a:spcAft>
                <a:spcPts val="1417"/>
              </a:spcAft>
              <a:buClr>
                <a:srgbClr val="000000"/>
              </a:buClr>
              <a:buSzPct val="45000"/>
              <a:buFont typeface="Wingdings" charset="2"/>
              <a:buChar char=""/>
            </a:pPr>
            <a:r>
              <a:rPr lang="en-IN" sz="2000" b="0" strike="noStrike" spc="-1">
                <a:latin typeface="Arial"/>
              </a:rPr>
              <a:t>In the furthur stages of developement we will be refining the games, we are trying to add a character(player) for third person perspective,a simultaneous working cursor with camera controls,more interactive gameplay and a cleaner UI.</a:t>
            </a:r>
          </a:p>
        </p:txBody>
      </p:sp>
      <p:pic>
        <p:nvPicPr>
          <p:cNvPr id="157" name="Picture 156"/>
          <p:cNvPicPr/>
          <p:nvPr/>
        </p:nvPicPr>
        <p:blipFill>
          <a:blip r:embed="rId2"/>
          <a:srcRect l="33513" t="28476" r="20350" b="49908"/>
          <a:stretch/>
        </p:blipFill>
        <p:spPr>
          <a:xfrm>
            <a:off x="1015024" y="1983180"/>
            <a:ext cx="7055640" cy="23756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504000" y="301320"/>
            <a:ext cx="9071280" cy="5850360"/>
          </a:xfrm>
          <a:prstGeom prst="rect">
            <a:avLst/>
          </a:prstGeom>
          <a:noFill/>
          <a:ln>
            <a:noFill/>
          </a:ln>
        </p:spPr>
        <p:txBody>
          <a:bodyPr lIns="0" tIns="0" rIns="0" bIns="0" anchor="ctr">
            <a:noAutofit/>
          </a:bodyPr>
          <a:lstStyle/>
          <a:p>
            <a:pPr algn="ctr"/>
            <a:r>
              <a:rPr lang="en-IN" sz="3200" b="1" strike="noStrike" spc="-1">
                <a:latin typeface="Arial"/>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Application>Microsoft Office PowerPoint</Application>
  <PresentationFormat>Custom</PresentationFormat>
  <Slides>9</Slides>
  <Notes>1</Notes>
  <HiddenSlides>0</HiddenSlide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Beehive</dc:title>
  <dc:subject/>
  <dc:creator/>
  <dc:description/>
  <cp:lastModifiedBy/>
  <cp:revision>6</cp:revision>
  <dcterms:created xsi:type="dcterms:W3CDTF">2020-10-31T17:21:49Z</dcterms:created>
  <dcterms:modified xsi:type="dcterms:W3CDTF">2020-11-01T05:23:15Z</dcterms:modified>
  <dc:language>en-IN</dc:language>
</cp:coreProperties>
</file>