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2514D-5EE4-448F-9A79-8387B324DF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08B8E8-705A-495B-A3F2-60D6EA979741}">
      <dgm:prSet/>
      <dgm:spPr/>
      <dgm:t>
        <a:bodyPr/>
        <a:lstStyle/>
        <a:p>
          <a:r>
            <a:rPr lang="es-ES"/>
            <a:t>Infraestructura deficiente para efectuar una correcta vigilancia(señal telefónica, corriente eléctrica).</a:t>
          </a:r>
          <a:endParaRPr lang="en-US"/>
        </a:p>
      </dgm:t>
    </dgm:pt>
    <dgm:pt modelId="{F234D12E-9A54-406D-BFA6-5BF3B70641CA}" type="parTrans" cxnId="{AA9747B5-5C56-4A7E-B56D-B8A0D4B906EF}">
      <dgm:prSet/>
      <dgm:spPr/>
      <dgm:t>
        <a:bodyPr/>
        <a:lstStyle/>
        <a:p>
          <a:endParaRPr lang="en-US"/>
        </a:p>
      </dgm:t>
    </dgm:pt>
    <dgm:pt modelId="{07B0FE8E-95D6-41C9-9D9B-5BEC9FDA3301}" type="sibTrans" cxnId="{AA9747B5-5C56-4A7E-B56D-B8A0D4B906EF}">
      <dgm:prSet/>
      <dgm:spPr/>
      <dgm:t>
        <a:bodyPr/>
        <a:lstStyle/>
        <a:p>
          <a:endParaRPr lang="en-US"/>
        </a:p>
      </dgm:t>
    </dgm:pt>
    <dgm:pt modelId="{D659D9B8-61B7-4D96-80A5-76F6C39A5089}">
      <dgm:prSet/>
      <dgm:spPr/>
      <dgm:t>
        <a:bodyPr/>
        <a:lstStyle/>
        <a:p>
          <a:r>
            <a:rPr lang="es-ES"/>
            <a:t>No se realiza la denuncia a las autoridades pertinentes una vez detectado el robo.</a:t>
          </a:r>
          <a:endParaRPr lang="en-US"/>
        </a:p>
      </dgm:t>
    </dgm:pt>
    <dgm:pt modelId="{446E1352-C462-4DD8-A2BB-E336D92211A0}" type="parTrans" cxnId="{D52C9352-CCEF-4C8F-B00A-253CAA0327E6}">
      <dgm:prSet/>
      <dgm:spPr/>
      <dgm:t>
        <a:bodyPr/>
        <a:lstStyle/>
        <a:p>
          <a:endParaRPr lang="en-US"/>
        </a:p>
      </dgm:t>
    </dgm:pt>
    <dgm:pt modelId="{D4D3EFB2-D7CB-4D18-9ABE-341E99D3D25A}" type="sibTrans" cxnId="{D52C9352-CCEF-4C8F-B00A-253CAA0327E6}">
      <dgm:prSet/>
      <dgm:spPr/>
      <dgm:t>
        <a:bodyPr/>
        <a:lstStyle/>
        <a:p>
          <a:endParaRPr lang="en-US"/>
        </a:p>
      </dgm:t>
    </dgm:pt>
    <dgm:pt modelId="{4711B703-7AAC-47A4-95BF-5626A929D6D0}">
      <dgm:prSet/>
      <dgm:spPr/>
      <dgm:t>
        <a:bodyPr/>
        <a:lstStyle/>
        <a:p>
          <a:r>
            <a:rPr lang="es-ES"/>
            <a:t>Existen múltiples accesos al lugar, no es posible enfocarse en un área específica.</a:t>
          </a:r>
          <a:endParaRPr lang="en-US"/>
        </a:p>
      </dgm:t>
    </dgm:pt>
    <dgm:pt modelId="{CFE67EB4-921D-4A6D-9FC8-34107DCC2040}" type="parTrans" cxnId="{F23BD76A-6351-4DDA-AD79-DFB24A358E0D}">
      <dgm:prSet/>
      <dgm:spPr/>
      <dgm:t>
        <a:bodyPr/>
        <a:lstStyle/>
        <a:p>
          <a:endParaRPr lang="en-US"/>
        </a:p>
      </dgm:t>
    </dgm:pt>
    <dgm:pt modelId="{D8E009E1-B375-46E3-AC3D-7C382D984AA9}" type="sibTrans" cxnId="{F23BD76A-6351-4DDA-AD79-DFB24A358E0D}">
      <dgm:prSet/>
      <dgm:spPr/>
      <dgm:t>
        <a:bodyPr/>
        <a:lstStyle/>
        <a:p>
          <a:endParaRPr lang="en-US"/>
        </a:p>
      </dgm:t>
    </dgm:pt>
    <dgm:pt modelId="{35719F04-B0AC-4362-9F1B-6632480E81FE}" type="pres">
      <dgm:prSet presAssocID="{D532514D-5EE4-448F-9A79-8387B324DF8F}" presName="root" presStyleCnt="0">
        <dgm:presLayoutVars>
          <dgm:dir/>
          <dgm:resizeHandles val="exact"/>
        </dgm:presLayoutVars>
      </dgm:prSet>
      <dgm:spPr/>
    </dgm:pt>
    <dgm:pt modelId="{65A76227-52F0-4CAA-8EA5-ACB14DDA0206}" type="pres">
      <dgm:prSet presAssocID="{C208B8E8-705A-495B-A3F2-60D6EA979741}" presName="compNode" presStyleCnt="0"/>
      <dgm:spPr/>
    </dgm:pt>
    <dgm:pt modelId="{10957666-B98F-4C14-AA20-7C34E4923944}" type="pres">
      <dgm:prSet presAssocID="{C208B8E8-705A-495B-A3F2-60D6EA979741}" presName="bgRect" presStyleLbl="bgShp" presStyleIdx="0" presStyleCnt="3"/>
      <dgm:spPr/>
    </dgm:pt>
    <dgm:pt modelId="{92367830-97E0-4894-A42D-260BCE857B2F}" type="pres">
      <dgm:prSet presAssocID="{C208B8E8-705A-495B-A3F2-60D6EA9797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8D60242-DA5C-40E9-9A26-940677C9568E}" type="pres">
      <dgm:prSet presAssocID="{C208B8E8-705A-495B-A3F2-60D6EA979741}" presName="spaceRect" presStyleCnt="0"/>
      <dgm:spPr/>
    </dgm:pt>
    <dgm:pt modelId="{33361160-F167-4AFD-BF82-A12AFED8100A}" type="pres">
      <dgm:prSet presAssocID="{C208B8E8-705A-495B-A3F2-60D6EA979741}" presName="parTx" presStyleLbl="revTx" presStyleIdx="0" presStyleCnt="3">
        <dgm:presLayoutVars>
          <dgm:chMax val="0"/>
          <dgm:chPref val="0"/>
        </dgm:presLayoutVars>
      </dgm:prSet>
      <dgm:spPr/>
    </dgm:pt>
    <dgm:pt modelId="{D581B60B-5ECE-41DF-97FA-7C75A5B92144}" type="pres">
      <dgm:prSet presAssocID="{07B0FE8E-95D6-41C9-9D9B-5BEC9FDA3301}" presName="sibTrans" presStyleCnt="0"/>
      <dgm:spPr/>
    </dgm:pt>
    <dgm:pt modelId="{4D1B8B63-0F96-49FC-BCC5-8A40A44C88EC}" type="pres">
      <dgm:prSet presAssocID="{D659D9B8-61B7-4D96-80A5-76F6C39A5089}" presName="compNode" presStyleCnt="0"/>
      <dgm:spPr/>
    </dgm:pt>
    <dgm:pt modelId="{3FC289D7-9E85-430F-AA6C-6D631BCE2DDD}" type="pres">
      <dgm:prSet presAssocID="{D659D9B8-61B7-4D96-80A5-76F6C39A5089}" presName="bgRect" presStyleLbl="bgShp" presStyleIdx="1" presStyleCnt="3"/>
      <dgm:spPr/>
    </dgm:pt>
    <dgm:pt modelId="{247F084C-9061-4868-84F5-B444D0ED6826}" type="pres">
      <dgm:prSet presAssocID="{D659D9B8-61B7-4D96-80A5-76F6C39A50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66947BF2-F874-4A9E-BEFC-9354BCD0B39E}" type="pres">
      <dgm:prSet presAssocID="{D659D9B8-61B7-4D96-80A5-76F6C39A5089}" presName="spaceRect" presStyleCnt="0"/>
      <dgm:spPr/>
    </dgm:pt>
    <dgm:pt modelId="{F5845277-2151-4F98-B87C-E2DE5D6B4F75}" type="pres">
      <dgm:prSet presAssocID="{D659D9B8-61B7-4D96-80A5-76F6C39A5089}" presName="parTx" presStyleLbl="revTx" presStyleIdx="1" presStyleCnt="3">
        <dgm:presLayoutVars>
          <dgm:chMax val="0"/>
          <dgm:chPref val="0"/>
        </dgm:presLayoutVars>
      </dgm:prSet>
      <dgm:spPr/>
    </dgm:pt>
    <dgm:pt modelId="{5F137236-27BE-4568-9C15-CA06B8EBAF75}" type="pres">
      <dgm:prSet presAssocID="{D4D3EFB2-D7CB-4D18-9ABE-341E99D3D25A}" presName="sibTrans" presStyleCnt="0"/>
      <dgm:spPr/>
    </dgm:pt>
    <dgm:pt modelId="{298DD714-528A-4210-925A-43BAE3048B45}" type="pres">
      <dgm:prSet presAssocID="{4711B703-7AAC-47A4-95BF-5626A929D6D0}" presName="compNode" presStyleCnt="0"/>
      <dgm:spPr/>
    </dgm:pt>
    <dgm:pt modelId="{1DB15468-43F0-4864-8748-F9CA170AFD6A}" type="pres">
      <dgm:prSet presAssocID="{4711B703-7AAC-47A4-95BF-5626A929D6D0}" presName="bgRect" presStyleLbl="bgShp" presStyleIdx="2" presStyleCnt="3"/>
      <dgm:spPr/>
    </dgm:pt>
    <dgm:pt modelId="{6DCFC53C-970B-4626-B1B8-BF463C7D6879}" type="pres">
      <dgm:prSet presAssocID="{4711B703-7AAC-47A4-95BF-5626A929D6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C770815-8F8F-4F2B-8B5E-631145E2D622}" type="pres">
      <dgm:prSet presAssocID="{4711B703-7AAC-47A4-95BF-5626A929D6D0}" presName="spaceRect" presStyleCnt="0"/>
      <dgm:spPr/>
    </dgm:pt>
    <dgm:pt modelId="{B9482A54-B10B-456B-8244-CC0E5AC14050}" type="pres">
      <dgm:prSet presAssocID="{4711B703-7AAC-47A4-95BF-5626A929D6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126431-5F4E-4D17-AE6A-7D3D1E02991F}" type="presOf" srcId="{4711B703-7AAC-47A4-95BF-5626A929D6D0}" destId="{B9482A54-B10B-456B-8244-CC0E5AC14050}" srcOrd="0" destOrd="0" presId="urn:microsoft.com/office/officeart/2018/2/layout/IconVerticalSolidList"/>
    <dgm:cxn modelId="{F23BD76A-6351-4DDA-AD79-DFB24A358E0D}" srcId="{D532514D-5EE4-448F-9A79-8387B324DF8F}" destId="{4711B703-7AAC-47A4-95BF-5626A929D6D0}" srcOrd="2" destOrd="0" parTransId="{CFE67EB4-921D-4A6D-9FC8-34107DCC2040}" sibTransId="{D8E009E1-B375-46E3-AC3D-7C382D984AA9}"/>
    <dgm:cxn modelId="{D52C9352-CCEF-4C8F-B00A-253CAA0327E6}" srcId="{D532514D-5EE4-448F-9A79-8387B324DF8F}" destId="{D659D9B8-61B7-4D96-80A5-76F6C39A5089}" srcOrd="1" destOrd="0" parTransId="{446E1352-C462-4DD8-A2BB-E336D92211A0}" sibTransId="{D4D3EFB2-D7CB-4D18-9ABE-341E99D3D25A}"/>
    <dgm:cxn modelId="{07C32858-D942-4A3D-A74E-BB5EE79D897B}" type="presOf" srcId="{D532514D-5EE4-448F-9A79-8387B324DF8F}" destId="{35719F04-B0AC-4362-9F1B-6632480E81FE}" srcOrd="0" destOrd="0" presId="urn:microsoft.com/office/officeart/2018/2/layout/IconVerticalSolidList"/>
    <dgm:cxn modelId="{56A915AD-B2E9-4437-862A-253C6C76C268}" type="presOf" srcId="{D659D9B8-61B7-4D96-80A5-76F6C39A5089}" destId="{F5845277-2151-4F98-B87C-E2DE5D6B4F75}" srcOrd="0" destOrd="0" presId="urn:microsoft.com/office/officeart/2018/2/layout/IconVerticalSolidList"/>
    <dgm:cxn modelId="{AA9747B5-5C56-4A7E-B56D-B8A0D4B906EF}" srcId="{D532514D-5EE4-448F-9A79-8387B324DF8F}" destId="{C208B8E8-705A-495B-A3F2-60D6EA979741}" srcOrd="0" destOrd="0" parTransId="{F234D12E-9A54-406D-BFA6-5BF3B70641CA}" sibTransId="{07B0FE8E-95D6-41C9-9D9B-5BEC9FDA3301}"/>
    <dgm:cxn modelId="{5018C3C9-41F8-4982-8D83-D1ED50A3AF0D}" type="presOf" srcId="{C208B8E8-705A-495B-A3F2-60D6EA979741}" destId="{33361160-F167-4AFD-BF82-A12AFED8100A}" srcOrd="0" destOrd="0" presId="urn:microsoft.com/office/officeart/2018/2/layout/IconVerticalSolidList"/>
    <dgm:cxn modelId="{A046B05B-4025-4841-A522-724F0F1817CF}" type="presParOf" srcId="{35719F04-B0AC-4362-9F1B-6632480E81FE}" destId="{65A76227-52F0-4CAA-8EA5-ACB14DDA0206}" srcOrd="0" destOrd="0" presId="urn:microsoft.com/office/officeart/2018/2/layout/IconVerticalSolidList"/>
    <dgm:cxn modelId="{99517CF6-6D6E-4E17-85F8-6C80EF267D94}" type="presParOf" srcId="{65A76227-52F0-4CAA-8EA5-ACB14DDA0206}" destId="{10957666-B98F-4C14-AA20-7C34E4923944}" srcOrd="0" destOrd="0" presId="urn:microsoft.com/office/officeart/2018/2/layout/IconVerticalSolidList"/>
    <dgm:cxn modelId="{849F70B5-6099-4283-A6FD-FD2B39D3D90F}" type="presParOf" srcId="{65A76227-52F0-4CAA-8EA5-ACB14DDA0206}" destId="{92367830-97E0-4894-A42D-260BCE857B2F}" srcOrd="1" destOrd="0" presId="urn:microsoft.com/office/officeart/2018/2/layout/IconVerticalSolidList"/>
    <dgm:cxn modelId="{EB62C610-8A9D-4CB4-BAB1-F1D36185DF81}" type="presParOf" srcId="{65A76227-52F0-4CAA-8EA5-ACB14DDA0206}" destId="{38D60242-DA5C-40E9-9A26-940677C9568E}" srcOrd="2" destOrd="0" presId="urn:microsoft.com/office/officeart/2018/2/layout/IconVerticalSolidList"/>
    <dgm:cxn modelId="{D5AE6354-A1AC-4D53-B179-0888E0574CE1}" type="presParOf" srcId="{65A76227-52F0-4CAA-8EA5-ACB14DDA0206}" destId="{33361160-F167-4AFD-BF82-A12AFED8100A}" srcOrd="3" destOrd="0" presId="urn:microsoft.com/office/officeart/2018/2/layout/IconVerticalSolidList"/>
    <dgm:cxn modelId="{E93A1187-0F91-4CC3-87B7-313BD10FF33E}" type="presParOf" srcId="{35719F04-B0AC-4362-9F1B-6632480E81FE}" destId="{D581B60B-5ECE-41DF-97FA-7C75A5B92144}" srcOrd="1" destOrd="0" presId="urn:microsoft.com/office/officeart/2018/2/layout/IconVerticalSolidList"/>
    <dgm:cxn modelId="{06D7B2D8-0597-4DA2-942F-A1BEBF15A73D}" type="presParOf" srcId="{35719F04-B0AC-4362-9F1B-6632480E81FE}" destId="{4D1B8B63-0F96-49FC-BCC5-8A40A44C88EC}" srcOrd="2" destOrd="0" presId="urn:microsoft.com/office/officeart/2018/2/layout/IconVerticalSolidList"/>
    <dgm:cxn modelId="{5BBBAF60-9799-4293-9574-F07DECFDB655}" type="presParOf" srcId="{4D1B8B63-0F96-49FC-BCC5-8A40A44C88EC}" destId="{3FC289D7-9E85-430F-AA6C-6D631BCE2DDD}" srcOrd="0" destOrd="0" presId="urn:microsoft.com/office/officeart/2018/2/layout/IconVerticalSolidList"/>
    <dgm:cxn modelId="{1D0FF713-D9A4-4410-A40B-EC71A6DAF904}" type="presParOf" srcId="{4D1B8B63-0F96-49FC-BCC5-8A40A44C88EC}" destId="{247F084C-9061-4868-84F5-B444D0ED6826}" srcOrd="1" destOrd="0" presId="urn:microsoft.com/office/officeart/2018/2/layout/IconVerticalSolidList"/>
    <dgm:cxn modelId="{272052AE-5F36-4584-864C-4E993EA1FD45}" type="presParOf" srcId="{4D1B8B63-0F96-49FC-BCC5-8A40A44C88EC}" destId="{66947BF2-F874-4A9E-BEFC-9354BCD0B39E}" srcOrd="2" destOrd="0" presId="urn:microsoft.com/office/officeart/2018/2/layout/IconVerticalSolidList"/>
    <dgm:cxn modelId="{83F1740A-E326-4482-826F-33C20E8766D2}" type="presParOf" srcId="{4D1B8B63-0F96-49FC-BCC5-8A40A44C88EC}" destId="{F5845277-2151-4F98-B87C-E2DE5D6B4F75}" srcOrd="3" destOrd="0" presId="urn:microsoft.com/office/officeart/2018/2/layout/IconVerticalSolidList"/>
    <dgm:cxn modelId="{4FF5DD2B-1411-4CDC-B9AF-7187497E2FE5}" type="presParOf" srcId="{35719F04-B0AC-4362-9F1B-6632480E81FE}" destId="{5F137236-27BE-4568-9C15-CA06B8EBAF75}" srcOrd="3" destOrd="0" presId="urn:microsoft.com/office/officeart/2018/2/layout/IconVerticalSolidList"/>
    <dgm:cxn modelId="{8638B265-F088-4582-9753-7150FBC0A117}" type="presParOf" srcId="{35719F04-B0AC-4362-9F1B-6632480E81FE}" destId="{298DD714-528A-4210-925A-43BAE3048B45}" srcOrd="4" destOrd="0" presId="urn:microsoft.com/office/officeart/2018/2/layout/IconVerticalSolidList"/>
    <dgm:cxn modelId="{A862FFC2-BC8E-454E-BC4D-46E304C8869B}" type="presParOf" srcId="{298DD714-528A-4210-925A-43BAE3048B45}" destId="{1DB15468-43F0-4864-8748-F9CA170AFD6A}" srcOrd="0" destOrd="0" presId="urn:microsoft.com/office/officeart/2018/2/layout/IconVerticalSolidList"/>
    <dgm:cxn modelId="{98CDC286-9708-44D6-8F68-7C2A23D4FD23}" type="presParOf" srcId="{298DD714-528A-4210-925A-43BAE3048B45}" destId="{6DCFC53C-970B-4626-B1B8-BF463C7D6879}" srcOrd="1" destOrd="0" presId="urn:microsoft.com/office/officeart/2018/2/layout/IconVerticalSolidList"/>
    <dgm:cxn modelId="{DE453C4C-F62C-4AB8-9804-030B52BA8E52}" type="presParOf" srcId="{298DD714-528A-4210-925A-43BAE3048B45}" destId="{3C770815-8F8F-4F2B-8B5E-631145E2D622}" srcOrd="2" destOrd="0" presId="urn:microsoft.com/office/officeart/2018/2/layout/IconVerticalSolidList"/>
    <dgm:cxn modelId="{8CD90846-E950-4155-8F98-F399A64C8757}" type="presParOf" srcId="{298DD714-528A-4210-925A-43BAE3048B45}" destId="{B9482A54-B10B-456B-8244-CC0E5AC14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2D731-77D8-4D23-9797-CA33C8BF69B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A3B435-20D5-40F1-A6C3-C7BE86303D83}">
      <dgm:prSet/>
      <dgm:spPr/>
      <dgm:t>
        <a:bodyPr/>
        <a:lstStyle/>
        <a:p>
          <a:r>
            <a:rPr lang="es-ES"/>
            <a:t>Chip con geolocalización en cada vaca para monitorear su ubicación.</a:t>
          </a:r>
          <a:endParaRPr lang="en-US"/>
        </a:p>
      </dgm:t>
    </dgm:pt>
    <dgm:pt modelId="{095531DB-4EF7-44D2-8BBD-D05E2DC46F91}" type="parTrans" cxnId="{D252BF58-7030-45EB-8B86-37304AB9A737}">
      <dgm:prSet/>
      <dgm:spPr/>
      <dgm:t>
        <a:bodyPr/>
        <a:lstStyle/>
        <a:p>
          <a:endParaRPr lang="en-US"/>
        </a:p>
      </dgm:t>
    </dgm:pt>
    <dgm:pt modelId="{A91185A8-F638-4B6F-8D67-503E68DA690E}" type="sibTrans" cxnId="{D252BF58-7030-45EB-8B86-37304AB9A73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1B5331B-BC2F-4247-845E-01C11770B2B7}">
      <dgm:prSet/>
      <dgm:spPr/>
      <dgm:t>
        <a:bodyPr/>
        <a:lstStyle/>
        <a:p>
          <a:r>
            <a:rPr lang="es-ES"/>
            <a:t>Sensores de movimiento terrestres dentro de la zona para alertar si un automóvil se encuentra dentro de la zona en horarios inadecuados.</a:t>
          </a:r>
          <a:endParaRPr lang="en-US"/>
        </a:p>
      </dgm:t>
    </dgm:pt>
    <dgm:pt modelId="{C8E72461-CC74-40D1-91CF-FFA563EB98DD}" type="parTrans" cxnId="{1963557F-16CD-4D95-A149-6B610B51F11E}">
      <dgm:prSet/>
      <dgm:spPr/>
      <dgm:t>
        <a:bodyPr/>
        <a:lstStyle/>
        <a:p>
          <a:endParaRPr lang="en-US"/>
        </a:p>
      </dgm:t>
    </dgm:pt>
    <dgm:pt modelId="{AFBEC6BF-1DB0-463E-A526-527B76372692}" type="sibTrans" cxnId="{1963557F-16CD-4D95-A149-6B610B51F11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B635C22-F50A-4241-AB70-9F27A6AA469A}">
      <dgm:prSet/>
      <dgm:spPr/>
      <dgm:t>
        <a:bodyPr/>
        <a:lstStyle/>
        <a:p>
          <a:r>
            <a:rPr lang="es-ES" dirty="0"/>
            <a:t>Sensores de movimiento dentro de los limites del terreno del ganadero para alertar el ingreso de intrusos.</a:t>
          </a:r>
          <a:endParaRPr lang="en-US" dirty="0"/>
        </a:p>
      </dgm:t>
    </dgm:pt>
    <dgm:pt modelId="{D4E1E20F-BCD7-4A3D-9DB5-EA7E8CFAA13F}" type="parTrans" cxnId="{D996FB3D-8DBA-49CE-9479-CC84B9596833}">
      <dgm:prSet/>
      <dgm:spPr/>
      <dgm:t>
        <a:bodyPr/>
        <a:lstStyle/>
        <a:p>
          <a:endParaRPr lang="en-US"/>
        </a:p>
      </dgm:t>
    </dgm:pt>
    <dgm:pt modelId="{227C5AEC-273B-458B-A0D7-7FFEC268C884}" type="sibTrans" cxnId="{D996FB3D-8DBA-49CE-9479-CC84B959683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D0459F4-853C-42BB-8755-710F1AEE0E35}" type="pres">
      <dgm:prSet presAssocID="{5662D731-77D8-4D23-9797-CA33C8BF69B6}" presName="Name0" presStyleCnt="0">
        <dgm:presLayoutVars>
          <dgm:animLvl val="lvl"/>
          <dgm:resizeHandles val="exact"/>
        </dgm:presLayoutVars>
      </dgm:prSet>
      <dgm:spPr/>
    </dgm:pt>
    <dgm:pt modelId="{C1D71F79-EF62-4395-A526-0BABA3EC1720}" type="pres">
      <dgm:prSet presAssocID="{09A3B435-20D5-40F1-A6C3-C7BE86303D83}" presName="compositeNode" presStyleCnt="0">
        <dgm:presLayoutVars>
          <dgm:bulletEnabled val="1"/>
        </dgm:presLayoutVars>
      </dgm:prSet>
      <dgm:spPr/>
    </dgm:pt>
    <dgm:pt modelId="{32AF8CF0-7B9F-4E74-934A-56F46139D2A9}" type="pres">
      <dgm:prSet presAssocID="{09A3B435-20D5-40F1-A6C3-C7BE86303D83}" presName="bgRect" presStyleLbl="alignNode1" presStyleIdx="0" presStyleCnt="3"/>
      <dgm:spPr/>
    </dgm:pt>
    <dgm:pt modelId="{51D03A5B-4D89-41F0-A853-A128048E29CE}" type="pres">
      <dgm:prSet presAssocID="{A91185A8-F638-4B6F-8D67-503E68DA690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D24712D-BF94-4A9D-83AC-8593F1EF9DC7}" type="pres">
      <dgm:prSet presAssocID="{09A3B435-20D5-40F1-A6C3-C7BE86303D83}" presName="nodeRect" presStyleLbl="alignNode1" presStyleIdx="0" presStyleCnt="3">
        <dgm:presLayoutVars>
          <dgm:bulletEnabled val="1"/>
        </dgm:presLayoutVars>
      </dgm:prSet>
      <dgm:spPr/>
    </dgm:pt>
    <dgm:pt modelId="{6834EF72-7DB1-4B14-8ED6-26E805DCA09F}" type="pres">
      <dgm:prSet presAssocID="{A91185A8-F638-4B6F-8D67-503E68DA690E}" presName="sibTrans" presStyleCnt="0"/>
      <dgm:spPr/>
    </dgm:pt>
    <dgm:pt modelId="{CE0E22EA-29BC-411B-A556-4DCCF11DB629}" type="pres">
      <dgm:prSet presAssocID="{51B5331B-BC2F-4247-845E-01C11770B2B7}" presName="compositeNode" presStyleCnt="0">
        <dgm:presLayoutVars>
          <dgm:bulletEnabled val="1"/>
        </dgm:presLayoutVars>
      </dgm:prSet>
      <dgm:spPr/>
    </dgm:pt>
    <dgm:pt modelId="{5E2547B1-F9C0-4F63-AB26-EC43E139CC7B}" type="pres">
      <dgm:prSet presAssocID="{51B5331B-BC2F-4247-845E-01C11770B2B7}" presName="bgRect" presStyleLbl="alignNode1" presStyleIdx="1" presStyleCnt="3"/>
      <dgm:spPr/>
    </dgm:pt>
    <dgm:pt modelId="{00E9CE5C-126F-4E68-9721-C4F3617BA8A2}" type="pres">
      <dgm:prSet presAssocID="{AFBEC6BF-1DB0-463E-A526-527B7637269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2211512-EE1D-448E-B516-141D80E70EFA}" type="pres">
      <dgm:prSet presAssocID="{51B5331B-BC2F-4247-845E-01C11770B2B7}" presName="nodeRect" presStyleLbl="alignNode1" presStyleIdx="1" presStyleCnt="3">
        <dgm:presLayoutVars>
          <dgm:bulletEnabled val="1"/>
        </dgm:presLayoutVars>
      </dgm:prSet>
      <dgm:spPr/>
    </dgm:pt>
    <dgm:pt modelId="{3B2D9B8A-BF25-4707-A6CF-E5E554EF909B}" type="pres">
      <dgm:prSet presAssocID="{AFBEC6BF-1DB0-463E-A526-527B76372692}" presName="sibTrans" presStyleCnt="0"/>
      <dgm:spPr/>
    </dgm:pt>
    <dgm:pt modelId="{5A5C1BD6-756E-4F1C-864A-6AB9F12BF30A}" type="pres">
      <dgm:prSet presAssocID="{FB635C22-F50A-4241-AB70-9F27A6AA469A}" presName="compositeNode" presStyleCnt="0">
        <dgm:presLayoutVars>
          <dgm:bulletEnabled val="1"/>
        </dgm:presLayoutVars>
      </dgm:prSet>
      <dgm:spPr/>
    </dgm:pt>
    <dgm:pt modelId="{EAB5ADC3-8CB3-41FC-B302-F4962A3B4730}" type="pres">
      <dgm:prSet presAssocID="{FB635C22-F50A-4241-AB70-9F27A6AA469A}" presName="bgRect" presStyleLbl="alignNode1" presStyleIdx="2" presStyleCnt="3"/>
      <dgm:spPr/>
    </dgm:pt>
    <dgm:pt modelId="{4E19F56C-667F-480F-8C50-3FA212D4C428}" type="pres">
      <dgm:prSet presAssocID="{227C5AEC-273B-458B-A0D7-7FFEC268C88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30C5094-1504-44C3-9B02-447CD5FC0514}" type="pres">
      <dgm:prSet presAssocID="{FB635C22-F50A-4241-AB70-9F27A6AA469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294FD02-4156-49CE-9B05-F22EF8D12586}" type="presOf" srcId="{227C5AEC-273B-458B-A0D7-7FFEC268C884}" destId="{4E19F56C-667F-480F-8C50-3FA212D4C428}" srcOrd="0" destOrd="0" presId="urn:microsoft.com/office/officeart/2016/7/layout/LinearBlockProcessNumbered"/>
    <dgm:cxn modelId="{9E3ED60C-0DF2-44BC-8722-E6DBA877A805}" type="presOf" srcId="{AFBEC6BF-1DB0-463E-A526-527B76372692}" destId="{00E9CE5C-126F-4E68-9721-C4F3617BA8A2}" srcOrd="0" destOrd="0" presId="urn:microsoft.com/office/officeart/2016/7/layout/LinearBlockProcessNumbered"/>
    <dgm:cxn modelId="{D996FB3D-8DBA-49CE-9479-CC84B9596833}" srcId="{5662D731-77D8-4D23-9797-CA33C8BF69B6}" destId="{FB635C22-F50A-4241-AB70-9F27A6AA469A}" srcOrd="2" destOrd="0" parTransId="{D4E1E20F-BCD7-4A3D-9DB5-EA7E8CFAA13F}" sibTransId="{227C5AEC-273B-458B-A0D7-7FFEC268C884}"/>
    <dgm:cxn modelId="{D252BF58-7030-45EB-8B86-37304AB9A737}" srcId="{5662D731-77D8-4D23-9797-CA33C8BF69B6}" destId="{09A3B435-20D5-40F1-A6C3-C7BE86303D83}" srcOrd="0" destOrd="0" parTransId="{095531DB-4EF7-44D2-8BBD-D05E2DC46F91}" sibTransId="{A91185A8-F638-4B6F-8D67-503E68DA690E}"/>
    <dgm:cxn modelId="{11156B79-7FA0-4D25-A487-955BEBE9A8A1}" type="presOf" srcId="{FB635C22-F50A-4241-AB70-9F27A6AA469A}" destId="{E30C5094-1504-44C3-9B02-447CD5FC0514}" srcOrd="1" destOrd="0" presId="urn:microsoft.com/office/officeart/2016/7/layout/LinearBlockProcessNumbered"/>
    <dgm:cxn modelId="{DE9FB879-3C17-4D78-AB80-3730123F2DBF}" type="presOf" srcId="{09A3B435-20D5-40F1-A6C3-C7BE86303D83}" destId="{32AF8CF0-7B9F-4E74-934A-56F46139D2A9}" srcOrd="0" destOrd="0" presId="urn:microsoft.com/office/officeart/2016/7/layout/LinearBlockProcessNumbered"/>
    <dgm:cxn modelId="{1963557F-16CD-4D95-A149-6B610B51F11E}" srcId="{5662D731-77D8-4D23-9797-CA33C8BF69B6}" destId="{51B5331B-BC2F-4247-845E-01C11770B2B7}" srcOrd="1" destOrd="0" parTransId="{C8E72461-CC74-40D1-91CF-FFA563EB98DD}" sibTransId="{AFBEC6BF-1DB0-463E-A526-527B76372692}"/>
    <dgm:cxn modelId="{A371398D-4589-4276-A826-7C1581C4ACE0}" type="presOf" srcId="{09A3B435-20D5-40F1-A6C3-C7BE86303D83}" destId="{6D24712D-BF94-4A9D-83AC-8593F1EF9DC7}" srcOrd="1" destOrd="0" presId="urn:microsoft.com/office/officeart/2016/7/layout/LinearBlockProcessNumbered"/>
    <dgm:cxn modelId="{4A13689F-CC21-4D55-81F2-18E7DF740EE0}" type="presOf" srcId="{A91185A8-F638-4B6F-8D67-503E68DA690E}" destId="{51D03A5B-4D89-41F0-A853-A128048E29CE}" srcOrd="0" destOrd="0" presId="urn:microsoft.com/office/officeart/2016/7/layout/LinearBlockProcessNumbered"/>
    <dgm:cxn modelId="{786482C0-8D62-47C0-9D87-FEA21C61831C}" type="presOf" srcId="{5662D731-77D8-4D23-9797-CA33C8BF69B6}" destId="{0D0459F4-853C-42BB-8755-710F1AEE0E35}" srcOrd="0" destOrd="0" presId="urn:microsoft.com/office/officeart/2016/7/layout/LinearBlockProcessNumbered"/>
    <dgm:cxn modelId="{6B6965D0-7DC2-44E5-A4A9-6227FA74CB93}" type="presOf" srcId="{FB635C22-F50A-4241-AB70-9F27A6AA469A}" destId="{EAB5ADC3-8CB3-41FC-B302-F4962A3B4730}" srcOrd="0" destOrd="0" presId="urn:microsoft.com/office/officeart/2016/7/layout/LinearBlockProcessNumbered"/>
    <dgm:cxn modelId="{858528E4-2332-4F4D-B535-C603014C8C7B}" type="presOf" srcId="{51B5331B-BC2F-4247-845E-01C11770B2B7}" destId="{62211512-EE1D-448E-B516-141D80E70EFA}" srcOrd="1" destOrd="0" presId="urn:microsoft.com/office/officeart/2016/7/layout/LinearBlockProcessNumbered"/>
    <dgm:cxn modelId="{3D3CB5F5-EE38-441E-8D40-18B2F18F7FCD}" type="presOf" srcId="{51B5331B-BC2F-4247-845E-01C11770B2B7}" destId="{5E2547B1-F9C0-4F63-AB26-EC43E139CC7B}" srcOrd="0" destOrd="0" presId="urn:microsoft.com/office/officeart/2016/7/layout/LinearBlockProcessNumbered"/>
    <dgm:cxn modelId="{EC88E6CD-C4E8-4E63-B3CC-339133327314}" type="presParOf" srcId="{0D0459F4-853C-42BB-8755-710F1AEE0E35}" destId="{C1D71F79-EF62-4395-A526-0BABA3EC1720}" srcOrd="0" destOrd="0" presId="urn:microsoft.com/office/officeart/2016/7/layout/LinearBlockProcessNumbered"/>
    <dgm:cxn modelId="{6005DAFA-1522-4B70-8344-569193FF4771}" type="presParOf" srcId="{C1D71F79-EF62-4395-A526-0BABA3EC1720}" destId="{32AF8CF0-7B9F-4E74-934A-56F46139D2A9}" srcOrd="0" destOrd="0" presId="urn:microsoft.com/office/officeart/2016/7/layout/LinearBlockProcessNumbered"/>
    <dgm:cxn modelId="{4C30553E-3562-43CD-9B97-D660F7257E0D}" type="presParOf" srcId="{C1D71F79-EF62-4395-A526-0BABA3EC1720}" destId="{51D03A5B-4D89-41F0-A853-A128048E29CE}" srcOrd="1" destOrd="0" presId="urn:microsoft.com/office/officeart/2016/7/layout/LinearBlockProcessNumbered"/>
    <dgm:cxn modelId="{24C51836-F85F-4AB5-A403-8FE4D6F099C6}" type="presParOf" srcId="{C1D71F79-EF62-4395-A526-0BABA3EC1720}" destId="{6D24712D-BF94-4A9D-83AC-8593F1EF9DC7}" srcOrd="2" destOrd="0" presId="urn:microsoft.com/office/officeart/2016/7/layout/LinearBlockProcessNumbered"/>
    <dgm:cxn modelId="{2D7AFEA7-414B-4AA7-A871-81D96BC0BD2E}" type="presParOf" srcId="{0D0459F4-853C-42BB-8755-710F1AEE0E35}" destId="{6834EF72-7DB1-4B14-8ED6-26E805DCA09F}" srcOrd="1" destOrd="0" presId="urn:microsoft.com/office/officeart/2016/7/layout/LinearBlockProcessNumbered"/>
    <dgm:cxn modelId="{B7A98169-B514-4E90-87D8-D27CFC041FD4}" type="presParOf" srcId="{0D0459F4-853C-42BB-8755-710F1AEE0E35}" destId="{CE0E22EA-29BC-411B-A556-4DCCF11DB629}" srcOrd="2" destOrd="0" presId="urn:microsoft.com/office/officeart/2016/7/layout/LinearBlockProcessNumbered"/>
    <dgm:cxn modelId="{80EBC912-07E1-4AE4-BFBC-4EE3C1A57CF0}" type="presParOf" srcId="{CE0E22EA-29BC-411B-A556-4DCCF11DB629}" destId="{5E2547B1-F9C0-4F63-AB26-EC43E139CC7B}" srcOrd="0" destOrd="0" presId="urn:microsoft.com/office/officeart/2016/7/layout/LinearBlockProcessNumbered"/>
    <dgm:cxn modelId="{677A37D7-85D1-411F-B447-7396AE24EAD3}" type="presParOf" srcId="{CE0E22EA-29BC-411B-A556-4DCCF11DB629}" destId="{00E9CE5C-126F-4E68-9721-C4F3617BA8A2}" srcOrd="1" destOrd="0" presId="urn:microsoft.com/office/officeart/2016/7/layout/LinearBlockProcessNumbered"/>
    <dgm:cxn modelId="{EB37CDE9-1599-4331-86DB-DA0C7365F4DF}" type="presParOf" srcId="{CE0E22EA-29BC-411B-A556-4DCCF11DB629}" destId="{62211512-EE1D-448E-B516-141D80E70EFA}" srcOrd="2" destOrd="0" presId="urn:microsoft.com/office/officeart/2016/7/layout/LinearBlockProcessNumbered"/>
    <dgm:cxn modelId="{809EC6BE-FB87-4C44-84FE-DBE924EA1AB6}" type="presParOf" srcId="{0D0459F4-853C-42BB-8755-710F1AEE0E35}" destId="{3B2D9B8A-BF25-4707-A6CF-E5E554EF909B}" srcOrd="3" destOrd="0" presId="urn:microsoft.com/office/officeart/2016/7/layout/LinearBlockProcessNumbered"/>
    <dgm:cxn modelId="{B874ADA4-FA68-4ACD-9FB7-49D3B5DFB7BA}" type="presParOf" srcId="{0D0459F4-853C-42BB-8755-710F1AEE0E35}" destId="{5A5C1BD6-756E-4F1C-864A-6AB9F12BF30A}" srcOrd="4" destOrd="0" presId="urn:microsoft.com/office/officeart/2016/7/layout/LinearBlockProcessNumbered"/>
    <dgm:cxn modelId="{30A23FBF-0EF2-4EC8-B3F2-C3DD25654433}" type="presParOf" srcId="{5A5C1BD6-756E-4F1C-864A-6AB9F12BF30A}" destId="{EAB5ADC3-8CB3-41FC-B302-F4962A3B4730}" srcOrd="0" destOrd="0" presId="urn:microsoft.com/office/officeart/2016/7/layout/LinearBlockProcessNumbered"/>
    <dgm:cxn modelId="{56233984-1633-4461-9F1D-C28837E2A463}" type="presParOf" srcId="{5A5C1BD6-756E-4F1C-864A-6AB9F12BF30A}" destId="{4E19F56C-667F-480F-8C50-3FA212D4C428}" srcOrd="1" destOrd="0" presId="urn:microsoft.com/office/officeart/2016/7/layout/LinearBlockProcessNumbered"/>
    <dgm:cxn modelId="{033F1E06-2F5B-4BB0-8283-903A459DFAD4}" type="presParOf" srcId="{5A5C1BD6-756E-4F1C-864A-6AB9F12BF30A}" destId="{E30C5094-1504-44C3-9B02-447CD5FC051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57666-B98F-4C14-AA20-7C34E4923944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67830-97E0-4894-A42D-260BCE857B2F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61160-F167-4AFD-BF82-A12AFED8100A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Infraestructura deficiente para efectuar una correcta vigilancia(señal telefónica, corriente eléctrica).</a:t>
          </a:r>
          <a:endParaRPr lang="en-US" sz="1900" kern="1200"/>
        </a:p>
      </dsp:txBody>
      <dsp:txXfrm>
        <a:off x="1527246" y="565"/>
        <a:ext cx="4397303" cy="1322291"/>
      </dsp:txXfrm>
    </dsp:sp>
    <dsp:sp modelId="{3FC289D7-9E85-430F-AA6C-6D631BCE2DDD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F084C-9061-4868-84F5-B444D0ED6826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45277-2151-4F98-B87C-E2DE5D6B4F75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No se realiza la denuncia a las autoridades pertinentes una vez detectado el robo.</a:t>
          </a:r>
          <a:endParaRPr lang="en-US" sz="1900" kern="1200"/>
        </a:p>
      </dsp:txBody>
      <dsp:txXfrm>
        <a:off x="1527246" y="1653429"/>
        <a:ext cx="4397303" cy="1322291"/>
      </dsp:txXfrm>
    </dsp:sp>
    <dsp:sp modelId="{1DB15468-43F0-4864-8748-F9CA170AFD6A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FC53C-970B-4626-B1B8-BF463C7D6879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82A54-B10B-456B-8244-CC0E5AC14050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Existen múltiples accesos al lugar, no es posible enfocarse en un área específica.</a:t>
          </a:r>
          <a:endParaRPr lang="en-US" sz="1900" kern="1200"/>
        </a:p>
      </dsp:txBody>
      <dsp:txXfrm>
        <a:off x="1527246" y="3306293"/>
        <a:ext cx="4397303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F8CF0-7B9F-4E74-934A-56F46139D2A9}">
      <dsp:nvSpPr>
        <dsp:cNvPr id="0" name=""/>
        <dsp:cNvSpPr/>
      </dsp:nvSpPr>
      <dsp:spPr>
        <a:xfrm>
          <a:off x="808" y="0"/>
          <a:ext cx="3275967" cy="3305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Chip con geolocalización en cada vaca para monitorear su ubicación.</a:t>
          </a:r>
          <a:endParaRPr lang="en-US" sz="1800" kern="1200"/>
        </a:p>
      </dsp:txBody>
      <dsp:txXfrm>
        <a:off x="808" y="1322327"/>
        <a:ext cx="3275967" cy="1983492"/>
      </dsp:txXfrm>
    </dsp:sp>
    <dsp:sp modelId="{51D03A5B-4D89-41F0-A853-A128048E29CE}">
      <dsp:nvSpPr>
        <dsp:cNvPr id="0" name=""/>
        <dsp:cNvSpPr/>
      </dsp:nvSpPr>
      <dsp:spPr>
        <a:xfrm>
          <a:off x="80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2328"/>
      </dsp:txXfrm>
    </dsp:sp>
    <dsp:sp modelId="{5E2547B1-F9C0-4F63-AB26-EC43E139CC7B}">
      <dsp:nvSpPr>
        <dsp:cNvPr id="0" name=""/>
        <dsp:cNvSpPr/>
      </dsp:nvSpPr>
      <dsp:spPr>
        <a:xfrm>
          <a:off x="3538853" y="0"/>
          <a:ext cx="3275967" cy="3305820"/>
        </a:xfrm>
        <a:prstGeom prst="rect">
          <a:avLst/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1905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Sensores de movimiento terrestres dentro de la zona para alertar si un automóvil se encuentra dentro de la zona en horarios inadecuados.</a:t>
          </a:r>
          <a:endParaRPr lang="en-US" sz="1800" kern="1200"/>
        </a:p>
      </dsp:txBody>
      <dsp:txXfrm>
        <a:off x="3538853" y="1322327"/>
        <a:ext cx="3275967" cy="1983492"/>
      </dsp:txXfrm>
    </dsp:sp>
    <dsp:sp modelId="{00E9CE5C-126F-4E68-9721-C4F3617BA8A2}">
      <dsp:nvSpPr>
        <dsp:cNvPr id="0" name=""/>
        <dsp:cNvSpPr/>
      </dsp:nvSpPr>
      <dsp:spPr>
        <a:xfrm>
          <a:off x="3538853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2328"/>
      </dsp:txXfrm>
    </dsp:sp>
    <dsp:sp modelId="{EAB5ADC3-8CB3-41FC-B302-F4962A3B4730}">
      <dsp:nvSpPr>
        <dsp:cNvPr id="0" name=""/>
        <dsp:cNvSpPr/>
      </dsp:nvSpPr>
      <dsp:spPr>
        <a:xfrm>
          <a:off x="7076898" y="0"/>
          <a:ext cx="3275967" cy="3305820"/>
        </a:xfrm>
        <a:prstGeom prst="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Sensores de movimiento dentro de los limites del terreno del ganadero para alertar el ingreso de intrusos.</a:t>
          </a:r>
          <a:endParaRPr lang="en-US" sz="1800" kern="1200" dirty="0"/>
        </a:p>
      </dsp:txBody>
      <dsp:txXfrm>
        <a:off x="7076898" y="1322327"/>
        <a:ext cx="3275967" cy="1983492"/>
      </dsp:txXfrm>
    </dsp:sp>
    <dsp:sp modelId="{4E19F56C-667F-480F-8C50-3FA212D4C428}">
      <dsp:nvSpPr>
        <dsp:cNvPr id="0" name=""/>
        <dsp:cNvSpPr/>
      </dsp:nvSpPr>
      <dsp:spPr>
        <a:xfrm>
          <a:off x="707689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2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86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13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13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58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49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31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57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54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3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53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48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9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7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1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0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28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17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217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7B80-72CB-49DF-B0E1-01024B4CF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Proyecto Asociación Ganadera</a:t>
            </a:r>
            <a:endParaRPr lang="es-MX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40A8F6-0FA8-416F-9520-7CB0B7E96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3300" dirty="0"/>
              <a:t>Captura de requisitos</a:t>
            </a:r>
          </a:p>
          <a:p>
            <a:r>
              <a:rPr lang="es-ES" sz="3300" dirty="0"/>
              <a:t>autores:</a:t>
            </a:r>
          </a:p>
          <a:p>
            <a:r>
              <a:rPr lang="es-MX" sz="2500" b="1" dirty="0">
                <a:effectLst/>
              </a:rPr>
              <a:t>JOSÉ RUBÉN CASAS HERNÁNDEZ</a:t>
            </a:r>
          </a:p>
          <a:p>
            <a:r>
              <a:rPr lang="es-MX" sz="2500" b="1" dirty="0">
                <a:effectLst/>
              </a:rPr>
              <a:t>LUIS R. MÉNDEZ BECERRA</a:t>
            </a:r>
          </a:p>
          <a:p>
            <a:r>
              <a:rPr lang="es-MX" sz="2500" b="1" dirty="0">
                <a:effectLst/>
              </a:rPr>
              <a:t>RAMIRO GONZÁLEZ REYES</a:t>
            </a: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9197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4EE47-72ED-44F1-B55A-B53E589E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 inicial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9CF45-4D35-46EC-8EE4-5A87592D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r>
              <a:rPr lang="es-ES" dirty="0">
                <a:effectLst/>
              </a:rPr>
              <a:t>El estado de </a:t>
            </a:r>
            <a:r>
              <a:rPr lang="es-ES" dirty="0" err="1">
                <a:effectLst/>
              </a:rPr>
              <a:t>veracruz</a:t>
            </a:r>
            <a:r>
              <a:rPr lang="es-ES" dirty="0">
                <a:effectLst/>
              </a:rPr>
              <a:t> es de los mas afectados por el robo de ganado debido a la cantidad de cabezas de bovinos existentes en la región.</a:t>
            </a:r>
          </a:p>
          <a:p>
            <a:endParaRPr lang="es-MX" dirty="0"/>
          </a:p>
        </p:txBody>
      </p:sp>
      <p:pic>
        <p:nvPicPr>
          <p:cNvPr id="5" name="Imagen 4" descr="Imagen que contiene dibujo con líneas&#10;&#10;Descripción generada automáticamente">
            <a:extLst>
              <a:ext uri="{FF2B5EF4-FFF2-40B4-BE49-F238E27FC236}">
                <a16:creationId xmlns:a16="http://schemas.microsoft.com/office/drawing/2014/main" id="{D219B368-BF4F-44B2-8CB8-25F55A0F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32" y="1528371"/>
            <a:ext cx="4523362" cy="34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75DB1-F93E-4BCA-85B1-86C75335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s-ES" dirty="0"/>
              <a:t>Objetivos</a:t>
            </a:r>
            <a:endParaRPr lang="es-MX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DDB5409-B071-4EED-9C38-BB6B268E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700" dirty="0"/>
              <a:t>GENERAL</a:t>
            </a:r>
          </a:p>
          <a:p>
            <a:pPr>
              <a:lnSpc>
                <a:spcPct val="110000"/>
              </a:lnSpc>
            </a:pPr>
            <a:r>
              <a:rPr lang="es-ES" sz="1700" dirty="0">
                <a:effectLst/>
              </a:rPr>
              <a:t>Minimizar el robo de ganado a través de tecnología interactiva y móvil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700" dirty="0">
                <a:effectLst/>
              </a:rPr>
              <a:t>ESPECIFICOS</a:t>
            </a:r>
          </a:p>
          <a:p>
            <a:pPr>
              <a:lnSpc>
                <a:spcPct val="110000"/>
              </a:lnSpc>
            </a:pPr>
            <a:r>
              <a:rPr lang="es-ES" sz="1700" dirty="0">
                <a:effectLst/>
              </a:rPr>
              <a:t>Minimizar las pérdidas de los ganaderos respecto al abigeato.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Analizar la problemática y proponer una solución viable.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Hacer una planeación de los pasos que se llevarán a cabo.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Establecer un cronograma de actividades.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Diseñar un prototipo.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Presentar la solución a los clientes.</a:t>
            </a:r>
          </a:p>
          <a:p>
            <a:pPr>
              <a:lnSpc>
                <a:spcPct val="110000"/>
              </a:lnSpc>
            </a:pPr>
            <a:endParaRPr lang="es-ES" sz="1700" dirty="0">
              <a:effectLst/>
            </a:endParaRPr>
          </a:p>
          <a:p>
            <a:pPr>
              <a:lnSpc>
                <a:spcPct val="110000"/>
              </a:lnSpc>
            </a:pPr>
            <a:endParaRPr lang="es-ES" sz="1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943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303E9-6753-4C22-B5F8-2285A70D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Artefactos utilizados para la recopilación de requisitos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3BB8-3314-4C9A-AB6D-ECDA9DBA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Diagrama de carriles para identificar el proceso.</a:t>
            </a:r>
          </a:p>
          <a:p>
            <a:r>
              <a:rPr lang="es-ES" dirty="0"/>
              <a:t>Entrevista.</a:t>
            </a:r>
          </a:p>
          <a:p>
            <a:r>
              <a:rPr lang="es-ES" dirty="0"/>
              <a:t>Minuta de reunión.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93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A04C6-5F09-4F3A-94EF-B24C62B9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 sz="3100"/>
              <a:t>Análisis de problemática</a:t>
            </a:r>
            <a:endParaRPr lang="es-MX" sz="31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EC576E5-864D-4176-BCC2-7FD8DA607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29307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955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A5106-230C-4DDA-8839-2664982A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s-ES" dirty="0"/>
              <a:t>Propuesta de solución</a:t>
            </a:r>
            <a:br>
              <a:rPr lang="es-ES" dirty="0"/>
            </a:br>
            <a:br>
              <a:rPr lang="es-ES" dirty="0"/>
            </a:br>
            <a:r>
              <a:rPr lang="es-ES" sz="1800" b="0" dirty="0">
                <a:effectLst/>
              </a:rPr>
              <a:t>Por ser una zona desprotegida y abierta, se debe centrar la solución en notificar al ganadero cuando el delito está sucediendo.</a:t>
            </a:r>
            <a:br>
              <a:rPr lang="es-ES" sz="1800" dirty="0">
                <a:effectLst/>
              </a:rPr>
            </a:br>
            <a:endParaRPr lang="es-MX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52A7699E-BD9C-4501-813A-740C1C251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34318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55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E39E8-FCD9-4C8B-A770-25A2CE25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acuerdos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4E34-152A-4E80-89FD-B9F050F4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Realizar un estudio sobre el estado del arte y soluciones a problemas similares.</a:t>
            </a:r>
          </a:p>
          <a:p>
            <a:r>
              <a:rPr lang="es-MX" dirty="0"/>
              <a:t>Realizar un prototipo de solución para mostrar al cliente en la siguiente visita.</a:t>
            </a:r>
          </a:p>
          <a:p>
            <a:r>
              <a:rPr lang="es-MX" dirty="0"/>
              <a:t>Siguiente fecha oficial establecida en la tercera semana de septiembre.</a:t>
            </a:r>
          </a:p>
          <a:p>
            <a:r>
              <a:rPr lang="es-MX" dirty="0"/>
              <a:t>Por parte del contacto se acuerda que es posible buscarlo para resolver dudas si es necesario antes de la siguiente fecha pactada.</a:t>
            </a:r>
          </a:p>
          <a:p>
            <a:r>
              <a:rPr lang="es-MX" dirty="0"/>
              <a:t>Contacto acordó enviar al equipo de trabajo fotografías para documentar la zona.</a:t>
            </a:r>
          </a:p>
        </p:txBody>
      </p:sp>
    </p:spTree>
    <p:extLst>
      <p:ext uri="{BB962C8B-B14F-4D97-AF65-F5344CB8AC3E}">
        <p14:creationId xmlns:p14="http://schemas.microsoft.com/office/powerpoint/2010/main" val="3814638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111</TotalTime>
  <Words>316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Proyecto Asociación Ganadera</vt:lpstr>
      <vt:lpstr>Problemática inicial</vt:lpstr>
      <vt:lpstr>Objetivos</vt:lpstr>
      <vt:lpstr>Artefactos utilizados para la recopilación de requisitos</vt:lpstr>
      <vt:lpstr>Análisis de problemática</vt:lpstr>
      <vt:lpstr>Propuesta de solución  Por ser una zona desprotegida y abierta, se debe centrar la solución en notificar al ganadero cuando el delito está sucediendo. </vt:lpstr>
      <vt:lpstr>Conclusiones y acuerdos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Asociación Ganadera</dc:title>
  <dc:creator>GONZALEZ REYES RAMIRO</dc:creator>
  <cp:lastModifiedBy>GONZALEZ REYES RAMIRO</cp:lastModifiedBy>
  <cp:revision>20</cp:revision>
  <dcterms:created xsi:type="dcterms:W3CDTF">2019-08-30T14:18:28Z</dcterms:created>
  <dcterms:modified xsi:type="dcterms:W3CDTF">2019-08-30T20:02:42Z</dcterms:modified>
</cp:coreProperties>
</file>