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330" r:id="rId11"/>
    <p:sldId id="329" r:id="rId12"/>
    <p:sldId id="264" r:id="rId13"/>
    <p:sldId id="265" r:id="rId14"/>
    <p:sldId id="266" r:id="rId15"/>
    <p:sldId id="267" r:id="rId16"/>
    <p:sldId id="283" r:id="rId17"/>
    <p:sldId id="268" r:id="rId18"/>
    <p:sldId id="284" r:id="rId19"/>
    <p:sldId id="285" r:id="rId20"/>
    <p:sldId id="286" r:id="rId21"/>
    <p:sldId id="270" r:id="rId22"/>
    <p:sldId id="278" r:id="rId23"/>
    <p:sldId id="325" r:id="rId24"/>
    <p:sldId id="302" r:id="rId25"/>
    <p:sldId id="304" r:id="rId26"/>
    <p:sldId id="303" r:id="rId27"/>
    <p:sldId id="305" r:id="rId28"/>
    <p:sldId id="307" r:id="rId29"/>
    <p:sldId id="306" r:id="rId30"/>
    <p:sldId id="331" r:id="rId31"/>
    <p:sldId id="279" r:id="rId32"/>
    <p:sldId id="315" r:id="rId33"/>
    <p:sldId id="316" r:id="rId34"/>
    <p:sldId id="280" r:id="rId35"/>
    <p:sldId id="277" r:id="rId36"/>
    <p:sldId id="271" r:id="rId37"/>
    <p:sldId id="273" r:id="rId38"/>
    <p:sldId id="292" r:id="rId39"/>
    <p:sldId id="293" r:id="rId40"/>
    <p:sldId id="294" r:id="rId41"/>
    <p:sldId id="295" r:id="rId42"/>
    <p:sldId id="296" r:id="rId43"/>
    <p:sldId id="298" r:id="rId44"/>
    <p:sldId id="297" r:id="rId45"/>
    <p:sldId id="299" r:id="rId46"/>
    <p:sldId id="300" r:id="rId47"/>
    <p:sldId id="275" r:id="rId48"/>
    <p:sldId id="272" r:id="rId49"/>
    <p:sldId id="308" r:id="rId50"/>
    <p:sldId id="309" r:id="rId51"/>
    <p:sldId id="310" r:id="rId52"/>
    <p:sldId id="326" r:id="rId53"/>
    <p:sldId id="327" r:id="rId54"/>
    <p:sldId id="311" r:id="rId55"/>
    <p:sldId id="328" r:id="rId56"/>
    <p:sldId id="314" r:id="rId57"/>
    <p:sldId id="312" r:id="rId58"/>
    <p:sldId id="282" r:id="rId59"/>
    <p:sldId id="317" r:id="rId60"/>
    <p:sldId id="318" r:id="rId61"/>
    <p:sldId id="319" r:id="rId62"/>
    <p:sldId id="320" r:id="rId63"/>
    <p:sldId id="321" r:id="rId64"/>
    <p:sldId id="323" r:id="rId65"/>
    <p:sldId id="322" r:id="rId66"/>
    <p:sldId id="324" r:id="rId67"/>
    <p:sldId id="313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main.com/#/Products/1?page=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</a:t>
            </a:r>
            <a:r>
              <a:rPr lang="sv-SE" dirty="0" err="1" smtClean="0"/>
              <a:t>noring</a:t>
            </a:r>
            <a:r>
              <a:rPr lang="sv-SE" dirty="0" smtClean="0"/>
              <a:t>, TOPTAL IN CORPORATION WITH SOFTHOUSE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70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else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a </a:t>
            </a:r>
            <a:r>
              <a:rPr lang="sv-SE" dirty="0" err="1" smtClean="0"/>
              <a:t>module</a:t>
            </a:r>
            <a:r>
              <a:rPr lang="sv-SE" dirty="0" smtClean="0"/>
              <a:t> do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Factory</a:t>
            </a:r>
            <a:endParaRPr lang="sv-SE" dirty="0" smtClean="0"/>
          </a:p>
          <a:p>
            <a:r>
              <a:rPr lang="sv-SE" dirty="0" smtClean="0"/>
              <a:t>Service</a:t>
            </a:r>
          </a:p>
          <a:p>
            <a:r>
              <a:rPr lang="sv-SE" dirty="0" err="1" smtClean="0"/>
              <a:t>Provider</a:t>
            </a:r>
            <a:endParaRPr lang="sv-SE" dirty="0" smtClean="0"/>
          </a:p>
          <a:p>
            <a:r>
              <a:rPr lang="sv-SE" dirty="0" smtClean="0"/>
              <a:t>Filter</a:t>
            </a:r>
          </a:p>
          <a:p>
            <a:r>
              <a:rPr lang="sv-SE" dirty="0" err="1" smtClean="0"/>
              <a:t>Config</a:t>
            </a:r>
            <a:r>
              <a:rPr lang="sv-SE" dirty="0" smtClean="0"/>
              <a:t> – </a:t>
            </a:r>
            <a:r>
              <a:rPr lang="sv-SE" dirty="0" err="1" smtClean="0"/>
              <a:t>you</a:t>
            </a:r>
            <a:r>
              <a:rPr lang="sv-SE" dirty="0" smtClean="0"/>
              <a:t> wire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..</a:t>
            </a:r>
          </a:p>
          <a:p>
            <a:r>
              <a:rPr lang="sv-SE" dirty="0" err="1" smtClean="0"/>
              <a:t>Value</a:t>
            </a:r>
            <a:r>
              <a:rPr lang="sv-SE" dirty="0" smtClean="0"/>
              <a:t>   -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config</a:t>
            </a:r>
            <a:endParaRPr lang="sv-SE" dirty="0" smtClean="0"/>
          </a:p>
          <a:p>
            <a:r>
              <a:rPr lang="sv-SE" dirty="0" err="1" smtClean="0"/>
              <a:t>Constant</a:t>
            </a:r>
            <a:r>
              <a:rPr lang="sv-SE" dirty="0" smtClean="0"/>
              <a:t>  -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6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98418" y="2032292"/>
            <a:ext cx="7072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Product,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39591" y="3252355"/>
            <a:ext cx="6819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Type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it and </a:t>
            </a:r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look in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core</a:t>
            </a:r>
            <a:r>
              <a:rPr lang="sv-SE" dirty="0" smtClean="0"/>
              <a:t> for a definition and</a:t>
            </a:r>
          </a:p>
          <a:p>
            <a:r>
              <a:rPr lang="sv-SE" dirty="0" err="1" smtClean="0"/>
              <a:t>Inject</a:t>
            </a:r>
            <a:r>
              <a:rPr lang="sv-SE" dirty="0" smtClean="0"/>
              <a:t> it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68091" y="2763982"/>
            <a:ext cx="384464" cy="6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39591" y="2763982"/>
            <a:ext cx="72736" cy="38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22818" y="2670464"/>
            <a:ext cx="374073" cy="47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22918" y="2763982"/>
            <a:ext cx="332509" cy="38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98418" y="378661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,[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'$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personService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constantValue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Product,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stuff  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}])</a:t>
            </a:r>
            <a:endParaRPr lang="sv-S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2100" y="4468091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Minification</a:t>
            </a:r>
            <a:r>
              <a:rPr lang="sv-SE" dirty="0" smtClean="0"/>
              <a:t> </a:t>
            </a:r>
            <a:r>
              <a:rPr lang="sv-SE" dirty="0" err="1" smtClean="0"/>
              <a:t>safe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99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Factory</a:t>
            </a:r>
            <a:r>
              <a:rPr lang="sv-SE" dirty="0" smtClean="0"/>
              <a:t> – </a:t>
            </a:r>
            <a:r>
              <a:rPr lang="sv-SE" dirty="0" err="1" smtClean="0"/>
              <a:t>acting</a:t>
            </a:r>
            <a:r>
              <a:rPr lang="sv-SE" dirty="0" smtClean="0"/>
              <a:t> as a service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11980" cy="1480396"/>
          </a:xfrm>
        </p:spPr>
        <p:txBody>
          <a:bodyPr/>
          <a:lstStyle/>
          <a:p>
            <a:r>
              <a:rPr lang="sv-SE" dirty="0" smtClean="0"/>
              <a:t>- The </a:t>
            </a:r>
            <a:r>
              <a:rPr lang="sv-SE" dirty="0" err="1" smtClean="0"/>
              <a:t>factory</a:t>
            </a:r>
            <a:r>
              <a:rPr lang="sv-SE" dirty="0"/>
              <a:t> </a:t>
            </a:r>
            <a:r>
              <a:rPr lang="sv-SE" dirty="0" smtClean="0"/>
              <a:t>is a </a:t>
            </a:r>
            <a:r>
              <a:rPr lang="sv-SE" dirty="0" err="1" smtClean="0"/>
              <a:t>method</a:t>
            </a:r>
            <a:r>
              <a:rPr lang="sv-SE" dirty="0" smtClean="0"/>
              <a:t> on the </a:t>
            </a:r>
            <a:r>
              <a:rPr lang="sv-SE" dirty="0" err="1" smtClean="0"/>
              <a:t>module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Its</a:t>
            </a:r>
            <a:r>
              <a:rPr lang="sv-SE" dirty="0" smtClean="0"/>
              <a:t> a </a:t>
            </a:r>
            <a:r>
              <a:rPr lang="sv-SE" dirty="0" err="1" smtClean="0"/>
              <a:t>singleton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from it</a:t>
            </a:r>
          </a:p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642610" y="184573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mathFactory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1110" y="4061725"/>
            <a:ext cx="261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Returning</a:t>
            </a:r>
            <a:r>
              <a:rPr lang="sv-SE" dirty="0" smtClean="0"/>
              <a:t> an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10590" y="4431057"/>
            <a:ext cx="88734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mathFactory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mathFactory.add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(2,2)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 4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452610" y="3783330"/>
            <a:ext cx="331470" cy="2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Factory</a:t>
            </a:r>
            <a:r>
              <a:rPr lang="sv-SE" dirty="0"/>
              <a:t> </a:t>
            </a:r>
            <a:r>
              <a:rPr lang="sv-SE" dirty="0" smtClean="0"/>
              <a:t>– </a:t>
            </a:r>
            <a:r>
              <a:rPr lang="sv-SE" dirty="0" err="1" smtClean="0"/>
              <a:t>acting</a:t>
            </a:r>
            <a:r>
              <a:rPr lang="sv-SE" dirty="0"/>
              <a:t> </a:t>
            </a:r>
            <a:r>
              <a:rPr lang="sv-SE" dirty="0" smtClean="0"/>
              <a:t>as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factory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1440" y="1880235"/>
            <a:ext cx="10058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dto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dto.firstname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dto.lastname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dto.age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User.prototype.</a:t>
            </a:r>
            <a:r>
              <a:rPr lang="sv-SE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User.prototype.</a:t>
            </a:r>
            <a:r>
              <a:rPr lang="sv-SE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4058" y="1863090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Constructor</a:t>
            </a:r>
            <a:r>
              <a:rPr lang="sv-SE" dirty="0" smtClean="0"/>
              <a:t> </a:t>
            </a:r>
            <a:r>
              <a:rPr lang="sv-SE" dirty="0" err="1" smtClean="0"/>
              <a:t>method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53840" y="2358152"/>
            <a:ext cx="655320" cy="21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94120" y="1900595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.factory(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($http,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</a:t>
            </a:r>
            <a:r>
              <a:rPr lang="sv-S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sv-S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usersFromBackend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usersFromBackend.forEach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userDto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users.push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usersDto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getUsers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946573" y="3865417"/>
            <a:ext cx="2119745" cy="405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4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720432" y="2067158"/>
            <a:ext cx="5285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.service(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dateService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.getHolidays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.getWorkingDays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0976" y="2067158"/>
            <a:ext cx="66224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anyController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scope.dates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dateService.getHolidays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8135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4711"/>
            <a:ext cx="10058400" cy="1450757"/>
          </a:xfrm>
        </p:spPr>
        <p:txBody>
          <a:bodyPr/>
          <a:lstStyle/>
          <a:p>
            <a:r>
              <a:rPr lang="sv-SE" dirty="0" smtClean="0"/>
              <a:t>Filter – formatting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5"/>
            <a:ext cx="1874520" cy="481830"/>
          </a:xfrm>
        </p:spPr>
        <p:txBody>
          <a:bodyPr>
            <a:normAutofit/>
          </a:bodyPr>
          <a:lstStyle/>
          <a:p>
            <a:r>
              <a:rPr lang="sv-SE" dirty="0" smtClean="0"/>
              <a:t>1) Format data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1097280" y="2453082"/>
            <a:ext cx="4461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1140,123567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 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1,140 thousand separator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4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 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1,140.1236  rounded up and 4 decimals</a:t>
            </a:r>
            <a:endParaRPr lang="sv-SE" sz="1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54089" y="1878360"/>
            <a:ext cx="3114501" cy="48183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1b) Format data – </a:t>
            </a:r>
            <a:r>
              <a:rPr lang="sv-SE" dirty="0" err="1" smtClean="0"/>
              <a:t>custom</a:t>
            </a:r>
            <a:r>
              <a:rPr lang="sv-SE" dirty="0" smtClean="0"/>
              <a:t> filter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5559136" y="224708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.filter(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prefixed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4445" y="4218709"/>
            <a:ext cx="7230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 err="1" smtClean="0"/>
              <a:t>Usage</a:t>
            </a:r>
            <a:endParaRPr lang="sv-SE" sz="1700" dirty="0"/>
          </a:p>
        </p:txBody>
      </p:sp>
      <p:sp>
        <p:nvSpPr>
          <p:cNvPr id="15" name="Rectangle 14"/>
          <p:cNvSpPr/>
          <p:nvPr/>
        </p:nvSpPr>
        <p:spPr>
          <a:xfrm>
            <a:off x="5559136" y="473379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scope.prefixThis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’hello’;</a:t>
            </a:r>
          </a:p>
          <a:p>
            <a:endParaRPr lang="sv-SE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prefixThis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sv-SE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’#hello’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9509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Filtering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908081"/>
            <a:ext cx="414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2) </a:t>
            </a:r>
            <a:r>
              <a:rPr lang="sv-SE" dirty="0" err="1"/>
              <a:t>Select</a:t>
            </a:r>
            <a:r>
              <a:rPr lang="sv-SE" dirty="0"/>
              <a:t> a </a:t>
            </a:r>
            <a:r>
              <a:rPr lang="sv-SE" dirty="0" err="1"/>
              <a:t>subset</a:t>
            </a:r>
            <a:r>
              <a:rPr lang="sv-SE" dirty="0"/>
              <a:t> from a </a:t>
            </a:r>
            <a:r>
              <a:rPr lang="sv-SE" dirty="0" smtClean="0"/>
              <a:t>list – non </a:t>
            </a:r>
            <a:r>
              <a:rPr lang="sv-SE" dirty="0" err="1" smtClean="0"/>
              <a:t>specific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238578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{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filter_expression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filter : expression :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comparator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</a:t>
            </a:r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1097280" y="30020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filterByName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filter:'</a:t>
            </a:r>
            <a:r>
              <a:rPr lang="sv-SE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filterByName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7" name="Rectangle 6"/>
          <p:cNvSpPr/>
          <p:nvPr/>
        </p:nvSpPr>
        <p:spPr>
          <a:xfrm>
            <a:off x="1291937" y="42804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will only look at 'name'  --&gt;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="search.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friendObj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friends |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filter:search: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strict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friendObj.name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friendObj.phone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1097280" y="3911090"/>
            <a:ext cx="3800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2b) </a:t>
            </a:r>
            <a:r>
              <a:rPr lang="sv-SE" dirty="0" err="1"/>
              <a:t>Select</a:t>
            </a:r>
            <a:r>
              <a:rPr lang="sv-SE" dirty="0"/>
              <a:t> a </a:t>
            </a:r>
            <a:r>
              <a:rPr lang="sv-SE" dirty="0" err="1"/>
              <a:t>subset</a:t>
            </a:r>
            <a:r>
              <a:rPr lang="sv-SE" dirty="0"/>
              <a:t> from a </a:t>
            </a:r>
            <a:r>
              <a:rPr lang="sv-SE" dirty="0" smtClean="0"/>
              <a:t>list –</a:t>
            </a:r>
            <a:r>
              <a:rPr lang="sv-SE" dirty="0" err="1" smtClean="0"/>
              <a:t>specific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7193280" y="1861193"/>
            <a:ext cx="1765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2c) </a:t>
            </a:r>
            <a:r>
              <a:rPr lang="sv-SE" dirty="0" err="1" smtClean="0"/>
              <a:t>orderBy</a:t>
            </a:r>
            <a:r>
              <a:rPr lang="sv-SE" dirty="0" smtClean="0"/>
              <a:t> filter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7193280" y="252609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 in items |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'+name' 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 in items |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scopeProperty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88881" y="2147534"/>
            <a:ext cx="20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Filter by item.name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621124" y="4205602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Filter by a </a:t>
            </a:r>
            <a:r>
              <a:rPr lang="sv-SE" dirty="0" err="1" smtClean="0"/>
              <a:t>property</a:t>
            </a:r>
            <a:r>
              <a:rPr lang="sv-SE" dirty="0" smtClean="0"/>
              <a:t> on the </a:t>
            </a:r>
            <a:r>
              <a:rPr lang="sv-SE" dirty="0" err="1" smtClean="0"/>
              <a:t>scope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671464" y="3657600"/>
            <a:ext cx="51954" cy="3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9892145" y="2394736"/>
            <a:ext cx="349135" cy="13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19209" y="4998027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+- sort order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485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Routing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239982" y="1952996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'partials/home.html'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controller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About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'partials/home.html'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6352309" y="195299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="#Home"&gt;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="#About"&gt;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About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5436" y="3871344"/>
            <a:ext cx="4277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ng-view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sv-SE" sz="1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sv-SE" sz="1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</a:t>
            </a:r>
            <a:r>
              <a:rPr lang="sv-SE" sz="1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rendered</a:t>
            </a:r>
            <a:r>
              <a:rPr lang="sv-SE" sz="1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r>
              <a:rPr lang="sv-SE" sz="1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--&gt;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1141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Routing</a:t>
            </a:r>
            <a:r>
              <a:rPr lang="sv-SE" dirty="0" smtClean="0"/>
              <a:t> - wildcard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77637" y="19875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'/Products'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'partials/products.html'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'/Products/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:id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'partials/productsDetail.html'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productsDetailController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1177637" y="4089830"/>
            <a:ext cx="74987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productsDetailController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($scope,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routeParams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productService.loadProductDetail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$routeParams.id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scope.product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3452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Routing</a:t>
            </a:r>
            <a:r>
              <a:rPr lang="sv-SE" dirty="0" smtClean="0"/>
              <a:t> – no </a:t>
            </a:r>
            <a:r>
              <a:rPr lang="sv-SE" dirty="0" err="1" smtClean="0"/>
              <a:t>matches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71155" y="217148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'/Products'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'partials/products.html'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'/Products/:id'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'partials/productsDetail.html'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controller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productsDetailController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otherwise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redirectTo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routes.home.route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1610591" y="4270664"/>
            <a:ext cx="3948545" cy="75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884218" y="559947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otherwise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: ’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notFoundController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temlateUrl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’notFound.html’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191" y="5320145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Or </a:t>
            </a:r>
            <a:r>
              <a:rPr lang="sv-SE" dirty="0" err="1" smtClean="0"/>
              <a:t>render</a:t>
            </a:r>
            <a:r>
              <a:rPr lang="sv-SE" dirty="0" smtClean="0"/>
              <a:t> a route not </a:t>
            </a:r>
            <a:r>
              <a:rPr lang="sv-SE" dirty="0" err="1" smtClean="0"/>
              <a:t>found</a:t>
            </a:r>
            <a:r>
              <a:rPr lang="sv-SE" dirty="0" smtClean="0"/>
              <a:t> page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411191" y="4715309"/>
            <a:ext cx="26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Redirect</a:t>
            </a:r>
            <a:r>
              <a:rPr lang="sv-SE" dirty="0" smtClean="0"/>
              <a:t> to a </a:t>
            </a:r>
            <a:r>
              <a:rPr lang="sv-SE" dirty="0" err="1" smtClean="0"/>
              <a:t>known</a:t>
            </a:r>
            <a:r>
              <a:rPr lang="sv-SE" dirty="0" smtClean="0"/>
              <a:t> route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60473" y="4823787"/>
            <a:ext cx="550718" cy="5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87736" y="5504811"/>
            <a:ext cx="46759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History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Developed</a:t>
            </a:r>
            <a:r>
              <a:rPr lang="sv-SE" dirty="0" smtClean="0"/>
              <a:t> in </a:t>
            </a:r>
            <a:r>
              <a:rPr lang="sv-SE" dirty="0" smtClean="0"/>
              <a:t>2009, </a:t>
            </a:r>
            <a:r>
              <a:rPr lang="sv-SE" dirty="0" err="1" smtClean="0"/>
              <a:t>Misko</a:t>
            </a:r>
            <a:r>
              <a:rPr lang="sv-SE" dirty="0" smtClean="0"/>
              <a:t> </a:t>
            </a:r>
            <a:r>
              <a:rPr lang="sv-SE" dirty="0" err="1" smtClean="0"/>
              <a:t>Hevery</a:t>
            </a:r>
            <a:r>
              <a:rPr lang="sv-SE" dirty="0" smtClean="0"/>
              <a:t> Google, Adam </a:t>
            </a:r>
            <a:r>
              <a:rPr lang="sv-SE" dirty="0" err="1" smtClean="0"/>
              <a:t>Abrons</a:t>
            </a:r>
            <a:r>
              <a:rPr lang="sv-SE" dirty="0" smtClean="0"/>
              <a:t> at </a:t>
            </a:r>
            <a:r>
              <a:rPr lang="sv-SE" dirty="0" err="1" smtClean="0"/>
              <a:t>Brat</a:t>
            </a:r>
            <a:r>
              <a:rPr lang="sv-SE" dirty="0" smtClean="0"/>
              <a:t> Tech LLC</a:t>
            </a:r>
          </a:p>
          <a:p>
            <a:r>
              <a:rPr lang="sv-SE" dirty="0" err="1" smtClean="0"/>
              <a:t>Abrons</a:t>
            </a:r>
            <a:r>
              <a:rPr lang="sv-SE" dirty="0" smtClean="0"/>
              <a:t> </a:t>
            </a:r>
            <a:r>
              <a:rPr lang="sv-SE" dirty="0" err="1" smtClean="0"/>
              <a:t>left</a:t>
            </a:r>
            <a:r>
              <a:rPr lang="sv-SE" dirty="0" smtClean="0"/>
              <a:t> </a:t>
            </a:r>
            <a:r>
              <a:rPr lang="sv-SE" dirty="0" err="1" smtClean="0"/>
              <a:t>enter</a:t>
            </a:r>
            <a:r>
              <a:rPr lang="sv-SE" dirty="0" smtClean="0"/>
              <a:t> Igor Minar, </a:t>
            </a:r>
            <a:r>
              <a:rPr lang="sv-SE" dirty="0" err="1" smtClean="0"/>
              <a:t>Vojita</a:t>
            </a:r>
            <a:r>
              <a:rPr lang="sv-SE" dirty="0" smtClean="0"/>
              <a:t> </a:t>
            </a:r>
            <a:r>
              <a:rPr lang="sv-SE" dirty="0" err="1" smtClean="0"/>
              <a:t>Jina</a:t>
            </a:r>
            <a:endParaRPr lang="sv-SE" dirty="0" smtClean="0"/>
          </a:p>
          <a:p>
            <a:r>
              <a:rPr lang="sv-SE" dirty="0" smtClean="0"/>
              <a:t>Google Web </a:t>
            </a:r>
            <a:r>
              <a:rPr lang="sv-SE" dirty="0" err="1" smtClean="0"/>
              <a:t>Toolkit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too</a:t>
            </a:r>
            <a:r>
              <a:rPr lang="sv-SE" dirty="0" smtClean="0"/>
              <a:t> </a:t>
            </a:r>
            <a:r>
              <a:rPr lang="sv-SE" dirty="0" err="1" smtClean="0"/>
              <a:t>damn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 smtClean="0"/>
              <a:t> to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. </a:t>
            </a:r>
            <a:r>
              <a:rPr lang="sv-SE" dirty="0" err="1" smtClean="0"/>
              <a:t>Enter</a:t>
            </a:r>
            <a:r>
              <a:rPr lang="sv-SE" dirty="0" smtClean="0"/>
              <a:t> </a:t>
            </a:r>
            <a:r>
              <a:rPr lang="sv-SE" dirty="0" err="1" smtClean="0"/>
              <a:t>GetAngular</a:t>
            </a:r>
            <a:endParaRPr lang="sv-SE" dirty="0" smtClean="0"/>
          </a:p>
          <a:p>
            <a:r>
              <a:rPr lang="sv-SE" dirty="0" err="1" smtClean="0"/>
              <a:t>Sponsored</a:t>
            </a:r>
            <a:r>
              <a:rPr lang="sv-SE" dirty="0" smtClean="0"/>
              <a:t> by </a:t>
            </a:r>
            <a:r>
              <a:rPr lang="sv-SE" dirty="0" smtClean="0"/>
              <a:t>Google</a:t>
            </a:r>
          </a:p>
          <a:p>
            <a:r>
              <a:rPr lang="sv-SE" dirty="0" err="1" smtClean="0"/>
              <a:t>Current</a:t>
            </a:r>
            <a:r>
              <a:rPr lang="sv-SE" dirty="0" smtClean="0"/>
              <a:t> version 1.4.1 , The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working</a:t>
            </a:r>
            <a:r>
              <a:rPr lang="sv-SE" dirty="0" smtClean="0"/>
              <a:t> on </a:t>
            </a:r>
            <a:r>
              <a:rPr lang="sv-SE" dirty="0" err="1" smtClean="0"/>
              <a:t>angular</a:t>
            </a:r>
            <a:r>
              <a:rPr lang="sv-SE" dirty="0" smtClean="0"/>
              <a:t> 2.0 as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ecmascript</a:t>
            </a:r>
            <a:r>
              <a:rPr lang="sv-SE" dirty="0" smtClean="0"/>
              <a:t> 6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139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Routing</a:t>
            </a:r>
            <a:r>
              <a:rPr lang="sv-SE" dirty="0" smtClean="0"/>
              <a:t> - $</a:t>
            </a:r>
            <a:r>
              <a:rPr lang="sv-SE" dirty="0" err="1" smtClean="0"/>
              <a:t>location</a:t>
            </a:r>
            <a:r>
              <a:rPr lang="sv-SE" dirty="0" smtClean="0"/>
              <a:t> and </a:t>
            </a:r>
            <a:r>
              <a:rPr lang="sv-SE" dirty="0" err="1" smtClean="0"/>
              <a:t>params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6920"/>
            <a:ext cx="4939838" cy="340253"/>
          </a:xfrm>
        </p:spPr>
        <p:txBody>
          <a:bodyPr>
            <a:normAutofit lnSpcReduction="10000"/>
          </a:bodyPr>
          <a:lstStyle/>
          <a:p>
            <a:r>
              <a:rPr lang="sv-SE" sz="1800" dirty="0" err="1" smtClean="0"/>
              <a:t>Location</a:t>
            </a:r>
            <a:endParaRPr lang="sv-SE" sz="1800" dirty="0" smtClean="0"/>
          </a:p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096000" y="1976920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Query parameters </a:t>
            </a:r>
            <a:endParaRPr lang="sv-SE" dirty="0" smtClean="0"/>
          </a:p>
          <a:p>
            <a:r>
              <a:rPr lang="sv-SE" sz="1400" dirty="0" smtClean="0">
                <a:hlinkClick r:id="rId2"/>
              </a:rPr>
              <a:t>www.domain.com</a:t>
            </a:r>
            <a:r>
              <a:rPr lang="sv-SE" sz="1400" dirty="0">
                <a:hlinkClick r:id="rId2"/>
              </a:rPr>
              <a:t>/#/Products/1?page=2</a:t>
            </a:r>
            <a:endParaRPr lang="sv-SE" sz="1400" dirty="0"/>
          </a:p>
          <a:p>
            <a:r>
              <a:rPr lang="sv-SE" sz="1600" dirty="0"/>
              <a:t>1st </a:t>
            </a:r>
            <a:r>
              <a:rPr lang="sv-SE" sz="1600" dirty="0" err="1"/>
              <a:t>way</a:t>
            </a:r>
            <a:r>
              <a:rPr lang="sv-SE" sz="1600" dirty="0"/>
              <a:t> :</a:t>
            </a:r>
          </a:p>
          <a:p>
            <a:r>
              <a:rPr lang="sv-SE" sz="1400" dirty="0" err="1"/>
              <a:t>Inject</a:t>
            </a:r>
            <a:r>
              <a:rPr lang="sv-SE" sz="1400" dirty="0"/>
              <a:t> $</a:t>
            </a:r>
            <a:r>
              <a:rPr lang="sv-SE" sz="1400" dirty="0" err="1"/>
              <a:t>routeParams</a:t>
            </a:r>
            <a:r>
              <a:rPr lang="sv-SE" sz="1400" dirty="0"/>
              <a:t>, (given route Products/:id )  </a:t>
            </a:r>
            <a:endParaRPr lang="sv-SE" sz="1400" dirty="0" smtClean="0"/>
          </a:p>
          <a:p>
            <a:r>
              <a:rPr lang="sv-SE" sz="1400" dirty="0" smtClean="0"/>
              <a:t>$</a:t>
            </a:r>
            <a:r>
              <a:rPr lang="sv-SE" sz="1400" dirty="0"/>
              <a:t>routeParams.id = </a:t>
            </a:r>
            <a:r>
              <a:rPr lang="sv-SE" sz="1400" dirty="0" smtClean="0"/>
              <a:t>1,  </a:t>
            </a:r>
            <a:r>
              <a:rPr lang="sv-SE" sz="1400" dirty="0"/>
              <a:t>$</a:t>
            </a:r>
            <a:r>
              <a:rPr lang="sv-SE" sz="1400" dirty="0" err="1"/>
              <a:t>routeParams.page</a:t>
            </a:r>
            <a:r>
              <a:rPr lang="sv-SE" sz="1400" dirty="0"/>
              <a:t> = 2</a:t>
            </a:r>
          </a:p>
          <a:p>
            <a:endParaRPr lang="sv-SE" sz="1400" dirty="0" smtClean="0"/>
          </a:p>
          <a:p>
            <a:r>
              <a:rPr lang="sv-SE" sz="1600" dirty="0" smtClean="0"/>
              <a:t>2nd </a:t>
            </a:r>
            <a:r>
              <a:rPr lang="sv-SE" sz="1600" dirty="0" err="1"/>
              <a:t>way</a:t>
            </a:r>
            <a:r>
              <a:rPr lang="sv-SE" sz="1600" dirty="0"/>
              <a:t>:</a:t>
            </a:r>
          </a:p>
          <a:p>
            <a:r>
              <a:rPr lang="sv-SE" sz="1400" dirty="0"/>
              <a:t>$</a:t>
            </a:r>
            <a:r>
              <a:rPr lang="sv-SE" sz="1400" dirty="0" err="1"/>
              <a:t>location.search</a:t>
            </a:r>
            <a:r>
              <a:rPr lang="sv-SE" sz="1400" dirty="0"/>
              <a:t>()  </a:t>
            </a:r>
            <a:endParaRPr lang="sv-SE" sz="1400" dirty="0" smtClean="0"/>
          </a:p>
          <a:p>
            <a:r>
              <a:rPr lang="sv-SE" sz="1400" dirty="0" err="1" smtClean="0"/>
              <a:t>returns</a:t>
            </a:r>
            <a:r>
              <a:rPr lang="sv-SE" sz="1400" dirty="0" smtClean="0"/>
              <a:t> </a:t>
            </a:r>
            <a:r>
              <a:rPr lang="sv-SE" sz="1400" dirty="0"/>
              <a:t>{ page : 2  }    </a:t>
            </a:r>
            <a:endParaRPr lang="sv-SE" sz="1400" dirty="0" smtClean="0"/>
          </a:p>
          <a:p>
            <a:r>
              <a:rPr lang="sv-SE" sz="1400" dirty="0" smtClean="0"/>
              <a:t>so </a:t>
            </a:r>
            <a:r>
              <a:rPr lang="sv-SE" sz="1400" dirty="0"/>
              <a:t>$</a:t>
            </a:r>
            <a:r>
              <a:rPr lang="sv-SE" sz="1400" dirty="0" err="1"/>
              <a:t>location.search</a:t>
            </a:r>
            <a:r>
              <a:rPr lang="sv-SE" sz="1400" dirty="0"/>
              <a:t>()[’page’] </a:t>
            </a:r>
            <a:r>
              <a:rPr lang="sv-SE" sz="1400" dirty="0" err="1"/>
              <a:t>returns</a:t>
            </a:r>
            <a:r>
              <a:rPr lang="sv-SE" sz="1400" dirty="0"/>
              <a:t>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33086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location.path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current route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location.path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"/Home"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//setting the current route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Todo</a:t>
            </a:r>
            <a:endParaRPr lang="sv-SE" dirty="0" smtClean="0"/>
          </a:p>
          <a:p>
            <a:r>
              <a:rPr lang="sv-SE" dirty="0" smtClean="0"/>
              <a:t>Shopping </a:t>
            </a:r>
            <a:r>
              <a:rPr lang="sv-SE" dirty="0" err="1" smtClean="0"/>
              <a:t>cart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25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, $http, </a:t>
            </a:r>
            <a:r>
              <a:rPr lang="sv-SE" dirty="0" err="1" smtClean="0"/>
              <a:t>caching</a:t>
            </a:r>
            <a:r>
              <a:rPr lang="sv-SE" dirty="0" smtClean="0"/>
              <a:t>, </a:t>
            </a:r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73299" y="515313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http.delete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'/Products/1’,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,&lt;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127" y="1953491"/>
            <a:ext cx="18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backend</a:t>
            </a:r>
            <a:r>
              <a:rPr lang="sv-SE" dirty="0" smtClean="0"/>
              <a:t> call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226127" y="2538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226127" y="3377030"/>
            <a:ext cx="20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Short hand versions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311911" y="43195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http.post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Products’,data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,&lt;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3299" y="476964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http.put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Products’,data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,&lt;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1911" y="385285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Products’,&lt;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1911" y="5594364"/>
            <a:ext cx="322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head</a:t>
            </a:r>
            <a:r>
              <a:rPr lang="sv-SE" dirty="0" smtClean="0"/>
              <a:t>, </a:t>
            </a:r>
            <a:r>
              <a:rPr lang="sv-SE" dirty="0" err="1" smtClean="0"/>
              <a:t>jsonp</a:t>
            </a:r>
            <a:r>
              <a:rPr lang="sv-SE" dirty="0" smtClean="0"/>
              <a:t>, </a:t>
            </a:r>
            <a:r>
              <a:rPr lang="sv-SE" dirty="0" err="1" smtClean="0"/>
              <a:t>patch</a:t>
            </a:r>
            <a:r>
              <a:rPr lang="sv-SE" dirty="0" smtClean="0"/>
              <a:t> etc..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7322127" y="2656606"/>
            <a:ext cx="3328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httpProvider.defaults.headers.common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7911" y="2232837"/>
            <a:ext cx="32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Header</a:t>
            </a:r>
            <a:r>
              <a:rPr lang="sv-SE" dirty="0" smtClean="0"/>
              <a:t> common for all </a:t>
            </a:r>
            <a:r>
              <a:rPr lang="sv-SE" dirty="0" err="1" smtClean="0"/>
              <a:t>requests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369299" y="3521415"/>
            <a:ext cx="3158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httpProvider.defaults.headers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.post</a:t>
            </a:r>
            <a:endParaRPr lang="sv-SE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7411778" y="3849634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httpProvider.defaults.headers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.put</a:t>
            </a:r>
            <a:endParaRPr lang="sv-SE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7411778" y="4193741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httpProvider.defaults.headers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endParaRPr lang="sv-SE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07911" y="3136436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 verb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7322127" y="4883727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Cached</a:t>
            </a:r>
            <a:r>
              <a:rPr lang="sv-SE" dirty="0" smtClean="0"/>
              <a:t> call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7322127" y="5425741"/>
            <a:ext cx="37529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cache: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8838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$http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03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Products’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29155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7" name="Rectangle 6"/>
          <p:cNvSpPr/>
          <p:nvPr/>
        </p:nvSpPr>
        <p:spPr>
          <a:xfrm>
            <a:off x="1097280" y="42454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45280" y="3356264"/>
            <a:ext cx="218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Success</a:t>
            </a:r>
            <a:r>
              <a:rPr lang="sv-SE" dirty="0" smtClean="0"/>
              <a:t> </a:t>
            </a:r>
            <a:r>
              <a:rPr lang="sv-SE" dirty="0" err="1" smtClean="0"/>
              <a:t>fetching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4145280" y="4568582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fetching</a:t>
            </a:r>
            <a:r>
              <a:rPr lang="sv-SE" dirty="0" smtClean="0"/>
              <a:t> data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052455" y="2400300"/>
            <a:ext cx="446809" cy="7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97827" y="3356264"/>
            <a:ext cx="509155" cy="20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449782" y="4568582"/>
            <a:ext cx="519545" cy="24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93280" y="2130136"/>
            <a:ext cx="4321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$http.&lt;</a:t>
            </a:r>
            <a:r>
              <a:rPr lang="sv-SE" dirty="0" err="1" smtClean="0"/>
              <a:t>something</a:t>
            </a:r>
            <a:r>
              <a:rPr lang="sv-SE" dirty="0" smtClean="0"/>
              <a:t>&gt; </a:t>
            </a:r>
            <a:r>
              <a:rPr lang="sv-SE" dirty="0" err="1" smtClean="0"/>
              <a:t>returns</a:t>
            </a:r>
            <a:r>
              <a:rPr lang="sv-SE" dirty="0" smtClean="0"/>
              <a:t> a </a:t>
            </a:r>
            <a:r>
              <a:rPr lang="sv-SE" dirty="0" err="1" smtClean="0"/>
              <a:t>promise</a:t>
            </a:r>
            <a:endParaRPr lang="sv-SE" dirty="0" smtClean="0"/>
          </a:p>
          <a:p>
            <a:r>
              <a:rPr lang="sv-SE" dirty="0" smtClean="0"/>
              <a:t>An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deliver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data </a:t>
            </a:r>
            <a:r>
              <a:rPr lang="sv-SE" dirty="0" err="1" smtClean="0"/>
              <a:t>sometime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n the </a:t>
            </a:r>
            <a:r>
              <a:rPr lang="sv-SE" dirty="0" err="1" smtClean="0"/>
              <a:t>future</a:t>
            </a:r>
            <a:r>
              <a:rPr lang="sv-SE" dirty="0" smtClean="0"/>
              <a:t>, </a:t>
            </a:r>
            <a:r>
              <a:rPr lang="sv-SE" b="1" dirty="0" smtClean="0"/>
              <a:t>it </a:t>
            </a:r>
            <a:r>
              <a:rPr lang="sv-SE" b="1" dirty="0" err="1" smtClean="0"/>
              <a:t>promises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7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</a:t>
            </a:r>
            <a:r>
              <a:rPr lang="sv-SE" dirty="0" err="1" smtClean="0"/>
              <a:t>promise</a:t>
            </a:r>
            <a:r>
              <a:rPr lang="sv-SE" dirty="0" smtClean="0"/>
              <a:t> – </a:t>
            </a:r>
            <a:r>
              <a:rPr lang="sv-SE" dirty="0" err="1" smtClean="0"/>
              <a:t>resolve</a:t>
            </a:r>
            <a:r>
              <a:rPr lang="sv-SE" dirty="0" smtClean="0"/>
              <a:t> / </a:t>
            </a:r>
            <a:r>
              <a:rPr lang="sv-SE" dirty="0" err="1" smtClean="0"/>
              <a:t>reject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631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$q is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promises</a:t>
            </a:r>
            <a:r>
              <a:rPr lang="sv-SE" dirty="0" smtClean="0"/>
              <a:t> and </a:t>
            </a:r>
            <a:r>
              <a:rPr lang="sv-SE" dirty="0" err="1" smtClean="0"/>
              <a:t>also</a:t>
            </a:r>
            <a:r>
              <a:rPr lang="sv-SE" dirty="0" smtClean="0"/>
              <a:t> to </a:t>
            </a:r>
            <a:r>
              <a:rPr lang="sv-SE" dirty="0" err="1" smtClean="0"/>
              <a:t>resolve</a:t>
            </a:r>
            <a:r>
              <a:rPr lang="sv-SE" dirty="0" smtClean="0"/>
              <a:t>/ </a:t>
            </a:r>
            <a:r>
              <a:rPr lang="sv-SE" dirty="0" err="1" smtClean="0"/>
              <a:t>reject</a:t>
            </a:r>
            <a:r>
              <a:rPr lang="sv-SE" dirty="0" smtClean="0"/>
              <a:t> </a:t>
            </a:r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197935" y="270301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5)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five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7767" y="277048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console.log(result);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returns 'higher than five'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never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console.log(error);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returns 'boo too low'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2595" y="3280650"/>
            <a:ext cx="3274828" cy="228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5167423" y="3136605"/>
            <a:ext cx="1329070" cy="2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92595" y="3657600"/>
            <a:ext cx="2721935" cy="265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74019" y="3790507"/>
            <a:ext cx="1892595" cy="5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</a:t>
            </a:r>
            <a:r>
              <a:rPr lang="sv-SE" dirty="0" err="1" smtClean="0"/>
              <a:t>promise</a:t>
            </a:r>
            <a:r>
              <a:rPr lang="sv-SE" dirty="0" smtClean="0"/>
              <a:t>, </a:t>
            </a:r>
            <a:r>
              <a:rPr lang="sv-SE" dirty="0" err="1" smtClean="0"/>
              <a:t>wait</a:t>
            </a:r>
            <a:r>
              <a:rPr lang="sv-SE" dirty="0" smtClean="0"/>
              <a:t> for all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1821883"/>
            <a:ext cx="756873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longRunningService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$timeout(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'long'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4000);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shortRunningService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$timeout(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'short'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1000);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q.all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shortRunningService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longRunningService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()]).then(results) {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seconds later results[0] and results[1] populated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 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3035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</a:t>
            </a:r>
            <a:r>
              <a:rPr lang="sv-SE" dirty="0" err="1" smtClean="0"/>
              <a:t>promise</a:t>
            </a:r>
            <a:r>
              <a:rPr lang="sv-SE" dirty="0" smtClean="0"/>
              <a:t>, </a:t>
            </a:r>
            <a:r>
              <a:rPr lang="sv-SE" dirty="0" err="1" smtClean="0"/>
              <a:t>hiearchical</a:t>
            </a:r>
            <a:r>
              <a:rPr lang="sv-SE" dirty="0" smtClean="0"/>
              <a:t> call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89781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validateRequestIsAuthenticated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validateParameters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loginUser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0127" y="18895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validateRequestIsAuthenticated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getProductsByCustomer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(customer.id)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loginUser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 failed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 of our calls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74673" y="3709555"/>
            <a:ext cx="2162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place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endParaRPr lang="sv-SE" dirty="0" smtClean="0"/>
          </a:p>
          <a:p>
            <a:r>
              <a:rPr lang="sv-SE" dirty="0" err="1"/>
              <a:t>e</a:t>
            </a:r>
            <a:r>
              <a:rPr lang="sv-SE" dirty="0" err="1" smtClean="0"/>
              <a:t>rror</a:t>
            </a:r>
            <a:r>
              <a:rPr lang="sv-SE" dirty="0" smtClean="0"/>
              <a:t> from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</a:t>
            </a:r>
          </a:p>
          <a:p>
            <a:r>
              <a:rPr lang="sv-SE" dirty="0" err="1" smtClean="0"/>
              <a:t>above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60127" y="3190009"/>
            <a:ext cx="633153" cy="5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4673" y="2400300"/>
            <a:ext cx="14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Calls in order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54091" y="2618509"/>
            <a:ext cx="301336" cy="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Interceptors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78082" y="2140527"/>
            <a:ext cx="908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http </a:t>
            </a:r>
            <a:r>
              <a:rPr lang="sv-SE" dirty="0" err="1" smtClean="0"/>
              <a:t>interceptors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applied</a:t>
            </a:r>
            <a:r>
              <a:rPr lang="sv-SE" dirty="0" smtClean="0"/>
              <a:t> to </a:t>
            </a:r>
            <a:r>
              <a:rPr lang="sv-SE" dirty="0" err="1" smtClean="0"/>
              <a:t>request</a:t>
            </a:r>
            <a:r>
              <a:rPr lang="sv-SE" dirty="0"/>
              <a:t> </a:t>
            </a:r>
            <a:r>
              <a:rPr lang="sv-SE" dirty="0" smtClean="0"/>
              <a:t>and </a:t>
            </a:r>
            <a:r>
              <a:rPr lang="sv-SE" dirty="0" err="1" smtClean="0"/>
              <a:t>response</a:t>
            </a:r>
            <a:r>
              <a:rPr lang="sv-SE" dirty="0" smtClean="0"/>
              <a:t> and on </a:t>
            </a:r>
            <a:r>
              <a:rPr lang="sv-SE" dirty="0" err="1" smtClean="0"/>
              <a:t>success</a:t>
            </a:r>
            <a:r>
              <a:rPr lang="sv-SE" dirty="0" smtClean="0"/>
              <a:t> and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respectively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982191"/>
            <a:ext cx="3612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So </a:t>
            </a:r>
            <a:r>
              <a:rPr lang="sv-SE" sz="2000" dirty="0" err="1" smtClean="0"/>
              <a:t>when</a:t>
            </a:r>
            <a:r>
              <a:rPr lang="sv-SE" sz="2000" dirty="0"/>
              <a:t> </a:t>
            </a:r>
            <a:r>
              <a:rPr lang="sv-SE" sz="2000" dirty="0" smtClean="0"/>
              <a:t>is a </a:t>
            </a:r>
            <a:r>
              <a:rPr lang="sv-SE" sz="2000" dirty="0" err="1" smtClean="0"/>
              <a:t>good</a:t>
            </a:r>
            <a:r>
              <a:rPr lang="sv-SE" sz="2000" dirty="0" smtClean="0"/>
              <a:t> </a:t>
            </a:r>
            <a:r>
              <a:rPr lang="sv-SE" sz="2000" dirty="0" err="1" smtClean="0"/>
              <a:t>time</a:t>
            </a:r>
            <a:r>
              <a:rPr lang="sv-SE" sz="2000" dirty="0" smtClean="0"/>
              <a:t> to </a:t>
            </a:r>
            <a:r>
              <a:rPr lang="sv-SE" sz="2000" dirty="0" err="1" smtClean="0"/>
              <a:t>use</a:t>
            </a:r>
            <a:r>
              <a:rPr lang="sv-SE" sz="2000" dirty="0" smtClean="0"/>
              <a:t> it?</a:t>
            </a:r>
            <a:endParaRPr lang="sv-S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8082" y="3454523"/>
            <a:ext cx="558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</a:t>
            </a:r>
            <a:r>
              <a:rPr lang="sv-SE" dirty="0" err="1" smtClean="0"/>
              <a:t>Handle</a:t>
            </a:r>
            <a:r>
              <a:rPr lang="sv-SE" dirty="0" smtClean="0"/>
              <a:t> all </a:t>
            </a:r>
            <a:r>
              <a:rPr lang="sv-SE" dirty="0" err="1" smtClean="0"/>
              <a:t>incoming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responses</a:t>
            </a:r>
            <a:r>
              <a:rPr lang="sv-SE" dirty="0" smtClean="0"/>
              <a:t>, route to </a:t>
            </a:r>
            <a:r>
              <a:rPr lang="sv-SE" dirty="0" err="1" smtClean="0"/>
              <a:t>error</a:t>
            </a:r>
            <a:r>
              <a:rPr lang="sv-SE" dirty="0" smtClean="0"/>
              <a:t> page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278082" y="3926855"/>
            <a:ext cx="509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All </a:t>
            </a:r>
            <a:r>
              <a:rPr lang="sv-SE" dirty="0" err="1" smtClean="0"/>
              <a:t>outgoing</a:t>
            </a:r>
            <a:r>
              <a:rPr lang="sv-SE" dirty="0" smtClean="0"/>
              <a:t> </a:t>
            </a:r>
            <a:r>
              <a:rPr lang="sv-SE" dirty="0" err="1" smtClean="0"/>
              <a:t>requests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custom</a:t>
            </a:r>
            <a:r>
              <a:rPr lang="sv-SE" dirty="0" smtClean="0"/>
              <a:t> </a:t>
            </a:r>
            <a:r>
              <a:rPr lang="sv-SE" dirty="0" err="1" smtClean="0"/>
              <a:t>header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1444336" y="5153891"/>
            <a:ext cx="92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think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happen</a:t>
            </a:r>
            <a:r>
              <a:rPr lang="sv-SE" dirty="0" smtClean="0"/>
              <a:t> on a global </a:t>
            </a:r>
            <a:r>
              <a:rPr lang="sv-SE" dirty="0" err="1" smtClean="0"/>
              <a:t>level</a:t>
            </a:r>
            <a:r>
              <a:rPr lang="sv-SE" dirty="0" smtClean="0"/>
              <a:t> for all </a:t>
            </a:r>
            <a:r>
              <a:rPr lang="sv-SE" dirty="0" err="1" smtClean="0"/>
              <a:t>requests</a:t>
            </a:r>
            <a:r>
              <a:rPr lang="sv-SE" dirty="0" smtClean="0"/>
              <a:t> / </a:t>
            </a:r>
            <a:r>
              <a:rPr lang="sv-SE" dirty="0" err="1" smtClean="0"/>
              <a:t>responses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1278082" y="4362104"/>
            <a:ext cx="545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Read data from cache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seems</a:t>
            </a:r>
            <a:r>
              <a:rPr lang="sv-SE" dirty="0" smtClean="0"/>
              <a:t> to be </a:t>
            </a:r>
            <a:r>
              <a:rPr lang="sv-SE" dirty="0" err="1" smtClean="0"/>
              <a:t>offline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73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Interceptor</a:t>
            </a:r>
            <a:r>
              <a:rPr lang="sv-SE" dirty="0" smtClean="0"/>
              <a:t> – set a </a:t>
            </a:r>
            <a:r>
              <a:rPr lang="sv-SE" dirty="0" err="1" smtClean="0"/>
              <a:t>custom</a:t>
            </a:r>
            <a:r>
              <a:rPr lang="sv-SE" dirty="0" smtClean="0"/>
              <a:t> </a:t>
            </a:r>
            <a:r>
              <a:rPr lang="sv-SE" dirty="0" err="1" smtClean="0"/>
              <a:t>header</a:t>
            </a:r>
            <a:r>
              <a:rPr lang="sv-SE" dirty="0" smtClean="0"/>
              <a:t> on all </a:t>
            </a:r>
            <a:r>
              <a:rPr lang="sv-SE" dirty="0" err="1" smtClean="0"/>
              <a:t>requests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218884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authService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isLoggedIn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token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aToken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customHeaderInjector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authService.isLoggedIn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config.headers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authService.token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903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Interceptor</a:t>
            </a:r>
            <a:r>
              <a:rPr lang="sv-SE" dirty="0" smtClean="0"/>
              <a:t>,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response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409007" y="214260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errorHandlerInterceptor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responseError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errorResponse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errorResponse.status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401)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location.path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PageNotFound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errorResponse.status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500)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location.path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ServerError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location.path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730836" y="2847109"/>
            <a:ext cx="302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Redirect</a:t>
            </a:r>
            <a:r>
              <a:rPr lang="sv-SE" dirty="0" smtClean="0"/>
              <a:t> to </a:t>
            </a:r>
            <a:r>
              <a:rPr lang="sv-SE" dirty="0" err="1" smtClean="0"/>
              <a:t>correct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route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00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048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xhtml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="utf-8"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2+2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26480" y="4137660"/>
            <a:ext cx="1344585" cy="1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34745" y="4322618"/>
            <a:ext cx="30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n</a:t>
            </a:r>
            <a:r>
              <a:rPr lang="sv-SE" dirty="0" err="1" smtClean="0"/>
              <a:t>g-app</a:t>
            </a:r>
            <a:endParaRPr lang="sv-SE" dirty="0" smtClean="0"/>
          </a:p>
          <a:p>
            <a:r>
              <a:rPr lang="sv-SE" dirty="0" err="1" smtClean="0"/>
              <a:t>Creates</a:t>
            </a:r>
            <a:r>
              <a:rPr lang="sv-SE" dirty="0" smtClean="0"/>
              <a:t> an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context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1097280" y="3455432"/>
            <a:ext cx="5029200" cy="1379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35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Watch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7921"/>
          </a:xfrm>
        </p:spPr>
        <p:txBody>
          <a:bodyPr/>
          <a:lstStyle/>
          <a:p>
            <a:r>
              <a:rPr lang="sv-SE" dirty="0" err="1" smtClean="0"/>
              <a:t>When</a:t>
            </a:r>
            <a:r>
              <a:rPr lang="sv-SE" dirty="0" smtClean="0"/>
              <a:t> a </a:t>
            </a:r>
            <a:r>
              <a:rPr lang="sv-SE" dirty="0" err="1" smtClean="0"/>
              <a:t>scope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r>
              <a:rPr lang="sv-SE" dirty="0" smtClean="0"/>
              <a:t> has </a:t>
            </a:r>
            <a:r>
              <a:rPr lang="sv-SE" dirty="0" err="1" smtClean="0"/>
              <a:t>change</a:t>
            </a:r>
            <a:r>
              <a:rPr lang="sv-SE" dirty="0" smtClean="0"/>
              <a:t> and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it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33202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'Zlatan'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val;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personName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65335" y="2701361"/>
            <a:ext cx="424775" cy="137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35877" y="3209192"/>
            <a:ext cx="12468" cy="86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26382" y="24870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'Zlatan'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age : 33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val;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'person'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7609" y="5122718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True</a:t>
            </a:r>
            <a:r>
              <a:rPr lang="sv-SE" dirty="0" smtClean="0"/>
              <a:t>, look at the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hierarchy</a:t>
            </a:r>
            <a:endParaRPr lang="sv-S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315200" y="4825019"/>
            <a:ext cx="259773" cy="2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Events, 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95908" y="194547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222222"/>
                </a:solidFill>
                <a:latin typeface="Consolas" panose="020B0609020204030204" pitchFamily="49" charset="0"/>
              </a:rPr>
              <a:t>$broadcast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2815937" y="1945470"/>
            <a:ext cx="605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Sends</a:t>
            </a:r>
            <a:r>
              <a:rPr lang="sv-SE" dirty="0" smtClean="0"/>
              <a:t> event </a:t>
            </a:r>
            <a:r>
              <a:rPr lang="sv-SE" dirty="0" err="1" smtClean="0"/>
              <a:t>downwards</a:t>
            </a:r>
            <a:r>
              <a:rPr lang="sv-SE" dirty="0" smtClean="0"/>
              <a:t>, from </a:t>
            </a:r>
            <a:r>
              <a:rPr lang="sv-SE" dirty="0" err="1" smtClean="0"/>
              <a:t>current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r>
              <a:rPr lang="sv-SE" dirty="0" smtClean="0"/>
              <a:t>  = &gt; </a:t>
            </a:r>
            <a:r>
              <a:rPr lang="sv-SE" dirty="0" err="1" smtClean="0"/>
              <a:t>child</a:t>
            </a:r>
            <a:r>
              <a:rPr lang="sv-SE" dirty="0" smtClean="0"/>
              <a:t> </a:t>
            </a:r>
            <a:r>
              <a:rPr lang="sv-SE" dirty="0" err="1" smtClean="0"/>
              <a:t>scopes</a:t>
            </a:r>
            <a:r>
              <a:rPr lang="sv-SE" dirty="0" smtClean="0"/>
              <a:t>..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8360526" y="511232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sv-SE" dirty="0" err="1">
                <a:solidFill>
                  <a:srgbClr val="222222"/>
                </a:solidFill>
                <a:latin typeface="Consolas" panose="020B0609020204030204" pitchFamily="49" charset="0"/>
              </a:rPr>
              <a:t>emit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2741813"/>
            <a:ext cx="574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Sends</a:t>
            </a:r>
            <a:r>
              <a:rPr lang="sv-SE" dirty="0" smtClean="0"/>
              <a:t> event </a:t>
            </a:r>
            <a:r>
              <a:rPr lang="sv-SE" dirty="0" err="1" smtClean="0"/>
              <a:t>upwards</a:t>
            </a:r>
            <a:r>
              <a:rPr lang="sv-SE" dirty="0" smtClean="0"/>
              <a:t>, from </a:t>
            </a:r>
            <a:r>
              <a:rPr lang="sv-SE" dirty="0" err="1" smtClean="0"/>
              <a:t>current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r>
              <a:rPr lang="sv-SE" dirty="0" smtClean="0"/>
              <a:t>  = &gt; </a:t>
            </a:r>
            <a:r>
              <a:rPr lang="sv-SE" dirty="0" err="1" smtClean="0"/>
              <a:t>parent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097280" y="345940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{{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propertyFromAppController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childController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propertyFromChildController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6697054" y="35941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222222"/>
                </a:solidFill>
                <a:latin typeface="Consolas" panose="020B0609020204030204" pitchFamily="49" charset="0"/>
              </a:rPr>
              <a:t>$broadcast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09356" y="4036844"/>
            <a:ext cx="44836" cy="107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97280" y="275081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222222"/>
                </a:solidFill>
                <a:latin typeface="Consolas" panose="020B0609020204030204" pitchFamily="49" charset="0"/>
              </a:rPr>
              <a:t>$</a:t>
            </a:r>
            <a:r>
              <a:rPr lang="sv-SE" dirty="0" err="1">
                <a:solidFill>
                  <a:srgbClr val="222222"/>
                </a:solidFill>
                <a:latin typeface="Consolas" panose="020B0609020204030204" pitchFamily="49" charset="0"/>
              </a:rPr>
              <a:t>emit</a:t>
            </a:r>
            <a:endParaRPr lang="sv-SE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74840" y="3778827"/>
            <a:ext cx="0" cy="111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Events – </a:t>
            </a:r>
            <a:r>
              <a:rPr lang="sv-SE" dirty="0" err="1" smtClean="0"/>
              <a:t>two</a:t>
            </a:r>
            <a:r>
              <a:rPr lang="sv-SE" dirty="0" smtClean="0"/>
              <a:t> controllers </a:t>
            </a:r>
            <a:r>
              <a:rPr lang="sv-SE" dirty="0" err="1" smtClean="0"/>
              <a:t>talking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36518" y="2150918"/>
            <a:ext cx="8956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parent</a:t>
            </a:r>
            <a:r>
              <a:rPr lang="sv-SE" b="1" dirty="0" smtClean="0"/>
              <a:t> =&gt; </a:t>
            </a:r>
            <a:r>
              <a:rPr lang="sv-SE" b="1" dirty="0" err="1" smtClean="0"/>
              <a:t>child</a:t>
            </a:r>
            <a:r>
              <a:rPr lang="sv-SE" dirty="0" smtClean="0"/>
              <a:t> $</a:t>
            </a:r>
            <a:r>
              <a:rPr lang="sv-SE" dirty="0" err="1" smtClean="0"/>
              <a:t>scope</a:t>
            </a:r>
            <a:r>
              <a:rPr lang="sv-SE" dirty="0" smtClean="0"/>
              <a:t>.$broadcast(’kids – </a:t>
            </a:r>
            <a:r>
              <a:rPr lang="sv-SE" dirty="0" err="1" smtClean="0"/>
              <a:t>sit</a:t>
            </a:r>
            <a:r>
              <a:rPr lang="sv-SE" dirty="0" smtClean="0"/>
              <a:t> still in the </a:t>
            </a:r>
            <a:r>
              <a:rPr lang="sv-SE" dirty="0" err="1" smtClean="0"/>
              <a:t>car</a:t>
            </a:r>
            <a:r>
              <a:rPr lang="sv-SE" dirty="0" smtClean="0"/>
              <a:t>’, data)</a:t>
            </a:r>
          </a:p>
          <a:p>
            <a:endParaRPr lang="sv-SE" dirty="0" smtClean="0"/>
          </a:p>
          <a:p>
            <a:r>
              <a:rPr lang="sv-SE" b="1" dirty="0" err="1"/>
              <a:t>child</a:t>
            </a:r>
            <a:r>
              <a:rPr lang="sv-SE" b="1" dirty="0"/>
              <a:t> =&gt; </a:t>
            </a:r>
            <a:r>
              <a:rPr lang="sv-SE" b="1" dirty="0" err="1"/>
              <a:t>parent</a:t>
            </a:r>
            <a:r>
              <a:rPr lang="sv-SE" dirty="0"/>
              <a:t>  $</a:t>
            </a:r>
            <a:r>
              <a:rPr lang="sv-SE" dirty="0" err="1"/>
              <a:t>scope</a:t>
            </a:r>
            <a:r>
              <a:rPr lang="sv-SE" dirty="0"/>
              <a:t>.$</a:t>
            </a:r>
            <a:r>
              <a:rPr lang="sv-SE" dirty="0" err="1"/>
              <a:t>emit</a:t>
            </a:r>
            <a:r>
              <a:rPr lang="sv-SE" dirty="0"/>
              <a:t>(’</a:t>
            </a:r>
            <a:r>
              <a:rPr lang="sv-SE" dirty="0" err="1"/>
              <a:t>mommy</a:t>
            </a:r>
            <a:r>
              <a:rPr lang="sv-SE" dirty="0"/>
              <a:t> –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’,data)</a:t>
            </a:r>
            <a:endParaRPr lang="sv-SE" dirty="0" smtClean="0"/>
          </a:p>
          <a:p>
            <a:endParaRPr lang="sv-SE" dirty="0" smtClean="0"/>
          </a:p>
          <a:p>
            <a:r>
              <a:rPr lang="sv-SE" b="1" dirty="0" err="1"/>
              <a:t>s</a:t>
            </a:r>
            <a:r>
              <a:rPr lang="sv-SE" b="1" dirty="0" err="1" smtClean="0"/>
              <a:t>ibling</a:t>
            </a:r>
            <a:r>
              <a:rPr lang="sv-SE" b="1" dirty="0" smtClean="0"/>
              <a:t> =&gt; </a:t>
            </a:r>
            <a:r>
              <a:rPr lang="sv-SE" b="1" dirty="0" err="1" smtClean="0"/>
              <a:t>sibling</a:t>
            </a:r>
            <a:r>
              <a:rPr lang="sv-SE" dirty="0" smtClean="0"/>
              <a:t>   $</a:t>
            </a:r>
            <a:r>
              <a:rPr lang="sv-SE" dirty="0" err="1" smtClean="0"/>
              <a:t>rootScope</a:t>
            </a:r>
            <a:r>
              <a:rPr lang="sv-SE" dirty="0" smtClean="0"/>
              <a:t>.$</a:t>
            </a:r>
            <a:r>
              <a:rPr lang="sv-SE" dirty="0" err="1" smtClean="0"/>
              <a:t>emit</a:t>
            </a:r>
            <a:r>
              <a:rPr lang="sv-SE" dirty="0" smtClean="0"/>
              <a:t>(’event’, data) </a:t>
            </a:r>
            <a:r>
              <a:rPr lang="sv-SE" dirty="0" err="1" smtClean="0"/>
              <a:t>listeners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$</a:t>
            </a:r>
            <a:r>
              <a:rPr lang="sv-SE" dirty="0" err="1" smtClean="0"/>
              <a:t>rootScope</a:t>
            </a:r>
            <a:r>
              <a:rPr lang="sv-SE" dirty="0" smtClean="0"/>
              <a:t>.$on(’event’)</a:t>
            </a:r>
          </a:p>
          <a:p>
            <a:endParaRPr lang="sv-SE" dirty="0" smtClean="0"/>
          </a:p>
          <a:p>
            <a:r>
              <a:rPr lang="sv-SE" dirty="0" smtClean="0"/>
              <a:t> </a:t>
            </a:r>
          </a:p>
          <a:p>
            <a:endParaRPr lang="sv-SE" dirty="0" smtClean="0"/>
          </a:p>
          <a:p>
            <a:r>
              <a:rPr lang="sv-SE" b="1" dirty="0" err="1" smtClean="0"/>
              <a:t>Madman</a:t>
            </a:r>
            <a:r>
              <a:rPr lang="sv-SE" dirty="0" smtClean="0"/>
              <a:t> $</a:t>
            </a:r>
            <a:r>
              <a:rPr lang="sv-SE" dirty="0" err="1" smtClean="0"/>
              <a:t>rootScope</a:t>
            </a:r>
            <a:r>
              <a:rPr lang="sv-SE" dirty="0" smtClean="0"/>
              <a:t>.$broadcast(’</a:t>
            </a:r>
            <a:r>
              <a:rPr lang="sv-SE" dirty="0" err="1" smtClean="0"/>
              <a:t>telling</a:t>
            </a:r>
            <a:r>
              <a:rPr lang="sv-SE" dirty="0" smtClean="0"/>
              <a:t> the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world</a:t>
            </a:r>
            <a:r>
              <a:rPr lang="sv-SE" dirty="0" smtClean="0"/>
              <a:t> – the end is </a:t>
            </a:r>
            <a:r>
              <a:rPr lang="sv-SE" dirty="0" err="1" smtClean="0"/>
              <a:t>near</a:t>
            </a:r>
            <a:r>
              <a:rPr lang="sv-SE" dirty="0" smtClean="0"/>
              <a:t>, </a:t>
            </a:r>
            <a:r>
              <a:rPr lang="sv-SE" dirty="0" err="1" smtClean="0"/>
              <a:t>repent</a:t>
            </a:r>
            <a:r>
              <a:rPr lang="sv-SE" dirty="0" smtClean="0"/>
              <a:t>’,data)</a:t>
            </a:r>
          </a:p>
          <a:p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8042564" y="3679015"/>
            <a:ext cx="1402772" cy="48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Best!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143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Events –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201178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eventService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subscribe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callback)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.$on(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callback);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1097280" y="4650801"/>
            <a:ext cx="736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scope.send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eventService.publish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app_event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,{ data 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'data from app controller'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sv-SE" sz="1200" dirty="0"/>
          </a:p>
        </p:txBody>
      </p:sp>
      <p:sp>
        <p:nvSpPr>
          <p:cNvPr id="7" name="Rectangle 6"/>
          <p:cNvSpPr/>
          <p:nvPr/>
        </p:nvSpPr>
        <p:spPr>
          <a:xfrm>
            <a:off x="6258791" y="20218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firstController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eventService.subscribe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app_event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(event, data){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scope.appMessage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58791" y="2981281"/>
            <a:ext cx="1066800" cy="166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93280" y="3816041"/>
            <a:ext cx="390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Publish</a:t>
            </a:r>
            <a:r>
              <a:rPr lang="sv-SE" dirty="0" smtClean="0"/>
              <a:t> to </a:t>
            </a:r>
            <a:r>
              <a:rPr lang="sv-SE" dirty="0" err="1" smtClean="0"/>
              <a:t>whoever</a:t>
            </a:r>
            <a:r>
              <a:rPr lang="sv-SE" dirty="0" smtClean="0"/>
              <a:t> listens to </a:t>
            </a:r>
            <a:r>
              <a:rPr lang="sv-SE" dirty="0" err="1" smtClean="0"/>
              <a:t>that</a:t>
            </a:r>
            <a:r>
              <a:rPr lang="sv-SE" dirty="0" smtClean="0"/>
              <a:t> event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911927" y="381604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Helper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5631873" y="5839691"/>
            <a:ext cx="647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track</a:t>
            </a:r>
            <a:r>
              <a:rPr lang="sv-SE" dirty="0" smtClean="0"/>
              <a:t> on </a:t>
            </a:r>
            <a:r>
              <a:rPr lang="sv-SE" dirty="0" err="1" smtClean="0"/>
              <a:t>namespaces</a:t>
            </a:r>
            <a:r>
              <a:rPr lang="sv-SE" dirty="0" smtClean="0"/>
              <a:t> for events and be </a:t>
            </a:r>
            <a:r>
              <a:rPr lang="sv-SE" dirty="0" err="1" smtClean="0"/>
              <a:t>careful</a:t>
            </a:r>
            <a:r>
              <a:rPr lang="sv-SE" dirty="0" smtClean="0"/>
              <a:t>, </a:t>
            </a:r>
            <a:r>
              <a:rPr lang="sv-SE" dirty="0" err="1" smtClean="0"/>
              <a:t>don’t</a:t>
            </a:r>
            <a:r>
              <a:rPr lang="sv-SE" dirty="0" smtClean="0"/>
              <a:t> spam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32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Shopping </a:t>
            </a:r>
            <a:r>
              <a:rPr lang="sv-SE" dirty="0" err="1" smtClean="0"/>
              <a:t>cart</a:t>
            </a:r>
            <a:r>
              <a:rPr lang="sv-SE" dirty="0" smtClean="0"/>
              <a:t> </a:t>
            </a:r>
            <a:r>
              <a:rPr lang="sv-SE" dirty="0" err="1" smtClean="0"/>
              <a:t>backend</a:t>
            </a:r>
            <a:endParaRPr lang="sv-SE" dirty="0" smtClean="0"/>
          </a:p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cache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85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Lunch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89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Directives</a:t>
            </a:r>
            <a:r>
              <a:rPr lang="sv-SE" dirty="0" smtClean="0"/>
              <a:t> - </a:t>
            </a:r>
            <a:r>
              <a:rPr lang="sv-SE" dirty="0" smtClean="0"/>
              <a:t>intro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sz="2400" dirty="0" smtClean="0"/>
              <a:t> </a:t>
            </a:r>
            <a:r>
              <a:rPr lang="sv-SE" sz="2400" dirty="0" smtClean="0"/>
              <a:t>The </a:t>
            </a:r>
            <a:r>
              <a:rPr lang="sv-SE" sz="2400" dirty="0" err="1" smtClean="0"/>
              <a:t>main</a:t>
            </a:r>
            <a:r>
              <a:rPr lang="sv-SE" sz="2400" dirty="0" smtClean="0"/>
              <a:t> </a:t>
            </a:r>
            <a:r>
              <a:rPr lang="sv-SE" sz="2400" dirty="0" err="1" smtClean="0"/>
              <a:t>idea</a:t>
            </a:r>
            <a:r>
              <a:rPr lang="sv-SE" sz="2400" dirty="0" smtClean="0"/>
              <a:t> is to 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clean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html </a:t>
            </a:r>
          </a:p>
          <a:p>
            <a:r>
              <a:rPr lang="sv-SE" dirty="0" smtClean="0"/>
              <a:t>and </a:t>
            </a:r>
            <a:r>
              <a:rPr lang="sv-SE" dirty="0" err="1" smtClean="0"/>
              <a:t>also</a:t>
            </a:r>
            <a:r>
              <a:rPr lang="sv-SE" dirty="0" smtClean="0"/>
              <a:t> to 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reusable</a:t>
            </a:r>
            <a:r>
              <a:rPr lang="sv-SE" dirty="0" smtClean="0"/>
              <a:t> parts </a:t>
            </a:r>
            <a:r>
              <a:rPr lang="sv-SE" dirty="0" err="1" smtClean="0"/>
              <a:t>aka</a:t>
            </a:r>
            <a:r>
              <a:rPr lang="sv-SE" dirty="0" smtClean="0"/>
              <a:t> ”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controls</a:t>
            </a:r>
            <a:r>
              <a:rPr lang="sv-SE" dirty="0" smtClean="0"/>
              <a:t>”. </a:t>
            </a:r>
          </a:p>
          <a:p>
            <a:endParaRPr lang="sv-SE" dirty="0"/>
          </a:p>
          <a:p>
            <a:r>
              <a:rPr lang="sv-SE" sz="2400" dirty="0" err="1" smtClean="0"/>
              <a:t>Directives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be </a:t>
            </a:r>
            <a:r>
              <a:rPr lang="sv-SE" sz="2400" dirty="0" err="1" smtClean="0"/>
              <a:t>applied</a:t>
            </a:r>
            <a:r>
              <a:rPr lang="sv-SE" sz="2400" dirty="0" smtClean="0"/>
              <a:t> on different </a:t>
            </a:r>
            <a:r>
              <a:rPr lang="sv-SE" sz="2400" dirty="0" err="1" smtClean="0"/>
              <a:t>levels</a:t>
            </a:r>
            <a:endParaRPr lang="sv-SE" sz="2400" dirty="0" smtClean="0"/>
          </a:p>
          <a:p>
            <a:r>
              <a:rPr lang="sv-SE" dirty="0" smtClean="0"/>
              <a:t>- as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element</a:t>
            </a:r>
          </a:p>
          <a:p>
            <a:r>
              <a:rPr lang="sv-SE" dirty="0" smtClean="0"/>
              <a:t>- as an </a:t>
            </a:r>
            <a:r>
              <a:rPr lang="sv-SE" dirty="0" err="1" smtClean="0"/>
              <a:t>attribute</a:t>
            </a:r>
            <a:r>
              <a:rPr lang="sv-SE" dirty="0" smtClean="0"/>
              <a:t> on an </a:t>
            </a:r>
            <a:r>
              <a:rPr lang="sv-SE" dirty="0" err="1" smtClean="0"/>
              <a:t>existing</a:t>
            </a:r>
            <a:r>
              <a:rPr lang="sv-SE" dirty="0" smtClean="0"/>
              <a:t> element,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dirty="0" err="1" smtClean="0"/>
              <a:t>decorating</a:t>
            </a:r>
            <a:r>
              <a:rPr lang="sv-SE" dirty="0" smtClean="0"/>
              <a:t> </a:t>
            </a:r>
            <a:r>
              <a:rPr lang="sv-SE" dirty="0" err="1" smtClean="0"/>
              <a:t>directive</a:t>
            </a:r>
            <a:endParaRPr lang="sv-SE" dirty="0" smtClean="0"/>
          </a:p>
          <a:p>
            <a:r>
              <a:rPr lang="sv-SE" dirty="0" smtClean="0"/>
              <a:t>- on </a:t>
            </a:r>
            <a:r>
              <a:rPr lang="sv-SE" dirty="0" err="1" smtClean="0"/>
              <a:t>css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r>
              <a:rPr lang="sv-SE" dirty="0" smtClean="0"/>
              <a:t>- on a </a:t>
            </a:r>
            <a:r>
              <a:rPr lang="sv-SE" dirty="0" err="1" smtClean="0"/>
              <a:t>comment</a:t>
            </a:r>
            <a:endParaRPr lang="sv-SE" dirty="0" smtClean="0"/>
          </a:p>
          <a:p>
            <a:r>
              <a:rPr lang="sv-SE" u="sng" dirty="0" smtClean="0"/>
              <a:t>I </a:t>
            </a:r>
            <a:r>
              <a:rPr lang="sv-SE" u="sng" dirty="0" err="1" smtClean="0"/>
              <a:t>will</a:t>
            </a:r>
            <a:r>
              <a:rPr lang="sv-SE" u="sng" dirty="0" smtClean="0"/>
              <a:t> be </a:t>
            </a:r>
            <a:r>
              <a:rPr lang="sv-SE" u="sng" dirty="0" err="1" smtClean="0"/>
              <a:t>covering</a:t>
            </a:r>
            <a:r>
              <a:rPr lang="sv-SE" u="sng" dirty="0" smtClean="0"/>
              <a:t> the </a:t>
            </a:r>
            <a:r>
              <a:rPr lang="sv-SE" u="sng" dirty="0" err="1" smtClean="0"/>
              <a:t>two</a:t>
            </a:r>
            <a:r>
              <a:rPr lang="sv-SE" u="sng" dirty="0" smtClean="0"/>
              <a:t> </a:t>
            </a:r>
            <a:r>
              <a:rPr lang="sv-SE" u="sng" dirty="0" err="1" smtClean="0"/>
              <a:t>first</a:t>
            </a:r>
            <a:r>
              <a:rPr lang="sv-SE" u="sng" dirty="0" smtClean="0"/>
              <a:t> </a:t>
            </a:r>
            <a:r>
              <a:rPr lang="sv-SE" u="sng" dirty="0" err="1" smtClean="0"/>
              <a:t>ones</a:t>
            </a:r>
            <a:r>
              <a:rPr lang="sv-SE" u="sng" dirty="0" smtClean="0"/>
              <a:t>  </a:t>
            </a:r>
            <a:r>
              <a:rPr lang="sv-SE" dirty="0" smtClean="0"/>
              <a:t>Element + </a:t>
            </a:r>
            <a:r>
              <a:rPr lang="sv-SE" dirty="0" err="1" smtClean="0"/>
              <a:t>Attribute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6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Directives</a:t>
            </a:r>
            <a:r>
              <a:rPr lang="sv-SE" dirty="0" smtClean="0"/>
              <a:t> –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965662" y="2070852"/>
            <a:ext cx="112263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someDirective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restrict 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 E=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element,A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attribute,C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class, M = comment,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 this directive can be applied to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replace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whether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let template replace element tag or keep element tag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scope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 = new scope that inherits, false = parent scope, {} = new + no inheritance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template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’&lt;h1&gt;{{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}}&lt;/h1&gt;'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 </a:t>
            </a:r>
            <a:r>
              <a:rPr lang="sv-SE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controller :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},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element,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9039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4258"/>
            <a:ext cx="10058400" cy="1450757"/>
          </a:xfrm>
        </p:spPr>
        <p:txBody>
          <a:bodyPr/>
          <a:lstStyle/>
          <a:p>
            <a:r>
              <a:rPr lang="sv-SE" dirty="0" err="1" smtClean="0"/>
              <a:t>Directives</a:t>
            </a:r>
            <a:r>
              <a:rPr lang="sv-SE" dirty="0" smtClean="0"/>
              <a:t> – simple </a:t>
            </a:r>
            <a:r>
              <a:rPr lang="sv-SE" dirty="0" err="1" smtClean="0"/>
              <a:t>directive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98418" y="231654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applicationHeader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template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'&lt;h1&gt;{{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}}&lt;/h1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&gt;’</a:t>
            </a:r>
          </a:p>
          <a:p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controller :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1198418" y="453337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application-header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application-header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ng-view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9574" y="229101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870364"/>
            <a:ext cx="16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appController.js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4255535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Controller and </a:t>
            </a:r>
            <a:r>
              <a:rPr lang="sv-SE" dirty="0" err="1" smtClean="0"/>
              <a:t>directive</a:t>
            </a:r>
            <a:r>
              <a:rPr lang="sv-SE" dirty="0" smtClean="0"/>
              <a:t> </a:t>
            </a:r>
            <a:r>
              <a:rPr lang="sv-SE" dirty="0" err="1" smtClean="0"/>
              <a:t>shares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156364" y="3927764"/>
            <a:ext cx="322118" cy="3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84382" y="3158836"/>
            <a:ext cx="2028245" cy="93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 - Info </a:t>
            </a:r>
            <a:r>
              <a:rPr lang="sv-SE" dirty="0" err="1" smtClean="0"/>
              <a:t>card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29589" y="1928796"/>
            <a:ext cx="66467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infoCard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template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'&lt;div&gt;'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'&lt;h1&gt;{ {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}}&lt;/h1&gt;'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'&lt;p&gt;&lt;input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="info" /&gt;&lt;/p&gt;'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'&lt;/div&gt;'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088494" y="3874558"/>
            <a:ext cx="3067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do </a:t>
            </a:r>
            <a:r>
              <a:rPr lang="sv-SE" dirty="0" err="1" smtClean="0"/>
              <a:t>this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endParaRPr lang="sv-SE" dirty="0" smtClean="0"/>
          </a:p>
          <a:p>
            <a:r>
              <a:rPr lang="sv-SE" u="sng" dirty="0" smtClean="0"/>
              <a:t>Change </a:t>
            </a:r>
            <a:r>
              <a:rPr lang="sv-SE" u="sng" dirty="0" err="1" smtClean="0"/>
              <a:t>one</a:t>
            </a:r>
            <a:r>
              <a:rPr lang="sv-SE" u="sng" dirty="0" smtClean="0"/>
              <a:t>, </a:t>
            </a:r>
            <a:r>
              <a:rPr lang="sv-SE" u="sng" dirty="0" err="1" smtClean="0"/>
              <a:t>change</a:t>
            </a:r>
            <a:r>
              <a:rPr lang="sv-SE" u="sng" dirty="0" smtClean="0"/>
              <a:t> all!!</a:t>
            </a:r>
          </a:p>
          <a:p>
            <a:endParaRPr lang="sv-SE" dirty="0"/>
          </a:p>
          <a:p>
            <a:r>
              <a:rPr lang="sv-SE" dirty="0" err="1" smtClean="0"/>
              <a:t>Probably</a:t>
            </a:r>
            <a:r>
              <a:rPr lang="sv-SE" dirty="0" smtClean="0"/>
              <a:t> not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wanted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025004" y="19287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ng-view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1780308" y="46132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scope.content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9" name="Rectangle 8"/>
          <p:cNvSpPr/>
          <p:nvPr/>
        </p:nvSpPr>
        <p:spPr>
          <a:xfrm>
            <a:off x="2434854" y="5337543"/>
            <a:ext cx="1977655" cy="340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8088494" y="5677785"/>
            <a:ext cx="393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Content</a:t>
            </a:r>
            <a:r>
              <a:rPr lang="sv-SE" dirty="0" smtClean="0"/>
              <a:t> is from controller so it is </a:t>
            </a:r>
            <a:r>
              <a:rPr lang="sv-SE" dirty="0" err="1" smtClean="0"/>
              <a:t>shared</a:t>
            </a:r>
            <a:endParaRPr lang="sv-SE" dirty="0" smtClean="0"/>
          </a:p>
          <a:p>
            <a:r>
              <a:rPr lang="sv-SE" dirty="0" err="1"/>
              <a:t>b</a:t>
            </a:r>
            <a:r>
              <a:rPr lang="sv-SE" dirty="0" err="1" smtClean="0"/>
              <a:t>etween</a:t>
            </a:r>
            <a:r>
              <a:rPr lang="sv-SE" dirty="0" smtClean="0"/>
              <a:t> all </a:t>
            </a:r>
            <a:r>
              <a:rPr lang="sv-SE" dirty="0" err="1" smtClean="0"/>
              <a:t>instances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254102" y="2892056"/>
            <a:ext cx="1329070" cy="191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9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module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50256"/>
            <a:ext cx="5154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2+2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app.js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385560" y="20502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simple app.js</a:t>
            </a: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[]);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advanced – app.js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'dependency1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'dependency2'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'dependency3'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'dependency4‘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21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 – a </a:t>
            </a:r>
            <a:r>
              <a:rPr lang="sv-SE" dirty="0" err="1" smtClean="0"/>
              <a:t>better</a:t>
            </a:r>
            <a:r>
              <a:rPr lang="sv-SE" dirty="0" smtClean="0"/>
              <a:t> info </a:t>
            </a:r>
            <a:r>
              <a:rPr lang="sv-SE" dirty="0" err="1" smtClean="0"/>
              <a:t>card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79" y="2122944"/>
            <a:ext cx="698684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infoCardImproved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template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'&lt;div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="info-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improved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'&lt;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h2&gt;{{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}}&lt;/h2&gt;'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'&lt;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p&gt;&lt;input type="text" ng-model="text" /&gt;&lt;/p&gt;'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+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'&lt;/div&gt;'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controller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scope.text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infoCardImproved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2015836" y="3958936"/>
            <a:ext cx="1413164" cy="270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7755082" y="19844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improved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improved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improved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improved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improved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improved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ng-view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251405" y="4465674"/>
            <a:ext cx="256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works</a:t>
            </a:r>
            <a:r>
              <a:rPr lang="sv-SE" dirty="0" smtClean="0"/>
              <a:t> as </a:t>
            </a:r>
            <a:r>
              <a:rPr lang="sv-SE" dirty="0" err="1" smtClean="0"/>
              <a:t>intended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98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 , </a:t>
            </a:r>
            <a:r>
              <a:rPr lang="sv-SE" dirty="0" err="1" smtClean="0"/>
              <a:t>isolated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2060598"/>
            <a:ext cx="7018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isolatedDirectiveValue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template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'&lt;div&gt;&lt;h2&gt;{{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}}&lt;/h2&gt;&lt;p&gt;{{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}}&lt;/p&gt;&lt;/div&gt;'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controller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2431473" y="3356264"/>
            <a:ext cx="1735282" cy="50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016336" y="2857500"/>
            <a:ext cx="4829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scope</a:t>
            </a:r>
            <a:r>
              <a:rPr lang="sv-SE" dirty="0" smtClean="0"/>
              <a:t> is </a:t>
            </a:r>
            <a:r>
              <a:rPr lang="sv-SE" dirty="0" err="1" smtClean="0"/>
              <a:t>isloated</a:t>
            </a:r>
            <a:r>
              <a:rPr lang="sv-SE" dirty="0" smtClean="0"/>
              <a:t> in </a:t>
            </a:r>
            <a:r>
              <a:rPr lang="sv-SE" dirty="0" err="1" smtClean="0"/>
              <a:t>that</a:t>
            </a:r>
            <a:r>
              <a:rPr lang="sv-SE" dirty="0" smtClean="0"/>
              <a:t> it </a:t>
            </a:r>
            <a:r>
              <a:rPr lang="sv-SE" dirty="0" err="1" smtClean="0"/>
              <a:t>points</a:t>
            </a:r>
            <a:r>
              <a:rPr lang="sv-SE" dirty="0" smtClean="0"/>
              <a:t> to an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</a:p>
          <a:p>
            <a:r>
              <a:rPr lang="sv-SE" b="1" dirty="0" err="1" smtClean="0"/>
              <a:t>scope</a:t>
            </a:r>
            <a:r>
              <a:rPr lang="sv-SE" b="1" dirty="0" smtClean="0"/>
              <a:t> : {}</a:t>
            </a:r>
          </a:p>
          <a:p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b="1" dirty="0" err="1" smtClean="0"/>
              <a:t>false</a:t>
            </a:r>
            <a:r>
              <a:rPr lang="sv-SE" b="1" dirty="0" smtClean="0"/>
              <a:t>/</a:t>
            </a:r>
            <a:r>
              <a:rPr lang="sv-SE" b="1" dirty="0" err="1" smtClean="0"/>
              <a:t>true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875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, </a:t>
            </a:r>
            <a:r>
              <a:rPr lang="sv-SE" dirty="0" err="1" smtClean="0"/>
              <a:t>isolated</a:t>
            </a:r>
            <a:r>
              <a:rPr lang="sv-SE" dirty="0" smtClean="0"/>
              <a:t> </a:t>
            </a:r>
            <a:r>
              <a:rPr lang="sv-SE" dirty="0" err="1" smtClean="0"/>
              <a:t>binding</a:t>
            </a:r>
            <a:r>
              <a:rPr lang="sv-SE" dirty="0" smtClean="0"/>
              <a:t> </a:t>
            </a:r>
            <a:r>
              <a:rPr lang="sv-SE" dirty="0" err="1" smtClean="0"/>
              <a:t>types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184564" y="2062518"/>
            <a:ext cx="880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 </a:t>
            </a:r>
            <a:r>
              <a:rPr lang="sv-SE" dirty="0" err="1" smtClean="0"/>
              <a:t>isolated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r>
              <a:rPr lang="sv-SE" dirty="0" smtClean="0"/>
              <a:t> has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communicate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data </a:t>
            </a:r>
            <a:r>
              <a:rPr lang="sv-SE" dirty="0" err="1" smtClean="0"/>
              <a:t>being</a:t>
            </a:r>
            <a:r>
              <a:rPr lang="sv-SE" dirty="0" smtClean="0"/>
              <a:t> </a:t>
            </a:r>
            <a:r>
              <a:rPr lang="sv-SE" dirty="0" err="1" smtClean="0"/>
              <a:t>binded</a:t>
            </a:r>
            <a:r>
              <a:rPr lang="sv-SE" dirty="0" smtClean="0"/>
              <a:t> to it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111827" y="2569972"/>
            <a:ext cx="1995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'@'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'@'</a:t>
            </a:r>
            <a:endParaRPr lang="sv-SE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082753" y="2760425"/>
            <a:ext cx="155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Binding</a:t>
            </a:r>
            <a:r>
              <a:rPr lang="sv-SE" sz="1200" dirty="0" smtClean="0"/>
              <a:t> to </a:t>
            </a:r>
            <a:r>
              <a:rPr lang="sv-SE" sz="1200" dirty="0" err="1" smtClean="0"/>
              <a:t>static</a:t>
            </a:r>
            <a:r>
              <a:rPr lang="sv-SE" sz="1200" dirty="0" smtClean="0"/>
              <a:t> </a:t>
            </a:r>
            <a:r>
              <a:rPr lang="sv-SE" sz="1200" dirty="0" err="1" smtClean="0"/>
              <a:t>value</a:t>
            </a:r>
            <a:endParaRPr 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4637281" y="2762602"/>
            <a:ext cx="7357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directive-name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 value"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 description value"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directive-name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82753" y="3585840"/>
            <a:ext cx="1904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Binding</a:t>
            </a:r>
            <a:r>
              <a:rPr lang="sv-SE" sz="1200" dirty="0" smtClean="0"/>
              <a:t> to a </a:t>
            </a:r>
            <a:r>
              <a:rPr lang="sv-SE" sz="1200" dirty="0" err="1" smtClean="0"/>
              <a:t>scope</a:t>
            </a:r>
            <a:r>
              <a:rPr lang="sv-SE" sz="1200" dirty="0" smtClean="0"/>
              <a:t> </a:t>
            </a:r>
            <a:r>
              <a:rPr lang="sv-SE" sz="1200" dirty="0" err="1" smtClean="0"/>
              <a:t>property</a:t>
            </a:r>
            <a:endParaRPr lang="sv-SE" sz="1200" dirty="0"/>
          </a:p>
        </p:txBody>
      </p:sp>
      <p:sp>
        <p:nvSpPr>
          <p:cNvPr id="10" name="Rectangle 9"/>
          <p:cNvSpPr/>
          <p:nvPr/>
        </p:nvSpPr>
        <p:spPr>
          <a:xfrm>
            <a:off x="1132609" y="3415191"/>
            <a:ext cx="2244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'='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'=’</a:t>
            </a:r>
            <a:endParaRPr lang="sv-SE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1" name="Rectangle 10"/>
          <p:cNvSpPr/>
          <p:nvPr/>
        </p:nvSpPr>
        <p:spPr>
          <a:xfrm>
            <a:off x="4834709" y="3585840"/>
            <a:ext cx="7779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directive-name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scopeProperty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scopePropertyDesc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directive-name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2" name="Rectangle 11"/>
          <p:cNvSpPr/>
          <p:nvPr/>
        </p:nvSpPr>
        <p:spPr>
          <a:xfrm>
            <a:off x="1132609" y="4423019"/>
            <a:ext cx="224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updated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’&amp;'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110463" y="4499040"/>
            <a:ext cx="1860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Binding</a:t>
            </a:r>
            <a:r>
              <a:rPr lang="sv-SE" sz="1200" dirty="0" smtClean="0"/>
              <a:t> to a </a:t>
            </a:r>
            <a:r>
              <a:rPr lang="sv-SE" sz="1200" dirty="0" err="1" smtClean="0"/>
              <a:t>scope</a:t>
            </a:r>
            <a:r>
              <a:rPr lang="sv-SE" sz="1200" dirty="0" smtClean="0"/>
              <a:t> callback</a:t>
            </a:r>
            <a:endParaRPr lang="sv-SE" sz="1200" dirty="0"/>
          </a:p>
        </p:txBody>
      </p:sp>
      <p:sp>
        <p:nvSpPr>
          <p:cNvPr id="14" name="Rectangle 13"/>
          <p:cNvSpPr/>
          <p:nvPr/>
        </p:nvSpPr>
        <p:spPr>
          <a:xfrm>
            <a:off x="4834709" y="449903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directive-name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onUpdatedCallback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directive-name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1392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, </a:t>
            </a:r>
            <a:r>
              <a:rPr lang="sv-SE" dirty="0" err="1" smtClean="0"/>
              <a:t>isolated</a:t>
            </a:r>
            <a:r>
              <a:rPr lang="sv-SE" dirty="0" smtClean="0"/>
              <a:t> callback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182229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dayBrowser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dayChanged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'&amp;'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dayBrowser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/dayBrowser.html'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link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(scope, element,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scope.day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addDays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newDate.setDate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currentDate.getDate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                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scope.incrementDate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scope.day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addDays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scope.day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scope.dayChanged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date :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scope.day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 : 1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2119745" y="2971800"/>
            <a:ext cx="27432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2628900" y="5694218"/>
            <a:ext cx="4000500" cy="280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629400" y="2047009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Bind to callback </a:t>
            </a:r>
            <a:r>
              <a:rPr lang="sv-SE" dirty="0" err="1" smtClean="0"/>
              <a:t>with</a:t>
            </a:r>
            <a:r>
              <a:rPr lang="sv-SE" dirty="0" smtClean="0"/>
              <a:t> &amp;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7045036" y="5205845"/>
            <a:ext cx="452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Create</a:t>
            </a:r>
            <a:r>
              <a:rPr lang="sv-SE" dirty="0" smtClean="0"/>
              <a:t> an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named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5916335" y="248578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-browser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day-changed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(date, a)"&gt;&lt;/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-browser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21782" y="3543300"/>
            <a:ext cx="246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Signatur </a:t>
            </a:r>
            <a:r>
              <a:rPr lang="sv-SE" dirty="0" err="1" smtClean="0"/>
              <a:t>needs</a:t>
            </a:r>
            <a:r>
              <a:rPr lang="sv-SE" dirty="0" smtClean="0"/>
              <a:t> to match</a:t>
            </a:r>
          </a:p>
          <a:p>
            <a:r>
              <a:rPr lang="sv-SE" b="1" dirty="0" err="1"/>
              <a:t>d</a:t>
            </a:r>
            <a:r>
              <a:rPr lang="sv-SE" b="1" dirty="0" err="1" smtClean="0"/>
              <a:t>ate,a</a:t>
            </a:r>
            <a:endParaRPr lang="sv-SE" b="1" dirty="0"/>
          </a:p>
        </p:txBody>
      </p:sp>
      <p:sp>
        <p:nvSpPr>
          <p:cNvPr id="14" name="Rectangle 13"/>
          <p:cNvSpPr/>
          <p:nvPr/>
        </p:nvSpPr>
        <p:spPr>
          <a:xfrm>
            <a:off x="8094518" y="2485780"/>
            <a:ext cx="1527464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4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, </a:t>
            </a:r>
            <a:r>
              <a:rPr lang="sv-SE" dirty="0" err="1" smtClean="0"/>
              <a:t>child</a:t>
            </a:r>
            <a:r>
              <a:rPr lang="sv-SE" dirty="0" smtClean="0"/>
              <a:t> and </a:t>
            </a:r>
            <a:r>
              <a:rPr lang="sv-SE" dirty="0" err="1" smtClean="0"/>
              <a:t>parent</a:t>
            </a:r>
            <a:r>
              <a:rPr lang="sv-SE" dirty="0" smtClean="0"/>
              <a:t> </a:t>
            </a:r>
            <a:r>
              <a:rPr lang="sv-SE" dirty="0" err="1" smtClean="0"/>
              <a:t>directive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8800"/>
            <a:ext cx="531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Typical</a:t>
            </a:r>
            <a:r>
              <a:rPr lang="sv-SE" dirty="0" smtClean="0"/>
              <a:t> scenarios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tab</a:t>
            </a:r>
            <a:r>
              <a:rPr lang="sv-SE" dirty="0" smtClean="0"/>
              <a:t> and </a:t>
            </a:r>
            <a:r>
              <a:rPr lang="sv-SE" dirty="0" err="1" smtClean="0"/>
              <a:t>tabitems</a:t>
            </a:r>
            <a:r>
              <a:rPr lang="sv-SE" dirty="0" smtClean="0"/>
              <a:t>, </a:t>
            </a:r>
            <a:r>
              <a:rPr lang="sv-SE" dirty="0" err="1" smtClean="0"/>
              <a:t>day</a:t>
            </a:r>
            <a:r>
              <a:rPr lang="sv-SE" dirty="0" smtClean="0"/>
              <a:t> vs </a:t>
            </a:r>
            <a:r>
              <a:rPr lang="sv-SE" dirty="0" err="1" smtClean="0"/>
              <a:t>calender</a:t>
            </a:r>
            <a:endParaRPr lang="sv-SE" dirty="0" smtClean="0"/>
          </a:p>
          <a:p>
            <a:endParaRPr lang="sv-SE" dirty="0"/>
          </a:p>
          <a:p>
            <a:r>
              <a:rPr lang="sv-SE" u="sng" dirty="0" err="1" smtClean="0"/>
              <a:t>Parent</a:t>
            </a:r>
            <a:r>
              <a:rPr lang="sv-SE" u="sng" dirty="0" smtClean="0"/>
              <a:t> </a:t>
            </a:r>
            <a:r>
              <a:rPr lang="sv-SE" u="sng" dirty="0" err="1" smtClean="0"/>
              <a:t>need</a:t>
            </a:r>
            <a:r>
              <a:rPr lang="sv-SE" u="sng" dirty="0" smtClean="0"/>
              <a:t> to talk to a </a:t>
            </a:r>
            <a:r>
              <a:rPr lang="sv-SE" u="sng" dirty="0" err="1" smtClean="0"/>
              <a:t>child</a:t>
            </a:r>
            <a:r>
              <a:rPr lang="sv-SE" u="sng" dirty="0" smtClean="0"/>
              <a:t>, and vice versa</a:t>
            </a:r>
            <a:endParaRPr lang="sv-SE" u="sng" dirty="0"/>
          </a:p>
        </p:txBody>
      </p:sp>
      <p:sp>
        <p:nvSpPr>
          <p:cNvPr id="6" name="Rectangle 5"/>
          <p:cNvSpPr/>
          <p:nvPr/>
        </p:nvSpPr>
        <p:spPr>
          <a:xfrm>
            <a:off x="1097280" y="32202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249882" y="3220272"/>
            <a:ext cx="166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Parent</a:t>
            </a:r>
            <a:r>
              <a:rPr lang="sv-SE" dirty="0" smtClean="0"/>
              <a:t> </a:t>
            </a:r>
            <a:r>
              <a:rPr lang="sv-SE" dirty="0" err="1" smtClean="0"/>
              <a:t>directive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40527" y="3377045"/>
            <a:ext cx="2004753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5745" y="3813464"/>
            <a:ext cx="16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Child </a:t>
            </a:r>
            <a:r>
              <a:rPr lang="sv-SE" dirty="0" err="1" smtClean="0"/>
              <a:t>directives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87436" y="3730336"/>
            <a:ext cx="86244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42903" y="3998130"/>
            <a:ext cx="1106979" cy="3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42903" y="4099668"/>
            <a:ext cx="1106979" cy="17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20345" y="2504209"/>
            <a:ext cx="336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Behaviour</a:t>
            </a:r>
            <a:r>
              <a:rPr lang="sv-SE" dirty="0" smtClean="0"/>
              <a:t> : </a:t>
            </a:r>
          </a:p>
          <a:p>
            <a:r>
              <a:rPr lang="sv-SE" dirty="0" err="1" smtClean="0"/>
              <a:t>Expand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tab</a:t>
            </a:r>
            <a:r>
              <a:rPr lang="sv-SE" dirty="0" smtClean="0"/>
              <a:t>, </a:t>
            </a:r>
            <a:r>
              <a:rPr lang="sv-SE" dirty="0" err="1" smtClean="0"/>
              <a:t>close</a:t>
            </a:r>
            <a:r>
              <a:rPr lang="sv-SE" dirty="0" smtClean="0"/>
              <a:t> the </a:t>
            </a:r>
            <a:r>
              <a:rPr lang="sv-SE" dirty="0" err="1" smtClean="0"/>
              <a:t>others</a:t>
            </a:r>
            <a:r>
              <a:rPr lang="sv-SE" dirty="0" smtClean="0"/>
              <a:t>, </a:t>
            </a:r>
          </a:p>
          <a:p>
            <a:r>
              <a:rPr lang="sv-SE" b="1" dirty="0" smtClean="0"/>
              <a:t>like an </a:t>
            </a:r>
            <a:r>
              <a:rPr lang="sv-SE" b="1" dirty="0" err="1" smtClean="0"/>
              <a:t>accordion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01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, the </a:t>
            </a:r>
            <a:r>
              <a:rPr lang="sv-SE" dirty="0" err="1" smtClean="0"/>
              <a:t>parent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814910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controller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.addTab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tabs.push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.expand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tabs.forEach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tab.collapse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tab.collapse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2452255" y="3340500"/>
            <a:ext cx="2826327" cy="61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452254" y="3984734"/>
            <a:ext cx="2826327" cy="1574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5995555" y="2587336"/>
            <a:ext cx="438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Functions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the </a:t>
            </a:r>
            <a:r>
              <a:rPr lang="sv-SE" dirty="0" err="1" smtClean="0"/>
              <a:t>child</a:t>
            </a:r>
            <a:r>
              <a:rPr lang="sv-SE" dirty="0" smtClean="0"/>
              <a:t> </a:t>
            </a:r>
            <a:r>
              <a:rPr lang="sv-SE" dirty="0" err="1" smtClean="0"/>
              <a:t>directives</a:t>
            </a:r>
            <a:r>
              <a:rPr lang="sv-SE" dirty="0" smtClean="0"/>
              <a:t> to call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03273" y="2956668"/>
            <a:ext cx="706582" cy="61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27964" y="2956668"/>
            <a:ext cx="2047009" cy="129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04609" y="4540827"/>
            <a:ext cx="589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WAIT,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putting the </a:t>
            </a:r>
            <a:r>
              <a:rPr lang="sv-SE" dirty="0" err="1" smtClean="0"/>
              <a:t>functions</a:t>
            </a:r>
            <a:r>
              <a:rPr lang="sv-SE" dirty="0" smtClean="0"/>
              <a:t> on </a:t>
            </a:r>
            <a:r>
              <a:rPr lang="sv-SE" b="1" dirty="0" err="1" smtClean="0"/>
              <a:t>this</a:t>
            </a:r>
            <a:r>
              <a:rPr lang="sv-SE" b="1" dirty="0" smtClean="0"/>
              <a:t>,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b="1" dirty="0" smtClean="0"/>
              <a:t>$</a:t>
            </a:r>
            <a:r>
              <a:rPr lang="sv-SE" b="1" dirty="0" err="1" smtClean="0"/>
              <a:t>scope</a:t>
            </a:r>
            <a:endParaRPr lang="sv-SE" b="1" dirty="0" smtClean="0"/>
          </a:p>
          <a:p>
            <a:r>
              <a:rPr lang="sv-SE" dirty="0" err="1" smtClean="0"/>
              <a:t>Thats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wants</a:t>
            </a:r>
            <a:r>
              <a:rPr lang="sv-SE" dirty="0" smtClean="0"/>
              <a:t> it – deal </a:t>
            </a:r>
            <a:r>
              <a:rPr lang="sv-SE" dirty="0" err="1" smtClean="0"/>
              <a:t>with</a:t>
            </a:r>
            <a:r>
              <a:rPr lang="sv-SE" dirty="0" smtClean="0"/>
              <a:t> it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779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</a:t>
            </a:r>
            <a:r>
              <a:rPr lang="sv-SE" dirty="0" smtClean="0"/>
              <a:t>, the </a:t>
            </a:r>
            <a:r>
              <a:rPr lang="sv-SE" dirty="0" err="1" smtClean="0"/>
              <a:t>child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79" y="1779687"/>
            <a:ext cx="64984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template :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'&lt;div class="tab"&gt;&lt;h1&gt;tab header&lt;/h1&gt;&lt;div ng-hide="collapse" class="body"&gt;tab content&lt;/div&gt;&lt;/div&gt;'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element,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scope.collapse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tabs.addTab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scope.collapse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scope.collapse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scope.collapse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tabs.expand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2150918" y="3429000"/>
            <a:ext cx="1506682" cy="259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016336" y="2660073"/>
            <a:ext cx="511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Angular</a:t>
            </a:r>
            <a:r>
              <a:rPr lang="sv-SE" dirty="0" smtClean="0"/>
              <a:t> is </a:t>
            </a:r>
            <a:r>
              <a:rPr lang="sv-SE" dirty="0" err="1" smtClean="0"/>
              <a:t>walking</a:t>
            </a:r>
            <a:r>
              <a:rPr lang="sv-SE" dirty="0" smtClean="0"/>
              <a:t> the dom </a:t>
            </a:r>
            <a:r>
              <a:rPr lang="sv-SE" dirty="0" err="1" smtClean="0"/>
              <a:t>looking</a:t>
            </a:r>
            <a:r>
              <a:rPr lang="sv-SE" dirty="0" smtClean="0"/>
              <a:t> for the controller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847109"/>
            <a:ext cx="1932709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03373" y="3273136"/>
            <a:ext cx="124691" cy="72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Directives</a:t>
            </a:r>
            <a:r>
              <a:rPr lang="sv-SE" dirty="0" smtClean="0"/>
              <a:t> – </a:t>
            </a:r>
            <a:r>
              <a:rPr lang="sv-SE" dirty="0" err="1" smtClean="0"/>
              <a:t>decorative</a:t>
            </a:r>
            <a:r>
              <a:rPr lang="sv-SE" dirty="0" smtClean="0"/>
              <a:t> (</a:t>
            </a:r>
            <a:r>
              <a:rPr lang="sv-SE" dirty="0" err="1" smtClean="0"/>
              <a:t>attribute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1853056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expanderDirective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element,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bodyElem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element.find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visibleBody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visibleBody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bodyElem.hide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bodyElem.show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visibleBody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visibleBody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7" name="Rectangle 6"/>
          <p:cNvSpPr/>
          <p:nvPr/>
        </p:nvSpPr>
        <p:spPr>
          <a:xfrm>
            <a:off x="6279573" y="200111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bower_components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/jquery.js"&gt;&lt;/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5637" y="2000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5975122" y="2368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6318022" y="24102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bower_components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/angular.js"&gt;&lt;/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1" name="Rectangle 10"/>
          <p:cNvSpPr/>
          <p:nvPr/>
        </p:nvSpPr>
        <p:spPr>
          <a:xfrm>
            <a:off x="6120596" y="34312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expander-</a:t>
            </a:r>
            <a:r>
              <a:rPr lang="sv-SE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5965" y="2992582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Usage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317173" y="3543300"/>
            <a:ext cx="2909454" cy="1901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318022" y="5517573"/>
            <a:ext cx="426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Call $</a:t>
            </a:r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outside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angulars</a:t>
            </a:r>
            <a:r>
              <a:rPr lang="sv-SE" dirty="0" smtClean="0"/>
              <a:t> </a:t>
            </a:r>
            <a:r>
              <a:rPr lang="sv-SE" dirty="0" err="1" smtClean="0"/>
              <a:t>world</a:t>
            </a:r>
            <a:endParaRPr lang="sv-SE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5455227" y="5444837"/>
            <a:ext cx="862795" cy="25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8691" y="3252355"/>
            <a:ext cx="288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Reference</a:t>
            </a:r>
            <a:r>
              <a:rPr lang="sv-SE" dirty="0" smtClean="0"/>
              <a:t> </a:t>
            </a:r>
            <a:r>
              <a:rPr lang="sv-SE" dirty="0" err="1" smtClean="0"/>
              <a:t>jquery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endParaRPr lang="sv-SE" dirty="0"/>
          </a:p>
          <a:p>
            <a:r>
              <a:rPr lang="sv-SE" dirty="0" err="1"/>
              <a:t>m</a:t>
            </a:r>
            <a:r>
              <a:rPr lang="sv-SE" dirty="0" err="1" smtClean="0"/>
              <a:t>ore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jquery</a:t>
            </a:r>
            <a:r>
              <a:rPr lang="sv-SE" dirty="0" smtClean="0"/>
              <a:t> lite</a:t>
            </a:r>
            <a:endParaRPr lang="sv-SE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1450782" y="2368652"/>
            <a:ext cx="363682" cy="8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- </a:t>
            </a:r>
            <a:r>
              <a:rPr lang="sv-SE" dirty="0" err="1" smtClean="0"/>
              <a:t>directives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Cleanup</a:t>
            </a:r>
            <a:r>
              <a:rPr lang="sv-SE" dirty="0" smtClean="0"/>
              <a:t> -  Page </a:t>
            </a:r>
            <a:r>
              <a:rPr lang="sv-SE" dirty="0" err="1" smtClean="0"/>
              <a:t>with</a:t>
            </a:r>
            <a:r>
              <a:rPr lang="sv-SE" dirty="0" smtClean="0"/>
              <a:t>  </a:t>
            </a:r>
            <a:r>
              <a:rPr lang="sv-SE" dirty="0" err="1" smtClean="0"/>
              <a:t>left</a:t>
            </a:r>
            <a:r>
              <a:rPr lang="sv-SE" dirty="0" smtClean="0"/>
              <a:t> </a:t>
            </a:r>
            <a:r>
              <a:rPr lang="sv-SE" dirty="0" err="1" smtClean="0"/>
              <a:t>menu</a:t>
            </a:r>
            <a:r>
              <a:rPr lang="sv-SE" dirty="0" smtClean="0"/>
              <a:t>, </a:t>
            </a:r>
            <a:r>
              <a:rPr lang="sv-SE" dirty="0" err="1" smtClean="0"/>
              <a:t>product</a:t>
            </a:r>
            <a:r>
              <a:rPr lang="sv-SE" dirty="0" smtClean="0"/>
              <a:t> page, </a:t>
            </a:r>
            <a:r>
              <a:rPr lang="sv-SE" dirty="0" err="1" smtClean="0"/>
              <a:t>products</a:t>
            </a:r>
            <a:r>
              <a:rPr lang="sv-SE" dirty="0" smtClean="0"/>
              <a:t> on </a:t>
            </a:r>
            <a:r>
              <a:rPr lang="sv-SE" dirty="0" err="1" smtClean="0"/>
              <a:t>sale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3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- </a:t>
            </a:r>
            <a:r>
              <a:rPr lang="sv-SE" dirty="0" err="1" smtClean="0"/>
              <a:t>install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http://karma-runner.github.io/0.8/intro/installation.html</a:t>
            </a:r>
          </a:p>
          <a:p>
            <a:r>
              <a:rPr lang="sv-SE" dirty="0" err="1" smtClean="0"/>
              <a:t>npm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karma –g</a:t>
            </a:r>
          </a:p>
          <a:p>
            <a:endParaRPr lang="sv-SE" dirty="0"/>
          </a:p>
          <a:p>
            <a:r>
              <a:rPr lang="sv-SE" dirty="0"/>
              <a:t>k</a:t>
            </a:r>
            <a:r>
              <a:rPr lang="sv-SE" dirty="0" smtClean="0"/>
              <a:t>arma </a:t>
            </a:r>
            <a:r>
              <a:rPr lang="sv-SE" dirty="0" err="1" smtClean="0"/>
              <a:t>init</a:t>
            </a:r>
            <a:r>
              <a:rPr lang="sv-SE" dirty="0" smtClean="0"/>
              <a:t> // to </a:t>
            </a:r>
            <a:r>
              <a:rPr lang="sv-SE" dirty="0" err="1" smtClean="0"/>
              <a:t>generate</a:t>
            </a:r>
            <a:r>
              <a:rPr lang="sv-SE" dirty="0" smtClean="0"/>
              <a:t> a karma.conf.js </a:t>
            </a:r>
            <a:r>
              <a:rPr lang="sv-SE" dirty="0" err="1" smtClean="0"/>
              <a:t>file</a:t>
            </a:r>
            <a:endParaRPr lang="sv-SE" dirty="0" smtClean="0"/>
          </a:p>
          <a:p>
            <a:endParaRPr lang="sv-SE" dirty="0"/>
          </a:p>
          <a:p>
            <a:r>
              <a:rPr lang="sv-SE" dirty="0" err="1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init</a:t>
            </a:r>
            <a:r>
              <a:rPr lang="sv-SE" dirty="0" smtClean="0"/>
              <a:t> // to </a:t>
            </a:r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package.json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runners</a:t>
            </a:r>
            <a:r>
              <a:rPr lang="sv-SE" dirty="0" smtClean="0"/>
              <a:t> for </a:t>
            </a:r>
            <a:r>
              <a:rPr lang="sv-SE" dirty="0" err="1" smtClean="0"/>
              <a:t>firefox</a:t>
            </a:r>
            <a:r>
              <a:rPr lang="sv-SE" dirty="0" smtClean="0"/>
              <a:t>/</a:t>
            </a:r>
            <a:r>
              <a:rPr lang="sv-SE" dirty="0" err="1" smtClean="0"/>
              <a:t>phantomjs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9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a controller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48799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person.address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9880" y="259086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scope.title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person 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'John Doe'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03470" y="3257550"/>
            <a:ext cx="2434590" cy="14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89220" y="3714244"/>
            <a:ext cx="2263140" cy="34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60670" y="4137660"/>
            <a:ext cx="209169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7350" y="2811780"/>
            <a:ext cx="5002530" cy="1897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8229600" y="5627311"/>
            <a:ext cx="18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Controller </a:t>
            </a:r>
            <a:r>
              <a:rPr lang="sv-SE" dirty="0" err="1" smtClean="0"/>
              <a:t>context</a:t>
            </a:r>
            <a:endParaRPr lang="sv-S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659880" y="4709160"/>
            <a:ext cx="1489710" cy="101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 – setup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karma </a:t>
            </a:r>
            <a:r>
              <a:rPr lang="sv-SE" dirty="0" err="1" smtClean="0"/>
              <a:t>init</a:t>
            </a:r>
            <a:r>
              <a:rPr lang="sv-SE" dirty="0" smtClean="0"/>
              <a:t> it </a:t>
            </a:r>
            <a:r>
              <a:rPr lang="sv-SE" dirty="0" err="1" smtClean="0"/>
              <a:t>created</a:t>
            </a:r>
            <a:r>
              <a:rPr lang="sv-SE" dirty="0" smtClean="0"/>
              <a:t> a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. </a:t>
            </a:r>
          </a:p>
          <a:p>
            <a:r>
              <a:rPr lang="sv-SE" dirty="0" err="1"/>
              <a:t>f</a:t>
            </a:r>
            <a:r>
              <a:rPr lang="sv-SE" dirty="0" err="1" smtClean="0"/>
              <a:t>iles</a:t>
            </a:r>
            <a:r>
              <a:rPr lang="sv-SE" dirty="0" smtClean="0"/>
              <a:t> : {}    // </a:t>
            </a:r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tell</a:t>
            </a:r>
            <a:r>
              <a:rPr lang="sv-SE" dirty="0" smtClean="0"/>
              <a:t> karma to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and </a:t>
            </a:r>
            <a:r>
              <a:rPr lang="sv-SE" dirty="0" err="1" smtClean="0"/>
              <a:t>your</a:t>
            </a:r>
            <a:r>
              <a:rPr lang="sv-SE" dirty="0" smtClean="0"/>
              <a:t> tests</a:t>
            </a:r>
          </a:p>
          <a:p>
            <a:r>
              <a:rPr lang="sv-SE" dirty="0" err="1"/>
              <a:t>frameworks</a:t>
            </a:r>
            <a:r>
              <a:rPr lang="sv-SE" dirty="0"/>
              <a:t>: ['</a:t>
            </a:r>
            <a:r>
              <a:rPr lang="sv-SE" dirty="0" err="1"/>
              <a:t>jasmine</a:t>
            </a:r>
            <a:r>
              <a:rPr lang="sv-SE" dirty="0" smtClean="0"/>
              <a:t>']  // for </a:t>
            </a:r>
            <a:r>
              <a:rPr lang="sv-SE" dirty="0" err="1" smtClean="0"/>
              <a:t>now</a:t>
            </a:r>
            <a:r>
              <a:rPr lang="sv-SE" dirty="0" smtClean="0"/>
              <a:t> it is </a:t>
            </a:r>
            <a:r>
              <a:rPr lang="sv-SE" dirty="0" err="1" smtClean="0"/>
              <a:t>jasmine</a:t>
            </a:r>
            <a:r>
              <a:rPr lang="sv-SE" dirty="0" smtClean="0"/>
              <a:t> </a:t>
            </a:r>
            <a:r>
              <a:rPr lang="sv-SE" dirty="0" err="1" smtClean="0"/>
              <a:t>could</a:t>
            </a:r>
            <a:r>
              <a:rPr lang="sv-SE" dirty="0" smtClean="0"/>
              <a:t> be </a:t>
            </a:r>
            <a:r>
              <a:rPr lang="sv-SE" dirty="0" err="1" smtClean="0"/>
              <a:t>qunit</a:t>
            </a:r>
            <a:r>
              <a:rPr lang="sv-SE" dirty="0" smtClean="0"/>
              <a:t> or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else</a:t>
            </a:r>
            <a:endParaRPr lang="sv-SE" dirty="0" smtClean="0"/>
          </a:p>
          <a:p>
            <a:r>
              <a:rPr lang="sv-SE" dirty="0"/>
              <a:t>reporters: ['progress</a:t>
            </a:r>
            <a:r>
              <a:rPr lang="sv-SE" dirty="0" smtClean="0"/>
              <a:t>']  // </a:t>
            </a:r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specify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show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like </a:t>
            </a:r>
            <a:r>
              <a:rPr lang="sv-SE" dirty="0" err="1" smtClean="0"/>
              <a:t>coverage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9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 – setup a test</a:t>
            </a:r>
            <a:endParaRPr lang="sv-SE" dirty="0"/>
          </a:p>
        </p:txBody>
      </p:sp>
      <p:sp>
        <p:nvSpPr>
          <p:cNvPr id="4" name="Oval 3"/>
          <p:cNvSpPr/>
          <p:nvPr/>
        </p:nvSpPr>
        <p:spPr>
          <a:xfrm>
            <a:off x="529936" y="1891145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529936" y="2490355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sp>
        <p:nvSpPr>
          <p:cNvPr id="6" name="Oval 5"/>
          <p:cNvSpPr/>
          <p:nvPr/>
        </p:nvSpPr>
        <p:spPr>
          <a:xfrm>
            <a:off x="529936" y="3089564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1097280" y="1891145"/>
            <a:ext cx="313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Point to </a:t>
            </a:r>
            <a:r>
              <a:rPr lang="sv-SE" dirty="0" err="1" smtClean="0"/>
              <a:t>app</a:t>
            </a:r>
            <a:r>
              <a:rPr lang="sv-SE" dirty="0" smtClean="0"/>
              <a:t> and tests in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097280" y="2482180"/>
            <a:ext cx="120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Define</a:t>
            </a:r>
            <a:r>
              <a:rPr lang="sv-SE" dirty="0" smtClean="0"/>
              <a:t> test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097280" y="3062824"/>
            <a:ext cx="1311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Perform</a:t>
            </a:r>
            <a:r>
              <a:rPr lang="sv-SE" dirty="0"/>
              <a:t> call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7280" y="361229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Assert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29936" y="3657600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5059680" y="186249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sv-SE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31792" y="2171700"/>
            <a:ext cx="641544" cy="8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59680" y="288455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'given a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'verify that addition works'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Calculator.add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2576946" y="2693493"/>
            <a:ext cx="2482734" cy="97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576946" y="3297383"/>
            <a:ext cx="2651015" cy="64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08666" y="3865418"/>
            <a:ext cx="2819295" cy="25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 – setup an </a:t>
            </a:r>
            <a:r>
              <a:rPr lang="sv-SE" dirty="0" err="1" smtClean="0"/>
              <a:t>angular</a:t>
            </a:r>
            <a:r>
              <a:rPr lang="sv-SE" dirty="0" smtClean="0"/>
              <a:t> test</a:t>
            </a:r>
            <a:endParaRPr lang="sv-SE" dirty="0"/>
          </a:p>
        </p:txBody>
      </p:sp>
      <p:sp>
        <p:nvSpPr>
          <p:cNvPr id="4" name="Oval 3"/>
          <p:cNvSpPr/>
          <p:nvPr/>
        </p:nvSpPr>
        <p:spPr>
          <a:xfrm>
            <a:off x="529936" y="2628902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529936" y="3228112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sp>
        <p:nvSpPr>
          <p:cNvPr id="6" name="Oval 5"/>
          <p:cNvSpPr/>
          <p:nvPr/>
        </p:nvSpPr>
        <p:spPr>
          <a:xfrm>
            <a:off x="529936" y="3827321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1097280" y="2628902"/>
            <a:ext cx="481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Import </a:t>
            </a:r>
            <a:r>
              <a:rPr lang="sv-SE" dirty="0" err="1" smtClean="0"/>
              <a:t>module</a:t>
            </a:r>
            <a:r>
              <a:rPr lang="sv-SE" dirty="0" smtClean="0"/>
              <a:t> and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dependant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097280" y="3219937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Import definition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280" y="3800581"/>
            <a:ext cx="1311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Perform</a:t>
            </a:r>
            <a:r>
              <a:rPr lang="sv-SE" dirty="0"/>
              <a:t> call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7280" y="435005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Assert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29936" y="4395357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6238009" y="22604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bower_components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/angular.js'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bower_components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angular-mocks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/angular-mocks.js'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sv-SE" sz="1200" dirty="0"/>
          </a:p>
        </p:txBody>
      </p:sp>
      <p:sp>
        <p:nvSpPr>
          <p:cNvPr id="13" name="Oval 12"/>
          <p:cNvSpPr/>
          <p:nvPr/>
        </p:nvSpPr>
        <p:spPr>
          <a:xfrm>
            <a:off x="529936" y="2029692"/>
            <a:ext cx="426028" cy="41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1097280" y="2029692"/>
            <a:ext cx="5311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Point to 1) </a:t>
            </a:r>
            <a:r>
              <a:rPr lang="sv-SE" dirty="0" err="1" smtClean="0"/>
              <a:t>angular</a:t>
            </a:r>
            <a:r>
              <a:rPr lang="sv-SE" dirty="0" smtClean="0"/>
              <a:t> + </a:t>
            </a:r>
            <a:r>
              <a:rPr lang="sv-SE" dirty="0" err="1" smtClean="0"/>
              <a:t>angular-mocks</a:t>
            </a:r>
            <a:r>
              <a:rPr lang="sv-SE" dirty="0" smtClean="0"/>
              <a:t>, 2 ) to </a:t>
            </a:r>
            <a:r>
              <a:rPr lang="sv-SE" dirty="0" err="1" smtClean="0"/>
              <a:t>app</a:t>
            </a:r>
            <a:r>
              <a:rPr lang="sv-SE" dirty="0" smtClean="0"/>
              <a:t> 3) tests </a:t>
            </a:r>
            <a:endParaRPr lang="sv-S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94218" y="2445329"/>
            <a:ext cx="633846" cy="18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28064" y="38273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'services'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definition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_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'verify that addition works'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Calculator.add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(1,1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actual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27864" y="3044539"/>
            <a:ext cx="151014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971800" y="3539839"/>
            <a:ext cx="3266209" cy="117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495964" y="4129611"/>
            <a:ext cx="4029527" cy="146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990890" y="4603175"/>
            <a:ext cx="4534601" cy="119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 – </a:t>
            </a:r>
            <a:r>
              <a:rPr lang="sv-SE" dirty="0" err="1" smtClean="0"/>
              <a:t>angular</a:t>
            </a:r>
            <a:r>
              <a:rPr lang="sv-SE" dirty="0" smtClean="0"/>
              <a:t> test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dependency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71155" y="2181734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'given a user service'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'services'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definition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_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}));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'test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5874327" y="218173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'services'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userService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$http){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that.doStuff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that.get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/1'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 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19155" y="2805545"/>
            <a:ext cx="4232563" cy="38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19155" y="2483427"/>
            <a:ext cx="1555172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$http / </a:t>
            </a:r>
            <a:r>
              <a:rPr lang="sv-SE" dirty="0" err="1" smtClean="0"/>
              <a:t>promise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194955" y="2088573"/>
            <a:ext cx="10548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You</a:t>
            </a:r>
            <a:r>
              <a:rPr lang="sv-SE" dirty="0" smtClean="0"/>
              <a:t> DON’T </a:t>
            </a:r>
            <a:r>
              <a:rPr lang="sv-SE" dirty="0" err="1" smtClean="0"/>
              <a:t>want</a:t>
            </a:r>
            <a:r>
              <a:rPr lang="sv-SE" dirty="0" smtClean="0"/>
              <a:t> to go </a:t>
            </a:r>
            <a:r>
              <a:rPr lang="sv-SE" dirty="0" err="1" smtClean="0"/>
              <a:t>against</a:t>
            </a:r>
            <a:r>
              <a:rPr lang="sv-SE" dirty="0" smtClean="0"/>
              <a:t> the real </a:t>
            </a:r>
            <a:r>
              <a:rPr lang="sv-SE" dirty="0" err="1" smtClean="0"/>
              <a:t>backend</a:t>
            </a:r>
            <a:r>
              <a:rPr lang="sv-SE" dirty="0" smtClean="0"/>
              <a:t> so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b="1" dirty="0" smtClean="0"/>
              <a:t>$</a:t>
            </a:r>
            <a:r>
              <a:rPr lang="sv-SE" b="1" dirty="0" err="1" smtClean="0"/>
              <a:t>httpBackend</a:t>
            </a:r>
            <a:r>
              <a:rPr lang="sv-SE" dirty="0" smtClean="0"/>
              <a:t>, </a:t>
            </a:r>
            <a:r>
              <a:rPr lang="sv-SE" dirty="0" err="1" smtClean="0"/>
              <a:t>built</a:t>
            </a:r>
            <a:r>
              <a:rPr lang="sv-SE" dirty="0" smtClean="0"/>
              <a:t> in </a:t>
            </a:r>
            <a:r>
              <a:rPr lang="sv-SE" dirty="0" err="1" smtClean="0"/>
              <a:t>mockObject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intercepts</a:t>
            </a:r>
            <a:r>
              <a:rPr lang="sv-SE" dirty="0" smtClean="0"/>
              <a:t> </a:t>
            </a:r>
            <a:r>
              <a:rPr lang="sv-SE" b="1" dirty="0" smtClean="0"/>
              <a:t>$http</a:t>
            </a:r>
          </a:p>
          <a:p>
            <a:endParaRPr lang="sv-SE" dirty="0" smtClean="0"/>
          </a:p>
          <a:p>
            <a:r>
              <a:rPr lang="sv-SE" dirty="0" smtClean="0"/>
              <a:t>$</a:t>
            </a:r>
            <a:r>
              <a:rPr lang="sv-SE" dirty="0" err="1" smtClean="0"/>
              <a:t>httpBackend.whenGET</a:t>
            </a:r>
            <a:r>
              <a:rPr lang="sv-SE" dirty="0" smtClean="0"/>
              <a:t>(’</a:t>
            </a:r>
            <a:r>
              <a:rPr lang="sv-SE" dirty="0" err="1" smtClean="0"/>
              <a:t>someUrl</a:t>
            </a:r>
            <a:r>
              <a:rPr lang="sv-SE" dirty="0" smtClean="0"/>
              <a:t>’).</a:t>
            </a:r>
            <a:r>
              <a:rPr lang="sv-SE" dirty="0" err="1" smtClean="0"/>
              <a:t>respond</a:t>
            </a:r>
            <a:r>
              <a:rPr lang="sv-SE" dirty="0" smtClean="0"/>
              <a:t>(</a:t>
            </a:r>
            <a:r>
              <a:rPr lang="sv-SE" dirty="0" err="1" smtClean="0"/>
              <a:t>fakeData</a:t>
            </a:r>
            <a:r>
              <a:rPr lang="sv-SE" dirty="0" smtClean="0"/>
              <a:t>)</a:t>
            </a:r>
          </a:p>
          <a:p>
            <a:endParaRPr lang="sv-SE" dirty="0"/>
          </a:p>
          <a:p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because</a:t>
            </a:r>
            <a:r>
              <a:rPr lang="sv-SE" dirty="0" smtClean="0"/>
              <a:t> $http calls </a:t>
            </a:r>
            <a:r>
              <a:rPr lang="sv-SE" dirty="0" err="1" smtClean="0"/>
              <a:t>returns</a:t>
            </a:r>
            <a:r>
              <a:rPr lang="sv-SE" dirty="0" smtClean="0"/>
              <a:t> a </a:t>
            </a:r>
            <a:r>
              <a:rPr lang="sv-SE" dirty="0" err="1" smtClean="0"/>
              <a:t>promise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call </a:t>
            </a:r>
            <a:r>
              <a:rPr lang="sv-SE" b="1" dirty="0" smtClean="0"/>
              <a:t>$</a:t>
            </a:r>
            <a:r>
              <a:rPr lang="sv-SE" b="1" dirty="0" err="1" smtClean="0"/>
              <a:t>httpBackend.flush</a:t>
            </a:r>
            <a:r>
              <a:rPr lang="sv-SE" b="1" dirty="0" smtClean="0"/>
              <a:t>()</a:t>
            </a:r>
            <a:r>
              <a:rPr lang="sv-SE" dirty="0" smtClean="0"/>
              <a:t>  to </a:t>
            </a:r>
            <a:r>
              <a:rPr lang="sv-SE" dirty="0" err="1" smtClean="0"/>
              <a:t>resolve</a:t>
            </a:r>
            <a:r>
              <a:rPr lang="sv-SE" dirty="0" smtClean="0"/>
              <a:t> </a:t>
            </a:r>
            <a:r>
              <a:rPr lang="sv-SE" dirty="0" err="1" smtClean="0"/>
              <a:t>promises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194955" y="4229100"/>
            <a:ext cx="624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Assume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the </a:t>
            </a:r>
            <a:r>
              <a:rPr lang="sv-SE" dirty="0" err="1" smtClean="0"/>
              <a:t>following</a:t>
            </a:r>
            <a:r>
              <a:rPr lang="sv-SE" dirty="0" smtClean="0"/>
              <a:t> scenario:</a:t>
            </a:r>
          </a:p>
          <a:p>
            <a:r>
              <a:rPr lang="sv-SE" dirty="0" err="1" smtClean="0"/>
              <a:t>userController</a:t>
            </a:r>
            <a:r>
              <a:rPr lang="sv-SE" dirty="0" smtClean="0"/>
              <a:t> =&gt; </a:t>
            </a:r>
            <a:r>
              <a:rPr lang="sv-SE" dirty="0" err="1" smtClean="0"/>
              <a:t>userService.getUser</a:t>
            </a:r>
            <a:r>
              <a:rPr lang="sv-SE" dirty="0" smtClean="0"/>
              <a:t>()  =&gt; $</a:t>
            </a:r>
            <a:r>
              <a:rPr lang="sv-SE" dirty="0" err="1" smtClean="0"/>
              <a:t>http.get</a:t>
            </a:r>
            <a:r>
              <a:rPr lang="sv-SE" dirty="0" smtClean="0"/>
              <a:t>(’/</a:t>
            </a:r>
            <a:r>
              <a:rPr lang="sv-SE" dirty="0" err="1" smtClean="0"/>
              <a:t>users</a:t>
            </a:r>
            <a:r>
              <a:rPr lang="sv-SE" dirty="0" smtClean="0"/>
              <a:t>/1’);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5403273" y="5018809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a test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309589" y="5572449"/>
            <a:ext cx="409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$</a:t>
            </a:r>
            <a:r>
              <a:rPr lang="sv-SE" dirty="0" err="1" smtClean="0"/>
              <a:t>httpBackend.respond</a:t>
            </a:r>
            <a:r>
              <a:rPr lang="sv-SE" dirty="0" smtClean="0"/>
              <a:t>({ </a:t>
            </a:r>
            <a:r>
              <a:rPr lang="sv-SE" dirty="0" err="1" smtClean="0"/>
              <a:t>name</a:t>
            </a:r>
            <a:r>
              <a:rPr lang="sv-SE" dirty="0" smtClean="0"/>
              <a:t> : ’Zlatan’ })</a:t>
            </a:r>
            <a:endParaRPr lang="sv-SE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1506682" y="5757115"/>
            <a:ext cx="3802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39191" y="5169298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Mock</a:t>
            </a:r>
            <a:r>
              <a:rPr lang="sv-SE" dirty="0" smtClean="0"/>
              <a:t> </a:t>
            </a:r>
            <a:r>
              <a:rPr lang="sv-SE" dirty="0" err="1" smtClean="0"/>
              <a:t>response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76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 a controller and a </a:t>
            </a:r>
            <a:r>
              <a:rPr lang="sv-SE" dirty="0" err="1" smtClean="0"/>
              <a:t>promise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79" y="1835968"/>
            <a:ext cx="67998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'given a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UserController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UserController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httpMock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'services'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definition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($controller,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httpBackend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httpMock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httpBackend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$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httpMock.expectGET(</a:t>
            </a:r>
            <a:r>
              <a:rPr lang="de-D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'/users/1'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).respond({ name : </a:t>
            </a:r>
            <a:r>
              <a:rPr lang="de-D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'Zlatan'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.$new();</a:t>
            </a:r>
          </a:p>
          <a:p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ctrl 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$controller(</a:t>
            </a:r>
            <a:r>
              <a:rPr lang="it-IT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'userController'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$scope: $scope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'verify I can get a user'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scope.load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httpMock.flush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($scope.user.name).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'Zlatan'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897090" y="3751118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Instruct</a:t>
            </a:r>
            <a:r>
              <a:rPr lang="sv-SE" dirty="0" smtClean="0"/>
              <a:t> $http </a:t>
            </a:r>
            <a:r>
              <a:rPr lang="sv-SE" dirty="0" err="1" smtClean="0"/>
              <a:t>mock</a:t>
            </a:r>
            <a:r>
              <a:rPr lang="sv-SE" dirty="0" smtClean="0"/>
              <a:t> to </a:t>
            </a:r>
            <a:r>
              <a:rPr lang="sv-SE" dirty="0" err="1" smtClean="0"/>
              <a:t>intercept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93082" y="4135582"/>
            <a:ext cx="665018" cy="38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82791" y="4914900"/>
            <a:ext cx="20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Construct</a:t>
            </a:r>
            <a:r>
              <a:rPr lang="sv-SE" dirty="0" smtClean="0"/>
              <a:t> controller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54091" y="4935682"/>
            <a:ext cx="904009" cy="15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7090" y="569421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Resolve</a:t>
            </a:r>
            <a:r>
              <a:rPr lang="sv-SE" dirty="0" smtClean="0"/>
              <a:t> </a:t>
            </a:r>
            <a:r>
              <a:rPr lang="sv-SE" dirty="0" err="1" smtClean="0"/>
              <a:t>promises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366655" y="5808518"/>
            <a:ext cx="4291446" cy="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64282" y="2701636"/>
            <a:ext cx="302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Needed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 new </a:t>
            </a:r>
            <a:r>
              <a:rPr lang="sv-SE" dirty="0" err="1" smtClean="0"/>
              <a:t>scope</a:t>
            </a:r>
            <a:endParaRPr lang="sv-S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26627" y="3179618"/>
            <a:ext cx="477982" cy="81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 smtClean="0"/>
              <a:t> - </a:t>
            </a:r>
            <a:r>
              <a:rPr lang="sv-SE" dirty="0" err="1" smtClean="0"/>
              <a:t>mocking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73736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'given a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mathService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'services'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provide.factory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1+1;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Service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_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mathService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}));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'verify that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mathService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works'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Service.add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6352309" y="17569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'services'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mathService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that.add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lhs,rhs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Calculator.add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lhs,rhs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that.sub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lhs,rhs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Calculator.sub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lhs,rhs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003473" y="4862945"/>
            <a:ext cx="1347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Calculator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r</a:t>
            </a:r>
            <a:r>
              <a:rPr lang="sv-SE" dirty="0" err="1" smtClean="0"/>
              <a:t>eplaced</a:t>
            </a:r>
            <a:r>
              <a:rPr lang="sv-SE" dirty="0" smtClean="0"/>
              <a:t>, </a:t>
            </a:r>
          </a:p>
          <a:p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mock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250382" y="2493819"/>
            <a:ext cx="1787236" cy="250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779818" y="3512127"/>
            <a:ext cx="2055193" cy="210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Lab, setup </a:t>
            </a:r>
            <a:r>
              <a:rPr lang="sv-SE" dirty="0" err="1" smtClean="0"/>
              <a:t>config</a:t>
            </a:r>
            <a:r>
              <a:rPr lang="sv-SE" dirty="0" smtClean="0"/>
              <a:t>, </a:t>
            </a:r>
            <a:r>
              <a:rPr lang="sv-SE" dirty="0" err="1" smtClean="0"/>
              <a:t>write</a:t>
            </a:r>
            <a:r>
              <a:rPr lang="sv-SE" dirty="0" smtClean="0"/>
              <a:t> a test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Install</a:t>
            </a:r>
            <a:r>
              <a:rPr lang="sv-SE" dirty="0" smtClean="0"/>
              <a:t> karma </a:t>
            </a:r>
          </a:p>
          <a:p>
            <a:r>
              <a:rPr lang="sv-SE" dirty="0" smtClean="0"/>
              <a:t>Try </a:t>
            </a:r>
            <a:r>
              <a:rPr lang="sv-SE" dirty="0" err="1" smtClean="0"/>
              <a:t>creating</a:t>
            </a:r>
            <a:r>
              <a:rPr lang="sv-SE" dirty="0" smtClean="0"/>
              <a:t> a test, try </a:t>
            </a:r>
            <a:r>
              <a:rPr lang="sv-SE" dirty="0" err="1" smtClean="0"/>
              <a:t>creating</a:t>
            </a:r>
            <a:r>
              <a:rPr lang="sv-SE" dirty="0" smtClean="0"/>
              <a:t> a test for an </a:t>
            </a:r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36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 err="1" smtClean="0"/>
              <a:t>runners</a:t>
            </a:r>
            <a:r>
              <a:rPr lang="sv-SE" dirty="0" smtClean="0"/>
              <a:t> grunt / </a:t>
            </a:r>
            <a:r>
              <a:rPr lang="sv-SE" dirty="0" err="1" smtClean="0"/>
              <a:t>gulp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problem do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solve</a:t>
            </a:r>
            <a:r>
              <a:rPr lang="sv-SE" dirty="0" smtClean="0"/>
              <a:t>?</a:t>
            </a:r>
          </a:p>
          <a:p>
            <a:endParaRPr lang="sv-SE" dirty="0"/>
          </a:p>
          <a:p>
            <a:r>
              <a:rPr lang="sv-SE" sz="2600" dirty="0" err="1" smtClean="0"/>
              <a:t>During</a:t>
            </a:r>
            <a:r>
              <a:rPr lang="sv-SE" sz="2600" dirty="0" smtClean="0"/>
              <a:t> </a:t>
            </a:r>
            <a:r>
              <a:rPr lang="sv-SE" sz="2600" dirty="0" err="1" smtClean="0"/>
              <a:t>development</a:t>
            </a:r>
            <a:r>
              <a:rPr lang="sv-SE" sz="2600" dirty="0" smtClean="0"/>
              <a:t>, </a:t>
            </a:r>
            <a:r>
              <a:rPr lang="sv-SE" sz="2600" dirty="0" err="1" smtClean="0"/>
              <a:t>what</a:t>
            </a:r>
            <a:r>
              <a:rPr lang="sv-SE" sz="2600" dirty="0" smtClean="0"/>
              <a:t> do </a:t>
            </a:r>
            <a:r>
              <a:rPr lang="sv-SE" sz="2600" dirty="0" err="1" smtClean="0"/>
              <a:t>you</a:t>
            </a:r>
            <a:r>
              <a:rPr lang="sv-SE" sz="2600" dirty="0" smtClean="0"/>
              <a:t> </a:t>
            </a:r>
            <a:r>
              <a:rPr lang="sv-SE" sz="2600" dirty="0" err="1" smtClean="0"/>
              <a:t>need</a:t>
            </a:r>
            <a:endParaRPr lang="sv-SE" sz="2600" dirty="0" smtClean="0"/>
          </a:p>
          <a:p>
            <a:r>
              <a:rPr lang="sv-SE" dirty="0" smtClean="0"/>
              <a:t>On </a:t>
            </a:r>
            <a:r>
              <a:rPr lang="sv-SE" dirty="0" err="1" smtClean="0"/>
              <a:t>change</a:t>
            </a:r>
            <a:r>
              <a:rPr lang="sv-SE" dirty="0" smtClean="0"/>
              <a:t>:</a:t>
            </a:r>
          </a:p>
          <a:p>
            <a:r>
              <a:rPr lang="sv-SE" dirty="0" err="1"/>
              <a:t>jshint</a:t>
            </a:r>
            <a:endParaRPr lang="sv-SE" dirty="0"/>
          </a:p>
          <a:p>
            <a:r>
              <a:rPr lang="sv-SE" dirty="0" err="1" smtClean="0"/>
              <a:t>Unit</a:t>
            </a:r>
            <a:r>
              <a:rPr lang="sv-SE" dirty="0" smtClean="0"/>
              <a:t> test</a:t>
            </a:r>
          </a:p>
          <a:p>
            <a:r>
              <a:rPr lang="sv-SE" sz="2600" dirty="0" smtClean="0"/>
              <a:t>For </a:t>
            </a:r>
            <a:r>
              <a:rPr lang="sv-SE" sz="2600" dirty="0" err="1" smtClean="0"/>
              <a:t>deploy</a:t>
            </a:r>
            <a:r>
              <a:rPr lang="sv-SE" sz="2600" dirty="0" smtClean="0"/>
              <a:t>, </a:t>
            </a:r>
            <a:r>
              <a:rPr lang="sv-SE" sz="2600" dirty="0" err="1" smtClean="0"/>
              <a:t>what</a:t>
            </a:r>
            <a:r>
              <a:rPr lang="sv-SE" sz="2600" dirty="0" smtClean="0"/>
              <a:t> do </a:t>
            </a:r>
            <a:r>
              <a:rPr lang="sv-SE" sz="2600" dirty="0" err="1" smtClean="0"/>
              <a:t>you</a:t>
            </a:r>
            <a:r>
              <a:rPr lang="sv-SE" sz="2600" dirty="0" smtClean="0"/>
              <a:t> </a:t>
            </a:r>
            <a:r>
              <a:rPr lang="sv-SE" sz="2600" dirty="0" err="1" smtClean="0"/>
              <a:t>need</a:t>
            </a:r>
            <a:r>
              <a:rPr lang="sv-SE" sz="2600" dirty="0" smtClean="0"/>
              <a:t> to do</a:t>
            </a:r>
          </a:p>
          <a:p>
            <a:r>
              <a:rPr lang="sv-SE" dirty="0" err="1" smtClean="0"/>
              <a:t>Uglify</a:t>
            </a:r>
            <a:r>
              <a:rPr lang="sv-SE" dirty="0" smtClean="0"/>
              <a:t>, </a:t>
            </a:r>
            <a:r>
              <a:rPr lang="sv-SE" dirty="0" err="1" smtClean="0"/>
              <a:t>js</a:t>
            </a:r>
            <a:endParaRPr lang="sv-SE" dirty="0" smtClean="0"/>
          </a:p>
          <a:p>
            <a:r>
              <a:rPr lang="sv-SE" dirty="0" err="1" smtClean="0"/>
              <a:t>Minify</a:t>
            </a:r>
            <a:r>
              <a:rPr lang="sv-SE" dirty="0" smtClean="0"/>
              <a:t> </a:t>
            </a:r>
            <a:r>
              <a:rPr lang="sv-SE" dirty="0" err="1" smtClean="0"/>
              <a:t>js</a:t>
            </a:r>
            <a:endParaRPr lang="sv-SE" dirty="0" smtClean="0"/>
          </a:p>
          <a:p>
            <a:r>
              <a:rPr lang="sv-SE" dirty="0" err="1" smtClean="0"/>
              <a:t>Compress</a:t>
            </a:r>
            <a:r>
              <a:rPr lang="sv-SE" dirty="0" smtClean="0"/>
              <a:t> </a:t>
            </a:r>
            <a:r>
              <a:rPr lang="sv-SE" dirty="0" err="1" smtClean="0"/>
              <a:t>js</a:t>
            </a:r>
            <a:r>
              <a:rPr lang="sv-SE" dirty="0" smtClean="0"/>
              <a:t>, </a:t>
            </a:r>
            <a:r>
              <a:rPr lang="sv-SE" dirty="0" err="1" smtClean="0"/>
              <a:t>css</a:t>
            </a:r>
            <a:r>
              <a:rPr lang="sv-SE" dirty="0" smtClean="0"/>
              <a:t>, html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92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4 </a:t>
            </a:r>
            <a:r>
              <a:rPr lang="sv-SE" dirty="0" err="1" smtClean="0"/>
              <a:t>apis</a:t>
            </a:r>
            <a:endParaRPr lang="sv-SE" dirty="0" smtClean="0"/>
          </a:p>
          <a:p>
            <a:r>
              <a:rPr lang="sv-SE" dirty="0" err="1" smtClean="0"/>
              <a:t>gulp.task</a:t>
            </a:r>
            <a:r>
              <a:rPr lang="sv-SE" dirty="0" smtClean="0"/>
              <a:t> , </a:t>
            </a:r>
            <a:r>
              <a:rPr lang="sv-SE" dirty="0" err="1" smtClean="0"/>
              <a:t>defines</a:t>
            </a:r>
            <a:r>
              <a:rPr lang="sv-SE" dirty="0" smtClean="0"/>
              <a:t> a task,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gulp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tasks</a:t>
            </a:r>
          </a:p>
          <a:p>
            <a:endParaRPr lang="sv-SE" dirty="0" smtClean="0"/>
          </a:p>
          <a:p>
            <a:r>
              <a:rPr lang="sv-SE" dirty="0" err="1" smtClean="0"/>
              <a:t>gulp.src</a:t>
            </a:r>
            <a:r>
              <a:rPr lang="sv-SE" dirty="0" smtClean="0"/>
              <a:t> ,</a:t>
            </a:r>
            <a:r>
              <a:rPr lang="sv-SE" dirty="0" err="1" smtClean="0"/>
              <a:t>points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or </a:t>
            </a:r>
            <a:r>
              <a:rPr lang="sv-SE" dirty="0" err="1" smtClean="0"/>
              <a:t>several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r>
              <a:rPr lang="sv-SE" dirty="0" smtClean="0"/>
              <a:t> </a:t>
            </a:r>
          </a:p>
          <a:p>
            <a:endParaRPr lang="sv-SE" dirty="0" smtClean="0"/>
          </a:p>
          <a:p>
            <a:r>
              <a:rPr lang="sv-SE" dirty="0" err="1" smtClean="0"/>
              <a:t>gulp.dest</a:t>
            </a:r>
            <a:r>
              <a:rPr lang="sv-SE" dirty="0" smtClean="0"/>
              <a:t>, </a:t>
            </a:r>
            <a:r>
              <a:rPr lang="sv-SE" dirty="0" err="1" smtClean="0"/>
              <a:t>points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a destination</a:t>
            </a:r>
          </a:p>
          <a:p>
            <a:endParaRPr lang="sv-SE" dirty="0" smtClean="0"/>
          </a:p>
          <a:p>
            <a:r>
              <a:rPr lang="sv-SE" dirty="0" err="1" smtClean="0"/>
              <a:t>gulp.watch</a:t>
            </a:r>
            <a:r>
              <a:rPr lang="sv-SE" dirty="0" smtClean="0"/>
              <a:t>, </a:t>
            </a:r>
            <a:r>
              <a:rPr lang="sv-SE" dirty="0" err="1" smtClean="0"/>
              <a:t>watches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r>
              <a:rPr lang="sv-SE" dirty="0" smtClean="0"/>
              <a:t> for </a:t>
            </a:r>
            <a:r>
              <a:rPr lang="sv-SE" dirty="0" err="1" smtClean="0"/>
              <a:t>changes</a:t>
            </a:r>
            <a:r>
              <a:rPr lang="sv-SE" dirty="0" smtClean="0"/>
              <a:t>, </a:t>
            </a:r>
            <a:r>
              <a:rPr lang="sv-SE" dirty="0" err="1" smtClean="0"/>
              <a:t>reacts</a:t>
            </a:r>
            <a:r>
              <a:rPr lang="sv-SE" dirty="0" smtClean="0"/>
              <a:t> on save and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performs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instructed</a:t>
            </a:r>
            <a:r>
              <a:rPr lang="sv-SE" dirty="0" smtClean="0"/>
              <a:t> 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56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Interacting</a:t>
            </a:r>
            <a:r>
              <a:rPr lang="sv-SE" dirty="0" smtClean="0"/>
              <a:t> - the </a:t>
            </a:r>
            <a:r>
              <a:rPr lang="sv-SE" dirty="0" err="1" smtClean="0"/>
              <a:t>view</a:t>
            </a:r>
            <a:endParaRPr lang="sv-SE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14950" y="4221658"/>
            <a:ext cx="2903220" cy="57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99637" y="4036992"/>
            <a:ext cx="373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ng-click</a:t>
            </a:r>
            <a:r>
              <a:rPr lang="sv-SE" dirty="0" smtClean="0"/>
              <a:t>, calls a callback on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3470" y="5123765"/>
            <a:ext cx="339471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69630" y="5297418"/>
            <a:ext cx="290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ng-repeat</a:t>
            </a:r>
            <a:r>
              <a:rPr lang="sv-SE" dirty="0" smtClean="0"/>
              <a:t> loops </a:t>
            </a:r>
            <a:r>
              <a:rPr lang="sv-SE" dirty="0" err="1" smtClean="0"/>
              <a:t>out</a:t>
            </a:r>
            <a:r>
              <a:rPr lang="sv-SE" dirty="0" smtClean="0"/>
              <a:t> an </a:t>
            </a:r>
            <a:r>
              <a:rPr lang="sv-SE" dirty="0" err="1" smtClean="0"/>
              <a:t>array</a:t>
            </a:r>
            <a:r>
              <a:rPr lang="sv-SE" dirty="0" smtClean="0"/>
              <a:t> </a:t>
            </a:r>
          </a:p>
          <a:p>
            <a:r>
              <a:rPr lang="sv-SE" dirty="0" smtClean="0"/>
              <a:t>on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20" y="2114550"/>
            <a:ext cx="370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ng-model</a:t>
            </a:r>
            <a:r>
              <a:rPr lang="sv-SE" dirty="0" smtClean="0"/>
              <a:t>, </a:t>
            </a:r>
            <a:r>
              <a:rPr lang="sv-SE" dirty="0" err="1" smtClean="0"/>
              <a:t>creates</a:t>
            </a:r>
            <a:r>
              <a:rPr lang="sv-SE" dirty="0" smtClean="0"/>
              <a:t> a </a:t>
            </a:r>
            <a:r>
              <a:rPr lang="sv-SE" dirty="0" err="1" smtClean="0"/>
              <a:t>two-way</a:t>
            </a:r>
            <a:r>
              <a:rPr lang="sv-SE" dirty="0" smtClean="0"/>
              <a:t> </a:t>
            </a:r>
            <a:r>
              <a:rPr lang="sv-SE" dirty="0" err="1" smtClean="0"/>
              <a:t>binding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r>
              <a:rPr lang="sv-SE" dirty="0" smtClean="0"/>
              <a:t> and controller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912495" y="2101513"/>
            <a:ext cx="87134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="person.name"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person.address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="address"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="save()"&gt;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errors.length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="error in errors"&gt;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69630" y="4548336"/>
            <a:ext cx="341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ng</a:t>
            </a:r>
            <a:r>
              <a:rPr lang="sv-SE" b="1" dirty="0" smtClean="0"/>
              <a:t>-show</a:t>
            </a:r>
            <a:r>
              <a:rPr lang="sv-SE" dirty="0" smtClean="0"/>
              <a:t>, </a:t>
            </a:r>
            <a:r>
              <a:rPr lang="sv-SE" dirty="0" err="1" smtClean="0"/>
              <a:t>boolean</a:t>
            </a:r>
            <a:r>
              <a:rPr lang="sv-SE" dirty="0" smtClean="0"/>
              <a:t> expression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</a:p>
          <a:p>
            <a:r>
              <a:rPr lang="sv-SE" dirty="0"/>
              <a:t>s</a:t>
            </a:r>
            <a:r>
              <a:rPr lang="sv-SE" dirty="0" smtClean="0"/>
              <a:t>hows or </a:t>
            </a:r>
            <a:r>
              <a:rPr lang="sv-SE" dirty="0" err="1" smtClean="0"/>
              <a:t>hides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element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548245" y="2708926"/>
            <a:ext cx="6851392" cy="2050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548245" y="4800600"/>
            <a:ext cx="3636819" cy="394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1548245" y="5255854"/>
            <a:ext cx="3636819" cy="92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67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r>
              <a:rPr lang="sv-SE" dirty="0" smtClean="0"/>
              <a:t> - </a:t>
            </a:r>
            <a:r>
              <a:rPr lang="sv-SE" dirty="0" err="1" smtClean="0"/>
              <a:t>install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gulp</a:t>
            </a:r>
            <a:r>
              <a:rPr lang="sv-SE" dirty="0" smtClean="0"/>
              <a:t> –g</a:t>
            </a:r>
          </a:p>
          <a:p>
            <a:r>
              <a:rPr lang="sv-SE" dirty="0" err="1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–save-</a:t>
            </a:r>
            <a:r>
              <a:rPr lang="sv-SE" dirty="0" err="1" smtClean="0"/>
              <a:t>dev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Create</a:t>
            </a:r>
            <a:r>
              <a:rPr lang="sv-SE" dirty="0" smtClean="0"/>
              <a:t> a Gulpfile.js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41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r>
              <a:rPr lang="sv-SE" dirty="0" smtClean="0"/>
              <a:t>, </a:t>
            </a:r>
            <a:r>
              <a:rPr lang="sv-SE" dirty="0" err="1" smtClean="0"/>
              <a:t>first</a:t>
            </a:r>
            <a:r>
              <a:rPr lang="sv-SE" dirty="0" smtClean="0"/>
              <a:t> task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21536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'copy'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copyfromhere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/*.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gulp.dest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tohere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56564" y="1963882"/>
            <a:ext cx="1330036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4809" y="1953491"/>
            <a:ext cx="27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From </a:t>
            </a:r>
            <a:r>
              <a:rPr lang="sv-SE" dirty="0" err="1" smtClean="0"/>
              <a:t>where</a:t>
            </a:r>
            <a:r>
              <a:rPr lang="sv-SE" dirty="0" smtClean="0"/>
              <a:t> and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26480" y="3086100"/>
            <a:ext cx="1178329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077971"/>
            <a:ext cx="3750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Copy to destination dir, </a:t>
            </a:r>
            <a:r>
              <a:rPr lang="sv-SE" dirty="0" err="1" smtClean="0"/>
              <a:t>pipe</a:t>
            </a:r>
            <a:r>
              <a:rPr lang="sv-SE" dirty="0" smtClean="0"/>
              <a:t> is so </a:t>
            </a:r>
            <a:r>
              <a:rPr lang="sv-SE" dirty="0" err="1" smtClean="0"/>
              <a:t>that</a:t>
            </a:r>
            <a:endParaRPr lang="sv-SE" dirty="0" smtClean="0"/>
          </a:p>
          <a:p>
            <a:r>
              <a:rPr lang="sv-SE" dirty="0" err="1"/>
              <a:t>w</a:t>
            </a:r>
            <a:r>
              <a:rPr lang="sv-SE" dirty="0" err="1" smtClean="0"/>
              <a:t>e</a:t>
            </a:r>
            <a:r>
              <a:rPr lang="sv-SE" dirty="0" smtClean="0"/>
              <a:t> </a:t>
            </a:r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working</a:t>
            </a:r>
            <a:r>
              <a:rPr lang="sv-SE" dirty="0" smtClean="0"/>
              <a:t> on the same </a:t>
            </a:r>
            <a:r>
              <a:rPr lang="sv-SE" dirty="0" err="1" smtClean="0"/>
              <a:t>stream</a:t>
            </a:r>
            <a:r>
              <a:rPr lang="sv-SE" dirty="0" smtClean="0"/>
              <a:t>,</a:t>
            </a:r>
          </a:p>
          <a:p>
            <a:r>
              <a:rPr lang="sv-SE" u="sng" dirty="0"/>
              <a:t>n</a:t>
            </a:r>
            <a:r>
              <a:rPr lang="sv-SE" u="sng" dirty="0" smtClean="0"/>
              <a:t>o temp </a:t>
            </a:r>
            <a:r>
              <a:rPr lang="sv-SE" u="sng" dirty="0" err="1" smtClean="0"/>
              <a:t>files</a:t>
            </a:r>
            <a:r>
              <a:rPr lang="sv-SE" u="sng" dirty="0" smtClean="0"/>
              <a:t> like grunt</a:t>
            </a:r>
            <a:endParaRPr lang="sv-SE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097280" y="4665518"/>
            <a:ext cx="21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gulp</a:t>
            </a:r>
            <a:r>
              <a:rPr lang="sv-SE" dirty="0" smtClean="0"/>
              <a:t> copy      //to </a:t>
            </a:r>
            <a:r>
              <a:rPr lang="sv-SE" dirty="0" err="1" smtClean="0"/>
              <a:t>run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08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r>
              <a:rPr lang="sv-SE" dirty="0" smtClean="0"/>
              <a:t> - </a:t>
            </a:r>
            <a:r>
              <a:rPr lang="sv-SE" dirty="0" err="1" smtClean="0"/>
              <a:t>dependencies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117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'default'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,[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thenme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default...'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thenme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mefirst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mefirst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7533409" y="2182091"/>
            <a:ext cx="4109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[’task’] </a:t>
            </a:r>
            <a:r>
              <a:rPr lang="sv-SE" dirty="0" err="1" smtClean="0"/>
              <a:t>dependency</a:t>
            </a:r>
            <a:r>
              <a:rPr lang="sv-SE" dirty="0" smtClean="0"/>
              <a:t>, </a:t>
            </a:r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specified</a:t>
            </a:r>
            <a:r>
              <a:rPr lang="sv-SE" dirty="0" smtClean="0"/>
              <a:t> task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So </a:t>
            </a:r>
            <a:r>
              <a:rPr lang="sv-SE" b="1" dirty="0" err="1" smtClean="0"/>
              <a:t>mefirst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b="1" dirty="0" err="1" smtClean="0"/>
              <a:t>thenme</a:t>
            </a:r>
            <a:r>
              <a:rPr lang="sv-SE" dirty="0" smtClean="0"/>
              <a:t> and </a:t>
            </a:r>
            <a:r>
              <a:rPr lang="sv-SE" dirty="0" err="1" smtClean="0"/>
              <a:t>lastly</a:t>
            </a:r>
            <a:r>
              <a:rPr lang="sv-SE" dirty="0" smtClean="0"/>
              <a:t> </a:t>
            </a:r>
            <a:r>
              <a:rPr lang="sv-SE" b="1" dirty="0" smtClean="0"/>
              <a:t>default</a:t>
            </a:r>
            <a:endParaRPr lang="sv-S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06145" y="4208318"/>
            <a:ext cx="3996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default task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be </a:t>
            </a:r>
            <a:r>
              <a:rPr lang="sv-SE" dirty="0" err="1" smtClean="0"/>
              <a:t>specified</a:t>
            </a:r>
            <a:endParaRPr lang="sv-SE" dirty="0" smtClean="0"/>
          </a:p>
          <a:p>
            <a:r>
              <a:rPr lang="sv-SE" dirty="0"/>
              <a:t>j</a:t>
            </a:r>
            <a:r>
              <a:rPr lang="sv-SE" dirty="0" smtClean="0"/>
              <a:t>ust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</a:p>
          <a:p>
            <a:r>
              <a:rPr lang="sv-SE" b="1" dirty="0" err="1" smtClean="0"/>
              <a:t>gulp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012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r>
              <a:rPr lang="sv-SE" dirty="0" smtClean="0"/>
              <a:t> - </a:t>
            </a:r>
            <a:r>
              <a:rPr lang="sv-SE" dirty="0" err="1" smtClean="0"/>
              <a:t>Building</a:t>
            </a:r>
            <a:r>
              <a:rPr lang="sv-SE" dirty="0" smtClean="0"/>
              <a:t> a </a:t>
            </a:r>
            <a:r>
              <a:rPr lang="sv-SE" dirty="0" err="1" smtClean="0"/>
              <a:t>deploy</a:t>
            </a:r>
            <a:r>
              <a:rPr lang="sv-SE" dirty="0" smtClean="0"/>
              <a:t> task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as small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foot</a:t>
            </a:r>
            <a:r>
              <a:rPr lang="sv-SE" dirty="0" smtClean="0"/>
              <a:t> print as </a:t>
            </a:r>
            <a:r>
              <a:rPr lang="sv-SE" dirty="0" err="1" smtClean="0"/>
              <a:t>possible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or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js-files</a:t>
            </a:r>
            <a:r>
              <a:rPr lang="sv-SE" dirty="0" smtClean="0"/>
              <a:t>, </a:t>
            </a:r>
            <a:r>
              <a:rPr lang="sv-SE" dirty="0" err="1" smtClean="0"/>
              <a:t>uglified</a:t>
            </a:r>
            <a:endParaRPr lang="sv-SE" dirty="0" smtClean="0"/>
          </a:p>
          <a:p>
            <a:r>
              <a:rPr lang="sv-SE" dirty="0" smtClean="0"/>
              <a:t>For </a:t>
            </a:r>
            <a:r>
              <a:rPr lang="sv-SE" dirty="0" err="1" smtClean="0"/>
              <a:t>js</a:t>
            </a:r>
            <a:endParaRPr lang="sv-SE" dirty="0" smtClean="0"/>
          </a:p>
          <a:p>
            <a:pPr lvl="1"/>
            <a:r>
              <a:rPr lang="sv-SE" b="1" dirty="0" err="1" smtClean="0"/>
              <a:t>Concatenate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or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js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endParaRPr lang="sv-SE" dirty="0" smtClean="0"/>
          </a:p>
          <a:p>
            <a:pPr lvl="1"/>
            <a:r>
              <a:rPr lang="sv-SE" dirty="0" smtClean="0"/>
              <a:t>For </a:t>
            </a:r>
            <a:r>
              <a:rPr lang="sv-SE" dirty="0" err="1" smtClean="0"/>
              <a:t>angular</a:t>
            </a:r>
            <a:r>
              <a:rPr lang="sv-SE" dirty="0" smtClean="0"/>
              <a:t>,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b="1" dirty="0" err="1" smtClean="0"/>
              <a:t>ng</a:t>
            </a:r>
            <a:r>
              <a:rPr lang="sv-SE" b="1" dirty="0" smtClean="0"/>
              <a:t>-min</a:t>
            </a:r>
            <a:r>
              <a:rPr lang="sv-SE" dirty="0" smtClean="0"/>
              <a:t> to </a:t>
            </a:r>
            <a:r>
              <a:rPr lang="sv-SE" dirty="0" err="1" smtClean="0"/>
              <a:t>ensure</a:t>
            </a:r>
            <a:r>
              <a:rPr lang="sv-SE" dirty="0" smtClean="0"/>
              <a:t> </a:t>
            </a:r>
            <a:r>
              <a:rPr lang="sv-SE" dirty="0" err="1" smtClean="0"/>
              <a:t>names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preserved</a:t>
            </a:r>
            <a:r>
              <a:rPr lang="sv-SE" dirty="0" smtClean="0"/>
              <a:t> on </a:t>
            </a:r>
            <a:r>
              <a:rPr lang="sv-SE" dirty="0" err="1" smtClean="0"/>
              <a:t>dependencies</a:t>
            </a:r>
            <a:endParaRPr lang="sv-SE" dirty="0" smtClean="0"/>
          </a:p>
          <a:p>
            <a:pPr lvl="1"/>
            <a:r>
              <a:rPr lang="sv-SE" b="1" dirty="0" err="1" smtClean="0"/>
              <a:t>Uglify</a:t>
            </a:r>
            <a:r>
              <a:rPr lang="sv-SE" dirty="0" smtClean="0"/>
              <a:t>, </a:t>
            </a:r>
            <a:r>
              <a:rPr lang="sv-SE" dirty="0" err="1" smtClean="0"/>
              <a:t>i.e</a:t>
            </a:r>
            <a:r>
              <a:rPr lang="sv-SE" dirty="0" smtClean="0"/>
              <a:t> </a:t>
            </a:r>
            <a:r>
              <a:rPr lang="sv-SE" dirty="0" err="1" smtClean="0"/>
              <a:t>compress</a:t>
            </a:r>
            <a:r>
              <a:rPr lang="sv-SE" dirty="0" smtClean="0"/>
              <a:t>,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whitespace</a:t>
            </a:r>
            <a:r>
              <a:rPr lang="sv-SE" dirty="0" smtClean="0"/>
              <a:t> etc..</a:t>
            </a:r>
          </a:p>
          <a:p>
            <a:r>
              <a:rPr lang="sv-SE" dirty="0" smtClean="0"/>
              <a:t>For </a:t>
            </a:r>
            <a:r>
              <a:rPr lang="sv-SE" dirty="0" err="1" smtClean="0"/>
              <a:t>css</a:t>
            </a:r>
            <a:r>
              <a:rPr lang="sv-SE" dirty="0" smtClean="0"/>
              <a:t>, </a:t>
            </a:r>
          </a:p>
          <a:p>
            <a:pPr lvl="1"/>
            <a:r>
              <a:rPr lang="sv-SE" dirty="0" err="1" smtClean="0"/>
              <a:t>run</a:t>
            </a:r>
            <a:r>
              <a:rPr lang="sv-SE" dirty="0" smtClean="0"/>
              <a:t> preprocessors like </a:t>
            </a:r>
            <a:r>
              <a:rPr lang="sv-SE" dirty="0" err="1" smtClean="0"/>
              <a:t>sass</a:t>
            </a:r>
            <a:r>
              <a:rPr lang="sv-SE" dirty="0" smtClean="0"/>
              <a:t>/less</a:t>
            </a:r>
          </a:p>
          <a:p>
            <a:pPr lvl="1"/>
            <a:r>
              <a:rPr lang="sv-SE" dirty="0" err="1" smtClean="0"/>
              <a:t>Concatenate</a:t>
            </a:r>
            <a:endParaRPr lang="sv-SE" dirty="0" smtClean="0"/>
          </a:p>
          <a:p>
            <a:pPr lvl="1"/>
            <a:r>
              <a:rPr lang="sv-SE" dirty="0" err="1"/>
              <a:t>U</a:t>
            </a:r>
            <a:r>
              <a:rPr lang="sv-SE" dirty="0" err="1" smtClean="0"/>
              <a:t>glify</a:t>
            </a: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5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r>
              <a:rPr lang="sv-SE" dirty="0" smtClean="0"/>
              <a:t> – </a:t>
            </a:r>
            <a:r>
              <a:rPr lang="sv-SE" dirty="0" err="1" smtClean="0"/>
              <a:t>deploy</a:t>
            </a:r>
            <a:r>
              <a:rPr lang="sv-SE" dirty="0" smtClean="0"/>
              <a:t> task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219200" y="2160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,[],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'all.js'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uglify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gulp.dest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203373" y="2691245"/>
            <a:ext cx="197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Concatenate</a:t>
            </a:r>
            <a:endParaRPr lang="sv-SE" dirty="0" smtClean="0"/>
          </a:p>
          <a:p>
            <a:r>
              <a:rPr lang="sv-SE" dirty="0" err="1" smtClean="0"/>
              <a:t>Uglify</a:t>
            </a:r>
            <a:endParaRPr lang="sv-SE" dirty="0" smtClean="0"/>
          </a:p>
          <a:p>
            <a:r>
              <a:rPr lang="sv-SE" dirty="0" smtClean="0"/>
              <a:t>Place in </a:t>
            </a:r>
            <a:r>
              <a:rPr lang="sv-SE" dirty="0" err="1" smtClean="0"/>
              <a:t>dest</a:t>
            </a:r>
            <a:r>
              <a:rPr lang="sv-SE" dirty="0" smtClean="0"/>
              <a:t> folder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296891" y="4000500"/>
            <a:ext cx="461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Depending</a:t>
            </a:r>
            <a:r>
              <a:rPr lang="sv-SE" dirty="0" smtClean="0"/>
              <a:t> on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r>
              <a:rPr lang="sv-SE" dirty="0" smtClean="0"/>
              <a:t> is </a:t>
            </a:r>
          </a:p>
          <a:p>
            <a:r>
              <a:rPr lang="sv-SE" dirty="0" err="1" smtClean="0"/>
              <a:t>This</a:t>
            </a:r>
            <a:r>
              <a:rPr lang="sv-SE" dirty="0" smtClean="0"/>
              <a:t> task </a:t>
            </a:r>
            <a:r>
              <a:rPr lang="sv-SE" dirty="0" err="1" smtClean="0"/>
              <a:t>might</a:t>
            </a:r>
            <a:r>
              <a:rPr lang="sv-SE" dirty="0" smtClean="0"/>
              <a:t> </a:t>
            </a:r>
            <a:r>
              <a:rPr lang="sv-SE" dirty="0" err="1" smtClean="0"/>
              <a:t>grow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870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r>
              <a:rPr lang="sv-SE" dirty="0" smtClean="0"/>
              <a:t> – </a:t>
            </a:r>
            <a:r>
              <a:rPr lang="sv-SE" dirty="0" err="1" smtClean="0"/>
              <a:t>Building</a:t>
            </a:r>
            <a:r>
              <a:rPr lang="sv-SE" dirty="0" smtClean="0"/>
              <a:t> a monitor task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checking</a:t>
            </a:r>
            <a:r>
              <a:rPr lang="sv-SE" dirty="0" smtClean="0"/>
              <a:t> in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unit</a:t>
            </a:r>
            <a:r>
              <a:rPr lang="sv-SE" dirty="0" smtClean="0"/>
              <a:t> tests </a:t>
            </a:r>
            <a:r>
              <a:rPr lang="sv-SE" dirty="0" err="1" smtClean="0"/>
              <a:t>are</a:t>
            </a:r>
            <a:r>
              <a:rPr lang="sv-SE" dirty="0" smtClean="0"/>
              <a:t> green</a:t>
            </a:r>
          </a:p>
          <a:p>
            <a:r>
              <a:rPr lang="sv-SE" dirty="0" smtClean="0"/>
              <a:t>- no problems </a:t>
            </a:r>
            <a:r>
              <a:rPr lang="sv-SE" dirty="0" err="1" smtClean="0"/>
              <a:t>with</a:t>
            </a:r>
            <a:r>
              <a:rPr lang="sv-SE" dirty="0" smtClean="0"/>
              <a:t> hint/</a:t>
            </a:r>
            <a:r>
              <a:rPr lang="sv-SE" dirty="0" err="1" smtClean="0"/>
              <a:t>lint</a:t>
            </a:r>
            <a:endParaRPr lang="sv-SE" dirty="0" smtClean="0"/>
          </a:p>
          <a:p>
            <a:r>
              <a:rPr lang="sv-SE" dirty="0" smtClean="0"/>
              <a:t>For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a </a:t>
            </a:r>
            <a:r>
              <a:rPr lang="sv-SE" dirty="0" err="1" smtClean="0"/>
              <a:t>watch</a:t>
            </a:r>
            <a:r>
              <a:rPr lang="sv-SE" dirty="0" smtClean="0"/>
              <a:t> task, </a:t>
            </a:r>
            <a:r>
              <a:rPr lang="sv-SE" dirty="0" err="1" smtClean="0"/>
              <a:t>watch</a:t>
            </a:r>
            <a:r>
              <a:rPr lang="sv-SE" dirty="0" smtClean="0"/>
              <a:t> is part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gulp</a:t>
            </a:r>
            <a:r>
              <a:rPr lang="sv-SE" dirty="0" smtClean="0"/>
              <a:t> </a:t>
            </a:r>
            <a:r>
              <a:rPr lang="sv-SE" dirty="0" err="1" smtClean="0"/>
              <a:t>api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71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Gulp</a:t>
            </a:r>
            <a:r>
              <a:rPr lang="sv-SE" dirty="0" smtClean="0"/>
              <a:t> – monitor task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9047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gulp.watch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'test/**/*.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[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lint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'test'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9816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'test'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gulp.src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testFiles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(karma({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configFile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'karma.conf.js'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gulp.task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lint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linting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gulp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'./app/**/*.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'./test/**/*.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jshint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jshint.reporter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'default'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13564" y="3179618"/>
            <a:ext cx="10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Run</a:t>
            </a:r>
            <a:r>
              <a:rPr lang="sv-SE" dirty="0" smtClean="0"/>
              <a:t> tests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694218" y="4530436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jshint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748645" y="2576945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On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(and save) </a:t>
            </a:r>
            <a:r>
              <a:rPr lang="sv-SE" dirty="0" err="1" smtClean="0"/>
              <a:t>run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92882" y="2946277"/>
            <a:ext cx="72736" cy="23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09942" y="2981696"/>
            <a:ext cx="170076" cy="14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30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Interacting</a:t>
            </a:r>
            <a:r>
              <a:rPr lang="sv-SE" dirty="0" smtClean="0"/>
              <a:t> – </a:t>
            </a:r>
            <a:r>
              <a:rPr lang="sv-SE" dirty="0" err="1" smtClean="0"/>
              <a:t>changing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2588" y="1921823"/>
            <a:ext cx="75271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="person.name"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person.address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="address"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5909" y="429179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person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'John Doe'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age : 0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87636" y="3782291"/>
            <a:ext cx="270164" cy="6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95255" y="4457700"/>
            <a:ext cx="1662545" cy="150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70256" y="3922462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Change </a:t>
            </a:r>
            <a:r>
              <a:rPr lang="sv-SE" dirty="0" err="1" smtClean="0"/>
              <a:t>this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426527" y="5569527"/>
            <a:ext cx="225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Change </a:t>
            </a:r>
            <a:r>
              <a:rPr lang="sv-SE" dirty="0" err="1" smtClean="0"/>
              <a:t>reflected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5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Interacting</a:t>
            </a:r>
            <a:r>
              <a:rPr lang="sv-SE" dirty="0" smtClean="0"/>
              <a:t> – </a:t>
            </a:r>
            <a:r>
              <a:rPr lang="sv-SE" dirty="0" err="1" smtClean="0"/>
              <a:t>saving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06677" y="2153289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="save()"&gt;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674427" y="2153289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personController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person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scope.person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'John Doe'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age : 0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getErrors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0)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console.log(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'send data to backend'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console.log(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'has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sv-SE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8436" y="2639291"/>
            <a:ext cx="3390900" cy="163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Interacting</a:t>
            </a:r>
            <a:r>
              <a:rPr lang="sv-SE" dirty="0" smtClean="0"/>
              <a:t>  - </a:t>
            </a:r>
            <a:r>
              <a:rPr lang="sv-SE" dirty="0" err="1" smtClean="0"/>
              <a:t>boolean</a:t>
            </a:r>
            <a:r>
              <a:rPr lang="sv-SE" dirty="0" smtClean="0"/>
              <a:t> + loop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9733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errors.length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0"&gt;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="error in errors"&gt;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8691" y="2995780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getErrors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(person.name ===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errors.push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errors.push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'last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18)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errors.push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'must be 18 or over'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scope.errors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4498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16908</TotalTime>
  <Words>5926</Words>
  <Application>Microsoft Office PowerPoint</Application>
  <PresentationFormat>Widescreen</PresentationFormat>
  <Paragraphs>1238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Wingdings</vt:lpstr>
      <vt:lpstr>Retrospect</vt:lpstr>
      <vt:lpstr>Angular Workshop</vt:lpstr>
      <vt:lpstr>History</vt:lpstr>
      <vt:lpstr>Your first app</vt:lpstr>
      <vt:lpstr>Bootstrap with a module</vt:lpstr>
      <vt:lpstr>Add a controller</vt:lpstr>
      <vt:lpstr>Interacting - the view</vt:lpstr>
      <vt:lpstr>Interacting – changing data</vt:lpstr>
      <vt:lpstr>Interacting – saving…</vt:lpstr>
      <vt:lpstr>Interacting  - boolean + loop</vt:lpstr>
      <vt:lpstr>What else can a module do</vt:lpstr>
      <vt:lpstr>Dependency injection</vt:lpstr>
      <vt:lpstr>Factory – acting as a service</vt:lpstr>
      <vt:lpstr>Factory – acting as model factory</vt:lpstr>
      <vt:lpstr>Service</vt:lpstr>
      <vt:lpstr>Filter – formatting</vt:lpstr>
      <vt:lpstr>Filtering</vt:lpstr>
      <vt:lpstr>Routing</vt:lpstr>
      <vt:lpstr>Routing - wildcard</vt:lpstr>
      <vt:lpstr>Routing – no matches</vt:lpstr>
      <vt:lpstr>Routing - $location and params</vt:lpstr>
      <vt:lpstr>Lab I</vt:lpstr>
      <vt:lpstr>Backend , $http, caching, promises</vt:lpstr>
      <vt:lpstr>Backend $http</vt:lpstr>
      <vt:lpstr>Backend promise – resolve / reject</vt:lpstr>
      <vt:lpstr>Backend promise, wait for all</vt:lpstr>
      <vt:lpstr>Backend promise, hiearchical call</vt:lpstr>
      <vt:lpstr>Interceptors</vt:lpstr>
      <vt:lpstr>Interceptor – set a custom header on all requests</vt:lpstr>
      <vt:lpstr>Interceptor, handle error response</vt:lpstr>
      <vt:lpstr>Watch</vt:lpstr>
      <vt:lpstr>Events, </vt:lpstr>
      <vt:lpstr>Events – two controllers talking</vt:lpstr>
      <vt:lpstr>Events – code example</vt:lpstr>
      <vt:lpstr>Lab </vt:lpstr>
      <vt:lpstr>Lunch</vt:lpstr>
      <vt:lpstr>Directives - intro</vt:lpstr>
      <vt:lpstr>Directives – most concepts</vt:lpstr>
      <vt:lpstr>Directives – simple directive</vt:lpstr>
      <vt:lpstr>Directive - Info card</vt:lpstr>
      <vt:lpstr>Directive – a better info card</vt:lpstr>
      <vt:lpstr>Directive , isolated scope</vt:lpstr>
      <vt:lpstr>Directive, isolated binding types</vt:lpstr>
      <vt:lpstr>Directive, isolated callback</vt:lpstr>
      <vt:lpstr>Directive, child and parent directive</vt:lpstr>
      <vt:lpstr>Directive, the parent</vt:lpstr>
      <vt:lpstr>Directive, the child</vt:lpstr>
      <vt:lpstr>Directives – decorative (attribute)</vt:lpstr>
      <vt:lpstr>Lab - directives</vt:lpstr>
      <vt:lpstr>Testing- install</vt:lpstr>
      <vt:lpstr>Testing – setup config file</vt:lpstr>
      <vt:lpstr>Testing – setup a test</vt:lpstr>
      <vt:lpstr>Testing – setup an angular test</vt:lpstr>
      <vt:lpstr>Testing – angular test with dependency</vt:lpstr>
      <vt:lpstr>Testing with a $http / promise</vt:lpstr>
      <vt:lpstr>Testing a controller and a promise</vt:lpstr>
      <vt:lpstr>Testing - mocking</vt:lpstr>
      <vt:lpstr>Lab, setup config, write a test</vt:lpstr>
      <vt:lpstr>Task runners grunt / gulp</vt:lpstr>
      <vt:lpstr>Gulp</vt:lpstr>
      <vt:lpstr>Gulp - install</vt:lpstr>
      <vt:lpstr>Gulp, first task</vt:lpstr>
      <vt:lpstr>Gulp - dependencies</vt:lpstr>
      <vt:lpstr>Gulp - Building a deploy task</vt:lpstr>
      <vt:lpstr>Gulp – deploy task code</vt:lpstr>
      <vt:lpstr>Gulp – Building a monitor task</vt:lpstr>
      <vt:lpstr>Gulp – monitor task code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</dc:title>
  <dc:creator>Christoffer Noring</dc:creator>
  <cp:lastModifiedBy>Christoffer Noring</cp:lastModifiedBy>
  <cp:revision>201</cp:revision>
  <dcterms:created xsi:type="dcterms:W3CDTF">2015-06-10T10:32:06Z</dcterms:created>
  <dcterms:modified xsi:type="dcterms:W3CDTF">2015-06-22T19:18:44Z</dcterms:modified>
</cp:coreProperties>
</file>