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61" r:id="rId3"/>
    <p:sldId id="262" r:id="rId4"/>
    <p:sldId id="259" r:id="rId5"/>
    <p:sldId id="263" r:id="rId6"/>
    <p:sldId id="256" r:id="rId7"/>
    <p:sldId id="257" r:id="rId8"/>
    <p:sldId id="258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1E53DE-C3EF-4367-80DF-50D5CB11BD9F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6895749-2097-426C-B7B5-1EAE0E297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Variáveis, tipos de dados e operadores</a:t>
          </a:r>
        </a:p>
      </dgm:t>
    </dgm:pt>
    <dgm:pt modelId="{155D6EE6-6C9E-44D3-AB61-339F2F3B9B32}" type="parTrans" cxnId="{AD4C701D-6088-4882-B822-352AA8842E81}">
      <dgm:prSet/>
      <dgm:spPr/>
      <dgm:t>
        <a:bodyPr/>
        <a:lstStyle/>
        <a:p>
          <a:endParaRPr lang="en-US"/>
        </a:p>
      </dgm:t>
    </dgm:pt>
    <dgm:pt modelId="{0C402E3A-6026-47E8-B5E1-81CEDDB881B3}" type="sibTrans" cxnId="{AD4C701D-6088-4882-B822-352AA8842E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11488B-5397-47C4-9B0F-0461E18339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Estruturas condicionais (if, else, elif)</a:t>
          </a:r>
        </a:p>
      </dgm:t>
    </dgm:pt>
    <dgm:pt modelId="{87D9D39C-6353-4A5F-996D-49DDDDA7C2C7}" type="parTrans" cxnId="{9164440A-573D-443B-850F-E588FB94D725}">
      <dgm:prSet/>
      <dgm:spPr/>
      <dgm:t>
        <a:bodyPr/>
        <a:lstStyle/>
        <a:p>
          <a:endParaRPr lang="en-US"/>
        </a:p>
      </dgm:t>
    </dgm:pt>
    <dgm:pt modelId="{AF74871F-0274-4DB1-85AC-8187CF02CCAC}" type="sibTrans" cxnId="{9164440A-573D-443B-850F-E588FB94D7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F03BDC-CAFD-4D8F-B4A9-471423EEA6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Estruturas de repetição (for, while)</a:t>
          </a:r>
        </a:p>
      </dgm:t>
    </dgm:pt>
    <dgm:pt modelId="{8756D6E8-40D3-4B66-A673-04D523218978}" type="parTrans" cxnId="{74AB177F-05F0-48EB-8EC0-FA204617200B}">
      <dgm:prSet/>
      <dgm:spPr/>
      <dgm:t>
        <a:bodyPr/>
        <a:lstStyle/>
        <a:p>
          <a:endParaRPr lang="en-US"/>
        </a:p>
      </dgm:t>
    </dgm:pt>
    <dgm:pt modelId="{62F72347-1977-4AB3-9405-BADBB8E3B253}" type="sibTrans" cxnId="{74AB177F-05F0-48EB-8EC0-FA20461720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1E7BEB-D5BC-4726-8D97-D6BFD2BC9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Funções e modularização do código</a:t>
          </a:r>
        </a:p>
      </dgm:t>
    </dgm:pt>
    <dgm:pt modelId="{6F554841-BAE0-4333-A4D2-78A9F9102FF6}" type="parTrans" cxnId="{3BD4A57E-4568-4F82-9979-12545FF45BFB}">
      <dgm:prSet/>
      <dgm:spPr/>
      <dgm:t>
        <a:bodyPr/>
        <a:lstStyle/>
        <a:p>
          <a:endParaRPr lang="en-US"/>
        </a:p>
      </dgm:t>
    </dgm:pt>
    <dgm:pt modelId="{B20E2DE8-EB2D-42E3-8F84-B29D03B36C5A}" type="sibTrans" cxnId="{3BD4A57E-4568-4F82-9979-12545FF45BFB}">
      <dgm:prSet/>
      <dgm:spPr/>
      <dgm:t>
        <a:bodyPr/>
        <a:lstStyle/>
        <a:p>
          <a:endParaRPr lang="en-US"/>
        </a:p>
      </dgm:t>
    </dgm:pt>
    <dgm:pt modelId="{A6D75464-2B2C-465A-BC3B-8FCBACEC0476}" type="pres">
      <dgm:prSet presAssocID="{031E53DE-C3EF-4367-80DF-50D5CB11BD9F}" presName="root" presStyleCnt="0">
        <dgm:presLayoutVars>
          <dgm:dir/>
          <dgm:resizeHandles val="exact"/>
        </dgm:presLayoutVars>
      </dgm:prSet>
      <dgm:spPr/>
    </dgm:pt>
    <dgm:pt modelId="{5368BF08-50F3-4CE8-B2FC-409A68FC7FB5}" type="pres">
      <dgm:prSet presAssocID="{031E53DE-C3EF-4367-80DF-50D5CB11BD9F}" presName="container" presStyleCnt="0">
        <dgm:presLayoutVars>
          <dgm:dir/>
          <dgm:resizeHandles val="exact"/>
        </dgm:presLayoutVars>
      </dgm:prSet>
      <dgm:spPr/>
    </dgm:pt>
    <dgm:pt modelId="{33964D86-6349-4F4D-A0D5-B8A71083EFF2}" type="pres">
      <dgm:prSet presAssocID="{F6895749-2097-426C-B7B5-1EAE0E29763E}" presName="compNode" presStyleCnt="0"/>
      <dgm:spPr/>
    </dgm:pt>
    <dgm:pt modelId="{551CECE3-1E41-4BEE-BDCE-481CDBCB9C86}" type="pres">
      <dgm:prSet presAssocID="{F6895749-2097-426C-B7B5-1EAE0E29763E}" presName="iconBgRect" presStyleLbl="bgShp" presStyleIdx="0" presStyleCnt="4"/>
      <dgm:spPr/>
    </dgm:pt>
    <dgm:pt modelId="{B989C320-01D0-42F0-A6A7-4DFB36B50009}" type="pres">
      <dgm:prSet presAssocID="{F6895749-2097-426C-B7B5-1EAE0E29763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ô"/>
        </a:ext>
      </dgm:extLst>
    </dgm:pt>
    <dgm:pt modelId="{1369C95E-ECEE-4425-AE32-8F20DDAE066F}" type="pres">
      <dgm:prSet presAssocID="{F6895749-2097-426C-B7B5-1EAE0E29763E}" presName="spaceRect" presStyleCnt="0"/>
      <dgm:spPr/>
    </dgm:pt>
    <dgm:pt modelId="{620C59BD-C576-4A14-AD32-5C0B7EDDE600}" type="pres">
      <dgm:prSet presAssocID="{F6895749-2097-426C-B7B5-1EAE0E29763E}" presName="textRect" presStyleLbl="revTx" presStyleIdx="0" presStyleCnt="4">
        <dgm:presLayoutVars>
          <dgm:chMax val="1"/>
          <dgm:chPref val="1"/>
        </dgm:presLayoutVars>
      </dgm:prSet>
      <dgm:spPr/>
    </dgm:pt>
    <dgm:pt modelId="{5FB7938F-F9C1-4971-86E1-F63F350E7139}" type="pres">
      <dgm:prSet presAssocID="{0C402E3A-6026-47E8-B5E1-81CEDDB881B3}" presName="sibTrans" presStyleLbl="sibTrans2D1" presStyleIdx="0" presStyleCnt="0"/>
      <dgm:spPr/>
    </dgm:pt>
    <dgm:pt modelId="{07E62853-6954-4F6C-80BB-1CE871F55B5E}" type="pres">
      <dgm:prSet presAssocID="{3E11488B-5397-47C4-9B0F-0461E183396D}" presName="compNode" presStyleCnt="0"/>
      <dgm:spPr/>
    </dgm:pt>
    <dgm:pt modelId="{8702D7FE-A63A-4700-B17C-F0BD13122576}" type="pres">
      <dgm:prSet presAssocID="{3E11488B-5397-47C4-9B0F-0461E183396D}" presName="iconBgRect" presStyleLbl="bgShp" presStyleIdx="1" presStyleCnt="4"/>
      <dgm:spPr/>
    </dgm:pt>
    <dgm:pt modelId="{757531ED-CE5E-47C1-B8E0-0D73CEC4DC0C}" type="pres">
      <dgm:prSet presAssocID="{3E11488B-5397-47C4-9B0F-0461E18339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681EB8D-E5CF-452E-B255-06FC39E33F28}" type="pres">
      <dgm:prSet presAssocID="{3E11488B-5397-47C4-9B0F-0461E183396D}" presName="spaceRect" presStyleCnt="0"/>
      <dgm:spPr/>
    </dgm:pt>
    <dgm:pt modelId="{A35FAB7E-EC0B-4333-A9D8-90B75C37D32E}" type="pres">
      <dgm:prSet presAssocID="{3E11488B-5397-47C4-9B0F-0461E183396D}" presName="textRect" presStyleLbl="revTx" presStyleIdx="1" presStyleCnt="4">
        <dgm:presLayoutVars>
          <dgm:chMax val="1"/>
          <dgm:chPref val="1"/>
        </dgm:presLayoutVars>
      </dgm:prSet>
      <dgm:spPr/>
    </dgm:pt>
    <dgm:pt modelId="{8D5C7AC8-71C8-4C8A-8C6B-290FC5DA0602}" type="pres">
      <dgm:prSet presAssocID="{AF74871F-0274-4DB1-85AC-8187CF02CCAC}" presName="sibTrans" presStyleLbl="sibTrans2D1" presStyleIdx="0" presStyleCnt="0"/>
      <dgm:spPr/>
    </dgm:pt>
    <dgm:pt modelId="{2CD05530-9FA9-4244-9884-73417DED756A}" type="pres">
      <dgm:prSet presAssocID="{9DF03BDC-CAFD-4D8F-B4A9-471423EEA6AD}" presName="compNode" presStyleCnt="0"/>
      <dgm:spPr/>
    </dgm:pt>
    <dgm:pt modelId="{CFBE3BD1-339D-4A4B-8D7D-7141FB2B1BBA}" type="pres">
      <dgm:prSet presAssocID="{9DF03BDC-CAFD-4D8F-B4A9-471423EEA6AD}" presName="iconBgRect" presStyleLbl="bgShp" presStyleIdx="2" presStyleCnt="4"/>
      <dgm:spPr/>
    </dgm:pt>
    <dgm:pt modelId="{43A65D16-BA4A-4815-B109-FBB72AC1F42D}" type="pres">
      <dgm:prSet presAssocID="{9DF03BDC-CAFD-4D8F-B4A9-471423EEA6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tir"/>
        </a:ext>
      </dgm:extLst>
    </dgm:pt>
    <dgm:pt modelId="{E98B9A01-3FEE-433F-9F3A-F0CA8779CDA3}" type="pres">
      <dgm:prSet presAssocID="{9DF03BDC-CAFD-4D8F-B4A9-471423EEA6AD}" presName="spaceRect" presStyleCnt="0"/>
      <dgm:spPr/>
    </dgm:pt>
    <dgm:pt modelId="{39094726-3849-4D42-A7EC-98E7CA0181A1}" type="pres">
      <dgm:prSet presAssocID="{9DF03BDC-CAFD-4D8F-B4A9-471423EEA6AD}" presName="textRect" presStyleLbl="revTx" presStyleIdx="2" presStyleCnt="4">
        <dgm:presLayoutVars>
          <dgm:chMax val="1"/>
          <dgm:chPref val="1"/>
        </dgm:presLayoutVars>
      </dgm:prSet>
      <dgm:spPr/>
    </dgm:pt>
    <dgm:pt modelId="{0FE4BE84-7E26-41F0-B9E4-390E43FE0646}" type="pres">
      <dgm:prSet presAssocID="{62F72347-1977-4AB3-9405-BADBB8E3B253}" presName="sibTrans" presStyleLbl="sibTrans2D1" presStyleIdx="0" presStyleCnt="0"/>
      <dgm:spPr/>
    </dgm:pt>
    <dgm:pt modelId="{EF81AD0F-6EFE-4EE8-A877-DFE5B8A594A3}" type="pres">
      <dgm:prSet presAssocID="{B91E7BEB-D5BC-4726-8D97-D6BFD2BC9F76}" presName="compNode" presStyleCnt="0"/>
      <dgm:spPr/>
    </dgm:pt>
    <dgm:pt modelId="{EA7AA44C-8C12-49F4-8504-FC02BA8843D6}" type="pres">
      <dgm:prSet presAssocID="{B91E7BEB-D5BC-4726-8D97-D6BFD2BC9F76}" presName="iconBgRect" presStyleLbl="bgShp" presStyleIdx="3" presStyleCnt="4"/>
      <dgm:spPr/>
    </dgm:pt>
    <dgm:pt modelId="{F969A111-8E38-4675-A347-0E4D30E9B106}" type="pres">
      <dgm:prSet presAssocID="{B91E7BEB-D5BC-4726-8D97-D6BFD2BC9F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CA029721-11B1-4B7D-A1EF-65AB00425DCC}" type="pres">
      <dgm:prSet presAssocID="{B91E7BEB-D5BC-4726-8D97-D6BFD2BC9F76}" presName="spaceRect" presStyleCnt="0"/>
      <dgm:spPr/>
    </dgm:pt>
    <dgm:pt modelId="{3B7D8E63-1324-4678-BE54-6A5F0C06B635}" type="pres">
      <dgm:prSet presAssocID="{B91E7BEB-D5BC-4726-8D97-D6BFD2BC9F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425C04-1C45-4FAE-A5FA-1D2245C73C9F}" type="presOf" srcId="{3E11488B-5397-47C4-9B0F-0461E183396D}" destId="{A35FAB7E-EC0B-4333-A9D8-90B75C37D32E}" srcOrd="0" destOrd="0" presId="urn:microsoft.com/office/officeart/2018/2/layout/IconCircleList"/>
    <dgm:cxn modelId="{9164440A-573D-443B-850F-E588FB94D725}" srcId="{031E53DE-C3EF-4367-80DF-50D5CB11BD9F}" destId="{3E11488B-5397-47C4-9B0F-0461E183396D}" srcOrd="1" destOrd="0" parTransId="{87D9D39C-6353-4A5F-996D-49DDDDA7C2C7}" sibTransId="{AF74871F-0274-4DB1-85AC-8187CF02CCAC}"/>
    <dgm:cxn modelId="{AD4C701D-6088-4882-B822-352AA8842E81}" srcId="{031E53DE-C3EF-4367-80DF-50D5CB11BD9F}" destId="{F6895749-2097-426C-B7B5-1EAE0E29763E}" srcOrd="0" destOrd="0" parTransId="{155D6EE6-6C9E-44D3-AB61-339F2F3B9B32}" sibTransId="{0C402E3A-6026-47E8-B5E1-81CEDDB881B3}"/>
    <dgm:cxn modelId="{B7AFEA1D-1938-49C2-828B-84418B9BD906}" type="presOf" srcId="{B91E7BEB-D5BC-4726-8D97-D6BFD2BC9F76}" destId="{3B7D8E63-1324-4678-BE54-6A5F0C06B635}" srcOrd="0" destOrd="0" presId="urn:microsoft.com/office/officeart/2018/2/layout/IconCircleList"/>
    <dgm:cxn modelId="{9374285B-B5E3-45F3-B4C2-44DEECA6CEEB}" type="presOf" srcId="{AF74871F-0274-4DB1-85AC-8187CF02CCAC}" destId="{8D5C7AC8-71C8-4C8A-8C6B-290FC5DA0602}" srcOrd="0" destOrd="0" presId="urn:microsoft.com/office/officeart/2018/2/layout/IconCircleList"/>
    <dgm:cxn modelId="{3BD4A57E-4568-4F82-9979-12545FF45BFB}" srcId="{031E53DE-C3EF-4367-80DF-50D5CB11BD9F}" destId="{B91E7BEB-D5BC-4726-8D97-D6BFD2BC9F76}" srcOrd="3" destOrd="0" parTransId="{6F554841-BAE0-4333-A4D2-78A9F9102FF6}" sibTransId="{B20E2DE8-EB2D-42E3-8F84-B29D03B36C5A}"/>
    <dgm:cxn modelId="{74AB177F-05F0-48EB-8EC0-FA204617200B}" srcId="{031E53DE-C3EF-4367-80DF-50D5CB11BD9F}" destId="{9DF03BDC-CAFD-4D8F-B4A9-471423EEA6AD}" srcOrd="2" destOrd="0" parTransId="{8756D6E8-40D3-4B66-A673-04D523218978}" sibTransId="{62F72347-1977-4AB3-9405-BADBB8E3B253}"/>
    <dgm:cxn modelId="{E1A748A4-1ACB-41B1-8103-D6EF21F3B6C6}" type="presOf" srcId="{031E53DE-C3EF-4367-80DF-50D5CB11BD9F}" destId="{A6D75464-2B2C-465A-BC3B-8FCBACEC0476}" srcOrd="0" destOrd="0" presId="urn:microsoft.com/office/officeart/2018/2/layout/IconCircleList"/>
    <dgm:cxn modelId="{85B7E1A7-406C-4CF9-941B-6DE35D5D07C5}" type="presOf" srcId="{62F72347-1977-4AB3-9405-BADBB8E3B253}" destId="{0FE4BE84-7E26-41F0-B9E4-390E43FE0646}" srcOrd="0" destOrd="0" presId="urn:microsoft.com/office/officeart/2018/2/layout/IconCircleList"/>
    <dgm:cxn modelId="{D8A2FDAB-957A-4D00-8332-6F93CC39BEAD}" type="presOf" srcId="{0C402E3A-6026-47E8-B5E1-81CEDDB881B3}" destId="{5FB7938F-F9C1-4971-86E1-F63F350E7139}" srcOrd="0" destOrd="0" presId="urn:microsoft.com/office/officeart/2018/2/layout/IconCircleList"/>
    <dgm:cxn modelId="{19A444E2-5A76-49BE-BE57-DA0BB679FFF3}" type="presOf" srcId="{9DF03BDC-CAFD-4D8F-B4A9-471423EEA6AD}" destId="{39094726-3849-4D42-A7EC-98E7CA0181A1}" srcOrd="0" destOrd="0" presId="urn:microsoft.com/office/officeart/2018/2/layout/IconCircleList"/>
    <dgm:cxn modelId="{805CBBEF-E442-4A8D-8A94-580B5DC5AB53}" type="presOf" srcId="{F6895749-2097-426C-B7B5-1EAE0E29763E}" destId="{620C59BD-C576-4A14-AD32-5C0B7EDDE600}" srcOrd="0" destOrd="0" presId="urn:microsoft.com/office/officeart/2018/2/layout/IconCircleList"/>
    <dgm:cxn modelId="{A0FD1585-3014-4EB4-B5BB-D78E73C1C8B6}" type="presParOf" srcId="{A6D75464-2B2C-465A-BC3B-8FCBACEC0476}" destId="{5368BF08-50F3-4CE8-B2FC-409A68FC7FB5}" srcOrd="0" destOrd="0" presId="urn:microsoft.com/office/officeart/2018/2/layout/IconCircleList"/>
    <dgm:cxn modelId="{6E18ECAC-8CD6-4F19-82AD-8C2532C7EB8C}" type="presParOf" srcId="{5368BF08-50F3-4CE8-B2FC-409A68FC7FB5}" destId="{33964D86-6349-4F4D-A0D5-B8A71083EFF2}" srcOrd="0" destOrd="0" presId="urn:microsoft.com/office/officeart/2018/2/layout/IconCircleList"/>
    <dgm:cxn modelId="{2850C7DC-0AEF-4F97-BC5D-E58DB83D9150}" type="presParOf" srcId="{33964D86-6349-4F4D-A0D5-B8A71083EFF2}" destId="{551CECE3-1E41-4BEE-BDCE-481CDBCB9C86}" srcOrd="0" destOrd="0" presId="urn:microsoft.com/office/officeart/2018/2/layout/IconCircleList"/>
    <dgm:cxn modelId="{0E13B1AD-44E2-405B-9E31-CE40587C86FD}" type="presParOf" srcId="{33964D86-6349-4F4D-A0D5-B8A71083EFF2}" destId="{B989C320-01D0-42F0-A6A7-4DFB36B50009}" srcOrd="1" destOrd="0" presId="urn:microsoft.com/office/officeart/2018/2/layout/IconCircleList"/>
    <dgm:cxn modelId="{38A5020F-08B5-428D-B5A3-73E23878DE35}" type="presParOf" srcId="{33964D86-6349-4F4D-A0D5-B8A71083EFF2}" destId="{1369C95E-ECEE-4425-AE32-8F20DDAE066F}" srcOrd="2" destOrd="0" presId="urn:microsoft.com/office/officeart/2018/2/layout/IconCircleList"/>
    <dgm:cxn modelId="{17B16A65-F744-4826-9233-843BDDF3F76B}" type="presParOf" srcId="{33964D86-6349-4F4D-A0D5-B8A71083EFF2}" destId="{620C59BD-C576-4A14-AD32-5C0B7EDDE600}" srcOrd="3" destOrd="0" presId="urn:microsoft.com/office/officeart/2018/2/layout/IconCircleList"/>
    <dgm:cxn modelId="{5ECF854C-D635-4C63-889B-A5A2F19088CB}" type="presParOf" srcId="{5368BF08-50F3-4CE8-B2FC-409A68FC7FB5}" destId="{5FB7938F-F9C1-4971-86E1-F63F350E7139}" srcOrd="1" destOrd="0" presId="urn:microsoft.com/office/officeart/2018/2/layout/IconCircleList"/>
    <dgm:cxn modelId="{EF30A134-BD0C-4EDC-B3E3-A4D0B448BC83}" type="presParOf" srcId="{5368BF08-50F3-4CE8-B2FC-409A68FC7FB5}" destId="{07E62853-6954-4F6C-80BB-1CE871F55B5E}" srcOrd="2" destOrd="0" presId="urn:microsoft.com/office/officeart/2018/2/layout/IconCircleList"/>
    <dgm:cxn modelId="{888EE857-96C2-45EE-87F0-0EF640D1FF2A}" type="presParOf" srcId="{07E62853-6954-4F6C-80BB-1CE871F55B5E}" destId="{8702D7FE-A63A-4700-B17C-F0BD13122576}" srcOrd="0" destOrd="0" presId="urn:microsoft.com/office/officeart/2018/2/layout/IconCircleList"/>
    <dgm:cxn modelId="{A53A2DD5-FD7F-4DDF-B355-048F2428F002}" type="presParOf" srcId="{07E62853-6954-4F6C-80BB-1CE871F55B5E}" destId="{757531ED-CE5E-47C1-B8E0-0D73CEC4DC0C}" srcOrd="1" destOrd="0" presId="urn:microsoft.com/office/officeart/2018/2/layout/IconCircleList"/>
    <dgm:cxn modelId="{459CB052-C00B-47CB-B1A2-32146BBCE8D7}" type="presParOf" srcId="{07E62853-6954-4F6C-80BB-1CE871F55B5E}" destId="{0681EB8D-E5CF-452E-B255-06FC39E33F28}" srcOrd="2" destOrd="0" presId="urn:microsoft.com/office/officeart/2018/2/layout/IconCircleList"/>
    <dgm:cxn modelId="{3E8E4300-2077-41A5-B68A-7D408D0ACD0F}" type="presParOf" srcId="{07E62853-6954-4F6C-80BB-1CE871F55B5E}" destId="{A35FAB7E-EC0B-4333-A9D8-90B75C37D32E}" srcOrd="3" destOrd="0" presId="urn:microsoft.com/office/officeart/2018/2/layout/IconCircleList"/>
    <dgm:cxn modelId="{66630455-CE94-4596-8982-8E4EC3BDB5EF}" type="presParOf" srcId="{5368BF08-50F3-4CE8-B2FC-409A68FC7FB5}" destId="{8D5C7AC8-71C8-4C8A-8C6B-290FC5DA0602}" srcOrd="3" destOrd="0" presId="urn:microsoft.com/office/officeart/2018/2/layout/IconCircleList"/>
    <dgm:cxn modelId="{E6CD5DF6-E31E-404B-B723-42B0352B4D7C}" type="presParOf" srcId="{5368BF08-50F3-4CE8-B2FC-409A68FC7FB5}" destId="{2CD05530-9FA9-4244-9884-73417DED756A}" srcOrd="4" destOrd="0" presId="urn:microsoft.com/office/officeart/2018/2/layout/IconCircleList"/>
    <dgm:cxn modelId="{38C30FE4-8C9A-4536-8D67-C142792D2ECD}" type="presParOf" srcId="{2CD05530-9FA9-4244-9884-73417DED756A}" destId="{CFBE3BD1-339D-4A4B-8D7D-7141FB2B1BBA}" srcOrd="0" destOrd="0" presId="urn:microsoft.com/office/officeart/2018/2/layout/IconCircleList"/>
    <dgm:cxn modelId="{8C28B509-11E5-4093-833A-880844525B9E}" type="presParOf" srcId="{2CD05530-9FA9-4244-9884-73417DED756A}" destId="{43A65D16-BA4A-4815-B109-FBB72AC1F42D}" srcOrd="1" destOrd="0" presId="urn:microsoft.com/office/officeart/2018/2/layout/IconCircleList"/>
    <dgm:cxn modelId="{366F96B1-8A33-4092-8776-2292399D1F62}" type="presParOf" srcId="{2CD05530-9FA9-4244-9884-73417DED756A}" destId="{E98B9A01-3FEE-433F-9F3A-F0CA8779CDA3}" srcOrd="2" destOrd="0" presId="urn:microsoft.com/office/officeart/2018/2/layout/IconCircleList"/>
    <dgm:cxn modelId="{54E23D14-492F-4F38-A208-77DFB9890DF3}" type="presParOf" srcId="{2CD05530-9FA9-4244-9884-73417DED756A}" destId="{39094726-3849-4D42-A7EC-98E7CA0181A1}" srcOrd="3" destOrd="0" presId="urn:microsoft.com/office/officeart/2018/2/layout/IconCircleList"/>
    <dgm:cxn modelId="{101ACB05-B8DE-4743-B2FC-2D53B2678271}" type="presParOf" srcId="{5368BF08-50F3-4CE8-B2FC-409A68FC7FB5}" destId="{0FE4BE84-7E26-41F0-B9E4-390E43FE0646}" srcOrd="5" destOrd="0" presId="urn:microsoft.com/office/officeart/2018/2/layout/IconCircleList"/>
    <dgm:cxn modelId="{4ED64DCE-F0C5-42B5-B9CF-121D2125835C}" type="presParOf" srcId="{5368BF08-50F3-4CE8-B2FC-409A68FC7FB5}" destId="{EF81AD0F-6EFE-4EE8-A877-DFE5B8A594A3}" srcOrd="6" destOrd="0" presId="urn:microsoft.com/office/officeart/2018/2/layout/IconCircleList"/>
    <dgm:cxn modelId="{7573E90E-6098-419C-AE00-4ED429E7FD30}" type="presParOf" srcId="{EF81AD0F-6EFE-4EE8-A877-DFE5B8A594A3}" destId="{EA7AA44C-8C12-49F4-8504-FC02BA8843D6}" srcOrd="0" destOrd="0" presId="urn:microsoft.com/office/officeart/2018/2/layout/IconCircleList"/>
    <dgm:cxn modelId="{9A66CE13-8732-422E-9157-EDED48CE7F10}" type="presParOf" srcId="{EF81AD0F-6EFE-4EE8-A877-DFE5B8A594A3}" destId="{F969A111-8E38-4675-A347-0E4D30E9B106}" srcOrd="1" destOrd="0" presId="urn:microsoft.com/office/officeart/2018/2/layout/IconCircleList"/>
    <dgm:cxn modelId="{6EF92F10-0082-43FD-9264-DB38ECAF4D6C}" type="presParOf" srcId="{EF81AD0F-6EFE-4EE8-A877-DFE5B8A594A3}" destId="{CA029721-11B1-4B7D-A1EF-65AB00425DCC}" srcOrd="2" destOrd="0" presId="urn:microsoft.com/office/officeart/2018/2/layout/IconCircleList"/>
    <dgm:cxn modelId="{3E853672-09AD-4686-A245-46A52BA89355}" type="presParOf" srcId="{EF81AD0F-6EFE-4EE8-A877-DFE5B8A594A3}" destId="{3B7D8E63-1324-4678-BE54-6A5F0C06B63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EFFDA-56B8-4036-8054-26C677260E43}" type="doc">
      <dgm:prSet loTypeId="urn:microsoft.com/office/officeart/2008/layout/AlternatingHexagons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A6EC0CA-C928-4539-8695-79CE999900D2}">
      <dgm:prSet/>
      <dgm:spPr/>
      <dgm:t>
        <a:bodyPr/>
        <a:lstStyle/>
        <a:p>
          <a:r>
            <a:rPr lang="en-US"/>
            <a:t>• Cenário: Sistema simples para análise de transações financeiras</a:t>
          </a:r>
        </a:p>
      </dgm:t>
    </dgm:pt>
    <dgm:pt modelId="{6C05467C-8BCD-459B-AB33-967C3A6EB8AB}" type="parTrans" cxnId="{51A931F0-CF22-48F7-9FB8-650E379AAF82}">
      <dgm:prSet/>
      <dgm:spPr/>
      <dgm:t>
        <a:bodyPr/>
        <a:lstStyle/>
        <a:p>
          <a:endParaRPr lang="en-US"/>
        </a:p>
      </dgm:t>
    </dgm:pt>
    <dgm:pt modelId="{50B127A4-92CA-41DC-B0FE-74CA43F1F9F3}" type="sibTrans" cxnId="{51A931F0-CF22-48F7-9FB8-650E379AAF82}">
      <dgm:prSet/>
      <dgm:spPr/>
      <dgm:t>
        <a:bodyPr/>
        <a:lstStyle/>
        <a:p>
          <a:endParaRPr lang="en-US"/>
        </a:p>
      </dgm:t>
    </dgm:pt>
    <dgm:pt modelId="{D10BB04A-F881-472B-9D8B-6F08B9D14D68}">
      <dgm:prSet/>
      <dgm:spPr/>
      <dgm:t>
        <a:bodyPr/>
        <a:lstStyle/>
        <a:p>
          <a:r>
            <a:rPr lang="en-US"/>
            <a:t>• Objetivo: Criar funções em Python para manipulação de dados</a:t>
          </a:r>
        </a:p>
      </dgm:t>
    </dgm:pt>
    <dgm:pt modelId="{D102345E-E81B-4B0C-ABDE-D01D8A54E990}" type="parTrans" cxnId="{E8C3E62D-937C-44E6-AF26-66DCB97B520F}">
      <dgm:prSet/>
      <dgm:spPr/>
      <dgm:t>
        <a:bodyPr/>
        <a:lstStyle/>
        <a:p>
          <a:endParaRPr lang="en-US"/>
        </a:p>
      </dgm:t>
    </dgm:pt>
    <dgm:pt modelId="{1F7D164A-863F-490D-9FF9-22F3E4FA8319}" type="sibTrans" cxnId="{E8C3E62D-937C-44E6-AF26-66DCB97B520F}">
      <dgm:prSet/>
      <dgm:spPr/>
      <dgm:t>
        <a:bodyPr/>
        <a:lstStyle/>
        <a:p>
          <a:endParaRPr lang="en-US"/>
        </a:p>
      </dgm:t>
    </dgm:pt>
    <dgm:pt modelId="{F5E199D8-4751-4A09-8B5D-5007018D7D18}">
      <dgm:prSet/>
      <dgm:spPr/>
      <dgm:t>
        <a:bodyPr/>
        <a:lstStyle/>
        <a:p>
          <a:r>
            <a:rPr lang="en-US"/>
            <a:t>• Aplicação prática: Preparação para projetos maiores com IA</a:t>
          </a:r>
        </a:p>
      </dgm:t>
    </dgm:pt>
    <dgm:pt modelId="{D385D0AB-7C5A-42EE-BA2D-FB6038E833F3}" type="parTrans" cxnId="{19A69A61-05AE-4121-ABA7-9CAC6CF87268}">
      <dgm:prSet/>
      <dgm:spPr/>
      <dgm:t>
        <a:bodyPr/>
        <a:lstStyle/>
        <a:p>
          <a:endParaRPr lang="en-US"/>
        </a:p>
      </dgm:t>
    </dgm:pt>
    <dgm:pt modelId="{46364F90-F5E4-4FCB-8685-ED2DDE65D97B}" type="sibTrans" cxnId="{19A69A61-05AE-4121-ABA7-9CAC6CF87268}">
      <dgm:prSet/>
      <dgm:spPr/>
      <dgm:t>
        <a:bodyPr/>
        <a:lstStyle/>
        <a:p>
          <a:endParaRPr lang="en-US"/>
        </a:p>
      </dgm:t>
    </dgm:pt>
    <dgm:pt modelId="{14382996-B7E8-47E6-BBA8-E6BBABFB03B2}" type="pres">
      <dgm:prSet presAssocID="{3E1EFFDA-56B8-4036-8054-26C677260E43}" presName="Name0" presStyleCnt="0">
        <dgm:presLayoutVars>
          <dgm:chMax/>
          <dgm:chPref/>
          <dgm:dir/>
          <dgm:animLvl val="lvl"/>
        </dgm:presLayoutVars>
      </dgm:prSet>
      <dgm:spPr/>
    </dgm:pt>
    <dgm:pt modelId="{43E8214E-26EC-4F12-8C31-8F7D9BA5CBD8}" type="pres">
      <dgm:prSet presAssocID="{EA6EC0CA-C928-4539-8695-79CE999900D2}" presName="composite" presStyleCnt="0"/>
      <dgm:spPr/>
    </dgm:pt>
    <dgm:pt modelId="{B2C4F482-A180-4626-B58D-270AF6888CDB}" type="pres">
      <dgm:prSet presAssocID="{EA6EC0CA-C928-4539-8695-79CE999900D2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C7B11388-1173-497A-8AD6-2AACC3A0C2EA}" type="pres">
      <dgm:prSet presAssocID="{EA6EC0CA-C928-4539-8695-79CE999900D2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0B1B12B-F539-4264-91A7-53374AED3C8C}" type="pres">
      <dgm:prSet presAssocID="{EA6EC0CA-C928-4539-8695-79CE999900D2}" presName="BalanceSpacing" presStyleCnt="0"/>
      <dgm:spPr/>
    </dgm:pt>
    <dgm:pt modelId="{4858F92A-E9EB-436A-A5F9-E7A535EF0433}" type="pres">
      <dgm:prSet presAssocID="{EA6EC0CA-C928-4539-8695-79CE999900D2}" presName="BalanceSpacing1" presStyleCnt="0"/>
      <dgm:spPr/>
    </dgm:pt>
    <dgm:pt modelId="{A6DF129B-5E94-4752-839A-A587F9DCB01A}" type="pres">
      <dgm:prSet presAssocID="{50B127A4-92CA-41DC-B0FE-74CA43F1F9F3}" presName="Accent1Text" presStyleLbl="node1" presStyleIdx="1" presStyleCnt="6"/>
      <dgm:spPr/>
    </dgm:pt>
    <dgm:pt modelId="{DF7301ED-CB1A-40E6-A8F1-F9D1DC795671}" type="pres">
      <dgm:prSet presAssocID="{50B127A4-92CA-41DC-B0FE-74CA43F1F9F3}" presName="spaceBetweenRectangles" presStyleCnt="0"/>
      <dgm:spPr/>
    </dgm:pt>
    <dgm:pt modelId="{5C22FDF3-02DC-49C9-A721-02E419BDF284}" type="pres">
      <dgm:prSet presAssocID="{D10BB04A-F881-472B-9D8B-6F08B9D14D68}" presName="composite" presStyleCnt="0"/>
      <dgm:spPr/>
    </dgm:pt>
    <dgm:pt modelId="{A31DDE58-A1AB-4BB9-9B33-E3B18E328FBD}" type="pres">
      <dgm:prSet presAssocID="{D10BB04A-F881-472B-9D8B-6F08B9D14D68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B0C9A4A-697F-498C-AF54-81874D5E4769}" type="pres">
      <dgm:prSet presAssocID="{D10BB04A-F881-472B-9D8B-6F08B9D14D68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CE40FB2-C351-4EEA-8B82-4D3E894AD9B3}" type="pres">
      <dgm:prSet presAssocID="{D10BB04A-F881-472B-9D8B-6F08B9D14D68}" presName="BalanceSpacing" presStyleCnt="0"/>
      <dgm:spPr/>
    </dgm:pt>
    <dgm:pt modelId="{E4DD6DF8-5EC3-46D6-A4CF-F00739FC4373}" type="pres">
      <dgm:prSet presAssocID="{D10BB04A-F881-472B-9D8B-6F08B9D14D68}" presName="BalanceSpacing1" presStyleCnt="0"/>
      <dgm:spPr/>
    </dgm:pt>
    <dgm:pt modelId="{BCFD24CB-2AB6-44DE-8388-B3E0CA05F5E3}" type="pres">
      <dgm:prSet presAssocID="{1F7D164A-863F-490D-9FF9-22F3E4FA8319}" presName="Accent1Text" presStyleLbl="node1" presStyleIdx="3" presStyleCnt="6"/>
      <dgm:spPr/>
    </dgm:pt>
    <dgm:pt modelId="{F306439F-0B15-4AED-8416-84218AB9BFBC}" type="pres">
      <dgm:prSet presAssocID="{1F7D164A-863F-490D-9FF9-22F3E4FA8319}" presName="spaceBetweenRectangles" presStyleCnt="0"/>
      <dgm:spPr/>
    </dgm:pt>
    <dgm:pt modelId="{C4E5A179-7CAD-40B4-8E24-91D18893EFDB}" type="pres">
      <dgm:prSet presAssocID="{F5E199D8-4751-4A09-8B5D-5007018D7D18}" presName="composite" presStyleCnt="0"/>
      <dgm:spPr/>
    </dgm:pt>
    <dgm:pt modelId="{27DEC7CC-C97A-4B00-8B27-BBDAA9E9486B}" type="pres">
      <dgm:prSet presAssocID="{F5E199D8-4751-4A09-8B5D-5007018D7D1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6134F36E-F298-420A-BA66-5ED4DBC9ADD2}" type="pres">
      <dgm:prSet presAssocID="{F5E199D8-4751-4A09-8B5D-5007018D7D1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383F017-4C92-48BC-ADE7-B6C6CB131393}" type="pres">
      <dgm:prSet presAssocID="{F5E199D8-4751-4A09-8B5D-5007018D7D18}" presName="BalanceSpacing" presStyleCnt="0"/>
      <dgm:spPr/>
    </dgm:pt>
    <dgm:pt modelId="{4627DCF0-3A0D-4347-808A-C0420A68A533}" type="pres">
      <dgm:prSet presAssocID="{F5E199D8-4751-4A09-8B5D-5007018D7D18}" presName="BalanceSpacing1" presStyleCnt="0"/>
      <dgm:spPr/>
    </dgm:pt>
    <dgm:pt modelId="{8329445B-8502-4FFF-A01F-CD6DEA3BE57C}" type="pres">
      <dgm:prSet presAssocID="{46364F90-F5E4-4FCB-8685-ED2DDE65D97B}" presName="Accent1Text" presStyleLbl="node1" presStyleIdx="5" presStyleCnt="6"/>
      <dgm:spPr/>
    </dgm:pt>
  </dgm:ptLst>
  <dgm:cxnLst>
    <dgm:cxn modelId="{E8C3E62D-937C-44E6-AF26-66DCB97B520F}" srcId="{3E1EFFDA-56B8-4036-8054-26C677260E43}" destId="{D10BB04A-F881-472B-9D8B-6F08B9D14D68}" srcOrd="1" destOrd="0" parTransId="{D102345E-E81B-4B0C-ABDE-D01D8A54E990}" sibTransId="{1F7D164A-863F-490D-9FF9-22F3E4FA8319}"/>
    <dgm:cxn modelId="{BC69703A-2D56-4406-885C-E5928E1B3511}" type="presOf" srcId="{1F7D164A-863F-490D-9FF9-22F3E4FA8319}" destId="{BCFD24CB-2AB6-44DE-8388-B3E0CA05F5E3}" srcOrd="0" destOrd="0" presId="urn:microsoft.com/office/officeart/2008/layout/AlternatingHexagons"/>
    <dgm:cxn modelId="{F6435641-9F4B-44FC-8C9B-591800AED5F8}" type="presOf" srcId="{EA6EC0CA-C928-4539-8695-79CE999900D2}" destId="{B2C4F482-A180-4626-B58D-270AF6888CDB}" srcOrd="0" destOrd="0" presId="urn:microsoft.com/office/officeart/2008/layout/AlternatingHexagons"/>
    <dgm:cxn modelId="{19A69A61-05AE-4121-ABA7-9CAC6CF87268}" srcId="{3E1EFFDA-56B8-4036-8054-26C677260E43}" destId="{F5E199D8-4751-4A09-8B5D-5007018D7D18}" srcOrd="2" destOrd="0" parTransId="{D385D0AB-7C5A-42EE-BA2D-FB6038E833F3}" sibTransId="{46364F90-F5E4-4FCB-8685-ED2DDE65D97B}"/>
    <dgm:cxn modelId="{85691F67-C7BC-4A14-B50B-8CEA19DF99EE}" type="presOf" srcId="{F5E199D8-4751-4A09-8B5D-5007018D7D18}" destId="{27DEC7CC-C97A-4B00-8B27-BBDAA9E9486B}" srcOrd="0" destOrd="0" presId="urn:microsoft.com/office/officeart/2008/layout/AlternatingHexagons"/>
    <dgm:cxn modelId="{BFD94351-7609-4205-9CD5-D7116C980F3C}" type="presOf" srcId="{46364F90-F5E4-4FCB-8685-ED2DDE65D97B}" destId="{8329445B-8502-4FFF-A01F-CD6DEA3BE57C}" srcOrd="0" destOrd="0" presId="urn:microsoft.com/office/officeart/2008/layout/AlternatingHexagons"/>
    <dgm:cxn modelId="{1ADBF1BC-CCCA-44FF-9BFD-5878F9B13CA3}" type="presOf" srcId="{3E1EFFDA-56B8-4036-8054-26C677260E43}" destId="{14382996-B7E8-47E6-BBA8-E6BBABFB03B2}" srcOrd="0" destOrd="0" presId="urn:microsoft.com/office/officeart/2008/layout/AlternatingHexagons"/>
    <dgm:cxn modelId="{8CA2F3BC-3194-4EA8-A601-B3ED0C515313}" type="presOf" srcId="{50B127A4-92CA-41DC-B0FE-74CA43F1F9F3}" destId="{A6DF129B-5E94-4752-839A-A587F9DCB01A}" srcOrd="0" destOrd="0" presId="urn:microsoft.com/office/officeart/2008/layout/AlternatingHexagons"/>
    <dgm:cxn modelId="{FF1126C5-150A-4903-842B-BDC2BF52CB34}" type="presOf" srcId="{D10BB04A-F881-472B-9D8B-6F08B9D14D68}" destId="{A31DDE58-A1AB-4BB9-9B33-E3B18E328FBD}" srcOrd="0" destOrd="0" presId="urn:microsoft.com/office/officeart/2008/layout/AlternatingHexagons"/>
    <dgm:cxn modelId="{51A931F0-CF22-48F7-9FB8-650E379AAF82}" srcId="{3E1EFFDA-56B8-4036-8054-26C677260E43}" destId="{EA6EC0CA-C928-4539-8695-79CE999900D2}" srcOrd="0" destOrd="0" parTransId="{6C05467C-8BCD-459B-AB33-967C3A6EB8AB}" sibTransId="{50B127A4-92CA-41DC-B0FE-74CA43F1F9F3}"/>
    <dgm:cxn modelId="{D7E319EB-C5A7-4EA3-B825-914AD4E043D5}" type="presParOf" srcId="{14382996-B7E8-47E6-BBA8-E6BBABFB03B2}" destId="{43E8214E-26EC-4F12-8C31-8F7D9BA5CBD8}" srcOrd="0" destOrd="0" presId="urn:microsoft.com/office/officeart/2008/layout/AlternatingHexagons"/>
    <dgm:cxn modelId="{04F44D5A-5418-4181-A5BC-73A3A8FF1431}" type="presParOf" srcId="{43E8214E-26EC-4F12-8C31-8F7D9BA5CBD8}" destId="{B2C4F482-A180-4626-B58D-270AF6888CDB}" srcOrd="0" destOrd="0" presId="urn:microsoft.com/office/officeart/2008/layout/AlternatingHexagons"/>
    <dgm:cxn modelId="{717CA94F-4DF1-4043-B4C8-5CE072446781}" type="presParOf" srcId="{43E8214E-26EC-4F12-8C31-8F7D9BA5CBD8}" destId="{C7B11388-1173-497A-8AD6-2AACC3A0C2EA}" srcOrd="1" destOrd="0" presId="urn:microsoft.com/office/officeart/2008/layout/AlternatingHexagons"/>
    <dgm:cxn modelId="{1333BE55-5938-45DE-9A2C-3C9572621748}" type="presParOf" srcId="{43E8214E-26EC-4F12-8C31-8F7D9BA5CBD8}" destId="{80B1B12B-F539-4264-91A7-53374AED3C8C}" srcOrd="2" destOrd="0" presId="urn:microsoft.com/office/officeart/2008/layout/AlternatingHexagons"/>
    <dgm:cxn modelId="{99784314-3768-452E-8D23-4CD5D1842DC4}" type="presParOf" srcId="{43E8214E-26EC-4F12-8C31-8F7D9BA5CBD8}" destId="{4858F92A-E9EB-436A-A5F9-E7A535EF0433}" srcOrd="3" destOrd="0" presId="urn:microsoft.com/office/officeart/2008/layout/AlternatingHexagons"/>
    <dgm:cxn modelId="{C5C83EE3-6C38-4DE9-9AB2-EC782BC78F28}" type="presParOf" srcId="{43E8214E-26EC-4F12-8C31-8F7D9BA5CBD8}" destId="{A6DF129B-5E94-4752-839A-A587F9DCB01A}" srcOrd="4" destOrd="0" presId="urn:microsoft.com/office/officeart/2008/layout/AlternatingHexagons"/>
    <dgm:cxn modelId="{507874B0-BE9B-414A-9322-279FC0933A97}" type="presParOf" srcId="{14382996-B7E8-47E6-BBA8-E6BBABFB03B2}" destId="{DF7301ED-CB1A-40E6-A8F1-F9D1DC795671}" srcOrd="1" destOrd="0" presId="urn:microsoft.com/office/officeart/2008/layout/AlternatingHexagons"/>
    <dgm:cxn modelId="{8694B6E7-2EF6-4642-BE5C-D475497894AC}" type="presParOf" srcId="{14382996-B7E8-47E6-BBA8-E6BBABFB03B2}" destId="{5C22FDF3-02DC-49C9-A721-02E419BDF284}" srcOrd="2" destOrd="0" presId="urn:microsoft.com/office/officeart/2008/layout/AlternatingHexagons"/>
    <dgm:cxn modelId="{14D66195-C39E-4655-A646-AD13C2AA440D}" type="presParOf" srcId="{5C22FDF3-02DC-49C9-A721-02E419BDF284}" destId="{A31DDE58-A1AB-4BB9-9B33-E3B18E328FBD}" srcOrd="0" destOrd="0" presId="urn:microsoft.com/office/officeart/2008/layout/AlternatingHexagons"/>
    <dgm:cxn modelId="{751ED1BD-918B-4567-B030-DCEACE0FCF90}" type="presParOf" srcId="{5C22FDF3-02DC-49C9-A721-02E419BDF284}" destId="{5B0C9A4A-697F-498C-AF54-81874D5E4769}" srcOrd="1" destOrd="0" presId="urn:microsoft.com/office/officeart/2008/layout/AlternatingHexagons"/>
    <dgm:cxn modelId="{5BCFFED6-043D-483B-BF07-D3184D88CF21}" type="presParOf" srcId="{5C22FDF3-02DC-49C9-A721-02E419BDF284}" destId="{ECE40FB2-C351-4EEA-8B82-4D3E894AD9B3}" srcOrd="2" destOrd="0" presId="urn:microsoft.com/office/officeart/2008/layout/AlternatingHexagons"/>
    <dgm:cxn modelId="{474C96FB-1BDC-4F3E-A5C3-01CA7E189E54}" type="presParOf" srcId="{5C22FDF3-02DC-49C9-A721-02E419BDF284}" destId="{E4DD6DF8-5EC3-46D6-A4CF-F00739FC4373}" srcOrd="3" destOrd="0" presId="urn:microsoft.com/office/officeart/2008/layout/AlternatingHexagons"/>
    <dgm:cxn modelId="{C56A8A08-413C-44F7-A575-95BF9407487E}" type="presParOf" srcId="{5C22FDF3-02DC-49C9-A721-02E419BDF284}" destId="{BCFD24CB-2AB6-44DE-8388-B3E0CA05F5E3}" srcOrd="4" destOrd="0" presId="urn:microsoft.com/office/officeart/2008/layout/AlternatingHexagons"/>
    <dgm:cxn modelId="{AB168122-3ACC-4820-937B-542722BABF6E}" type="presParOf" srcId="{14382996-B7E8-47E6-BBA8-E6BBABFB03B2}" destId="{F306439F-0B15-4AED-8416-84218AB9BFBC}" srcOrd="3" destOrd="0" presId="urn:microsoft.com/office/officeart/2008/layout/AlternatingHexagons"/>
    <dgm:cxn modelId="{E06243A5-E0D5-4CFB-92EA-C503DB2313E9}" type="presParOf" srcId="{14382996-B7E8-47E6-BBA8-E6BBABFB03B2}" destId="{C4E5A179-7CAD-40B4-8E24-91D18893EFDB}" srcOrd="4" destOrd="0" presId="urn:microsoft.com/office/officeart/2008/layout/AlternatingHexagons"/>
    <dgm:cxn modelId="{458176CC-5B60-4C5C-B29C-01871535EA8B}" type="presParOf" srcId="{C4E5A179-7CAD-40B4-8E24-91D18893EFDB}" destId="{27DEC7CC-C97A-4B00-8B27-BBDAA9E9486B}" srcOrd="0" destOrd="0" presId="urn:microsoft.com/office/officeart/2008/layout/AlternatingHexagons"/>
    <dgm:cxn modelId="{338B0752-141D-4E07-8F63-52854E0D40EF}" type="presParOf" srcId="{C4E5A179-7CAD-40B4-8E24-91D18893EFDB}" destId="{6134F36E-F298-420A-BA66-5ED4DBC9ADD2}" srcOrd="1" destOrd="0" presId="urn:microsoft.com/office/officeart/2008/layout/AlternatingHexagons"/>
    <dgm:cxn modelId="{31D3FDCD-474A-443B-ACEA-4DA41605C0E3}" type="presParOf" srcId="{C4E5A179-7CAD-40B4-8E24-91D18893EFDB}" destId="{0383F017-4C92-48BC-ADE7-B6C6CB131393}" srcOrd="2" destOrd="0" presId="urn:microsoft.com/office/officeart/2008/layout/AlternatingHexagons"/>
    <dgm:cxn modelId="{0A346079-75BB-47A7-BD0E-C75BA8ED18B4}" type="presParOf" srcId="{C4E5A179-7CAD-40B4-8E24-91D18893EFDB}" destId="{4627DCF0-3A0D-4347-808A-C0420A68A533}" srcOrd="3" destOrd="0" presId="urn:microsoft.com/office/officeart/2008/layout/AlternatingHexagons"/>
    <dgm:cxn modelId="{C9E3CCED-0547-4AAB-A32D-91896B6151CD}" type="presParOf" srcId="{C4E5A179-7CAD-40B4-8E24-91D18893EFDB}" destId="{8329445B-8502-4FFF-A01F-CD6DEA3BE57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B1C228-CA26-420E-A08B-C0A96D774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541912-EAEC-4E72-8CA6-DA1436455B3B}">
      <dgm:prSet/>
      <dgm:spPr/>
      <dgm:t>
        <a:bodyPr/>
        <a:lstStyle/>
        <a:p>
          <a:r>
            <a:rPr lang="en-US"/>
            <a:t>Escreva funções em Python para:</a:t>
          </a:r>
        </a:p>
      </dgm:t>
    </dgm:pt>
    <dgm:pt modelId="{4831B2F0-AAFD-4982-B35E-C859C15EFABB}" type="parTrans" cxnId="{260F1596-C33F-4561-86DF-7FB3AF2C33B6}">
      <dgm:prSet/>
      <dgm:spPr/>
      <dgm:t>
        <a:bodyPr/>
        <a:lstStyle/>
        <a:p>
          <a:endParaRPr lang="en-US"/>
        </a:p>
      </dgm:t>
    </dgm:pt>
    <dgm:pt modelId="{ECA6413F-B78B-472D-B5CF-2D3B20D4A478}" type="sibTrans" cxnId="{260F1596-C33F-4561-86DF-7FB3AF2C33B6}">
      <dgm:prSet/>
      <dgm:spPr/>
      <dgm:t>
        <a:bodyPr/>
        <a:lstStyle/>
        <a:p>
          <a:endParaRPr lang="en-US"/>
        </a:p>
      </dgm:t>
    </dgm:pt>
    <dgm:pt modelId="{584499C8-CB79-418C-A971-F34DC9F773AF}">
      <dgm:prSet/>
      <dgm:spPr/>
      <dgm:t>
        <a:bodyPr/>
        <a:lstStyle/>
        <a:p>
          <a:r>
            <a:rPr lang="en-US"/>
            <a:t>• Calcular a soma de transações financeiras</a:t>
          </a:r>
        </a:p>
      </dgm:t>
    </dgm:pt>
    <dgm:pt modelId="{8619A5A8-5F40-4ACD-973F-01A6421500BF}" type="parTrans" cxnId="{C66F5B5B-A281-414B-87E5-6303C3E74DFD}">
      <dgm:prSet/>
      <dgm:spPr/>
      <dgm:t>
        <a:bodyPr/>
        <a:lstStyle/>
        <a:p>
          <a:endParaRPr lang="en-US"/>
        </a:p>
      </dgm:t>
    </dgm:pt>
    <dgm:pt modelId="{B6E6AC24-FB83-4948-B96C-D5FA5DCF97E6}" type="sibTrans" cxnId="{C66F5B5B-A281-414B-87E5-6303C3E74DFD}">
      <dgm:prSet/>
      <dgm:spPr/>
      <dgm:t>
        <a:bodyPr/>
        <a:lstStyle/>
        <a:p>
          <a:endParaRPr lang="en-US"/>
        </a:p>
      </dgm:t>
    </dgm:pt>
    <dgm:pt modelId="{4BBEA0D8-E74D-4A02-9391-DE2201AE402D}">
      <dgm:prSet/>
      <dgm:spPr/>
      <dgm:t>
        <a:bodyPr/>
        <a:lstStyle/>
        <a:p>
          <a:r>
            <a:rPr lang="en-US"/>
            <a:t>• Calcular a média das transações</a:t>
          </a:r>
        </a:p>
      </dgm:t>
    </dgm:pt>
    <dgm:pt modelId="{644B74AD-4931-4876-8EB8-D8B97CBB5E15}" type="parTrans" cxnId="{9437E697-2B79-4962-B95B-85C8F26E0AF7}">
      <dgm:prSet/>
      <dgm:spPr/>
      <dgm:t>
        <a:bodyPr/>
        <a:lstStyle/>
        <a:p>
          <a:endParaRPr lang="en-US"/>
        </a:p>
      </dgm:t>
    </dgm:pt>
    <dgm:pt modelId="{A24A35A8-2F47-4DB3-8AD2-1D8D951DA43E}" type="sibTrans" cxnId="{9437E697-2B79-4962-B95B-85C8F26E0AF7}">
      <dgm:prSet/>
      <dgm:spPr/>
      <dgm:t>
        <a:bodyPr/>
        <a:lstStyle/>
        <a:p>
          <a:endParaRPr lang="en-US"/>
        </a:p>
      </dgm:t>
    </dgm:pt>
    <dgm:pt modelId="{17F391CF-3247-47F6-95B1-B468801329FC}">
      <dgm:prSet/>
      <dgm:spPr/>
      <dgm:t>
        <a:bodyPr/>
        <a:lstStyle/>
        <a:p>
          <a:r>
            <a:rPr lang="en-US"/>
            <a:t>• Identificar a maior e a menor transação</a:t>
          </a:r>
        </a:p>
      </dgm:t>
    </dgm:pt>
    <dgm:pt modelId="{7236EFAA-8435-438A-99CE-C4A412623BC5}" type="parTrans" cxnId="{BC07D5B5-75BD-455C-832A-227D6AC95593}">
      <dgm:prSet/>
      <dgm:spPr/>
      <dgm:t>
        <a:bodyPr/>
        <a:lstStyle/>
        <a:p>
          <a:endParaRPr lang="en-US"/>
        </a:p>
      </dgm:t>
    </dgm:pt>
    <dgm:pt modelId="{7A3DDA29-EAE6-4A85-B8F3-8E98C84D5223}" type="sibTrans" cxnId="{BC07D5B5-75BD-455C-832A-227D6AC95593}">
      <dgm:prSet/>
      <dgm:spPr/>
      <dgm:t>
        <a:bodyPr/>
        <a:lstStyle/>
        <a:p>
          <a:endParaRPr lang="en-US"/>
        </a:p>
      </dgm:t>
    </dgm:pt>
    <dgm:pt modelId="{956252E3-AB9C-4FC5-90DF-96CBC6CC5A53}">
      <dgm:prSet/>
      <dgm:spPr/>
      <dgm:t>
        <a:bodyPr/>
        <a:lstStyle/>
        <a:p>
          <a:r>
            <a:rPr lang="en-US"/>
            <a:t>• Organizar as transações em ordem crescente/decrescente</a:t>
          </a:r>
        </a:p>
      </dgm:t>
    </dgm:pt>
    <dgm:pt modelId="{7B00FAB7-FC4F-4345-9220-AFAF7C6BB44D}" type="parTrans" cxnId="{5B68B0E1-C423-4DD5-8B41-8EE0750C1C3E}">
      <dgm:prSet/>
      <dgm:spPr/>
      <dgm:t>
        <a:bodyPr/>
        <a:lstStyle/>
        <a:p>
          <a:endParaRPr lang="en-US"/>
        </a:p>
      </dgm:t>
    </dgm:pt>
    <dgm:pt modelId="{C70A9767-B07D-45F1-8662-99BC8661CC13}" type="sibTrans" cxnId="{5B68B0E1-C423-4DD5-8B41-8EE0750C1C3E}">
      <dgm:prSet/>
      <dgm:spPr/>
      <dgm:t>
        <a:bodyPr/>
        <a:lstStyle/>
        <a:p>
          <a:endParaRPr lang="en-US"/>
        </a:p>
      </dgm:t>
    </dgm:pt>
    <dgm:pt modelId="{27FA42F7-C83C-405C-B430-160E8F8A05B3}" type="pres">
      <dgm:prSet presAssocID="{9CB1C228-CA26-420E-A08B-C0A96D774100}" presName="root" presStyleCnt="0">
        <dgm:presLayoutVars>
          <dgm:dir/>
          <dgm:resizeHandles val="exact"/>
        </dgm:presLayoutVars>
      </dgm:prSet>
      <dgm:spPr/>
    </dgm:pt>
    <dgm:pt modelId="{4233D33F-2C76-47D1-9DDF-B64D7A5A1A33}" type="pres">
      <dgm:prSet presAssocID="{9CB1C228-CA26-420E-A08B-C0A96D774100}" presName="container" presStyleCnt="0">
        <dgm:presLayoutVars>
          <dgm:dir/>
          <dgm:resizeHandles val="exact"/>
        </dgm:presLayoutVars>
      </dgm:prSet>
      <dgm:spPr/>
    </dgm:pt>
    <dgm:pt modelId="{7FCF1AB1-D80F-487B-AE5B-59B664CE2221}" type="pres">
      <dgm:prSet presAssocID="{69541912-EAEC-4E72-8CA6-DA1436455B3B}" presName="compNode" presStyleCnt="0"/>
      <dgm:spPr/>
    </dgm:pt>
    <dgm:pt modelId="{D00687BF-1E84-489E-BCAE-D34AF50C1D2A}" type="pres">
      <dgm:prSet presAssocID="{69541912-EAEC-4E72-8CA6-DA1436455B3B}" presName="iconBgRect" presStyleLbl="bgShp" presStyleIdx="0" presStyleCnt="5"/>
      <dgm:spPr/>
    </dgm:pt>
    <dgm:pt modelId="{5894BC17-E79E-4A30-869D-EC57BB9498E2}" type="pres">
      <dgm:prSet presAssocID="{69541912-EAEC-4E72-8CA6-DA1436455B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C2C72CCE-0752-4E53-AD14-C2AAC249264D}" type="pres">
      <dgm:prSet presAssocID="{69541912-EAEC-4E72-8CA6-DA1436455B3B}" presName="spaceRect" presStyleCnt="0"/>
      <dgm:spPr/>
    </dgm:pt>
    <dgm:pt modelId="{6EF8067E-B553-4C3D-B0DF-94D92E373689}" type="pres">
      <dgm:prSet presAssocID="{69541912-EAEC-4E72-8CA6-DA1436455B3B}" presName="textRect" presStyleLbl="revTx" presStyleIdx="0" presStyleCnt="5">
        <dgm:presLayoutVars>
          <dgm:chMax val="1"/>
          <dgm:chPref val="1"/>
        </dgm:presLayoutVars>
      </dgm:prSet>
      <dgm:spPr/>
    </dgm:pt>
    <dgm:pt modelId="{92EA57FE-40FF-4F9E-8B29-35469ACC2E45}" type="pres">
      <dgm:prSet presAssocID="{ECA6413F-B78B-472D-B5CF-2D3B20D4A478}" presName="sibTrans" presStyleLbl="sibTrans2D1" presStyleIdx="0" presStyleCnt="0"/>
      <dgm:spPr/>
    </dgm:pt>
    <dgm:pt modelId="{D25FACF5-005F-426E-9EE6-C6482271E464}" type="pres">
      <dgm:prSet presAssocID="{584499C8-CB79-418C-A971-F34DC9F773AF}" presName="compNode" presStyleCnt="0"/>
      <dgm:spPr/>
    </dgm:pt>
    <dgm:pt modelId="{78D6F27A-5C6B-4152-B99B-7F49333E26DD}" type="pres">
      <dgm:prSet presAssocID="{584499C8-CB79-418C-A971-F34DC9F773AF}" presName="iconBgRect" presStyleLbl="bgShp" presStyleIdx="1" presStyleCnt="5"/>
      <dgm:spPr/>
    </dgm:pt>
    <dgm:pt modelId="{DC9F471B-69D2-4E89-A29A-23772C63D39D}" type="pres">
      <dgm:prSet presAssocID="{584499C8-CB79-418C-A971-F34DC9F773A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AAEFB52-0C15-48D3-88BE-3DBD163CFE65}" type="pres">
      <dgm:prSet presAssocID="{584499C8-CB79-418C-A971-F34DC9F773AF}" presName="spaceRect" presStyleCnt="0"/>
      <dgm:spPr/>
    </dgm:pt>
    <dgm:pt modelId="{81B22098-B6C3-4273-9943-D21715B80936}" type="pres">
      <dgm:prSet presAssocID="{584499C8-CB79-418C-A971-F34DC9F773AF}" presName="textRect" presStyleLbl="revTx" presStyleIdx="1" presStyleCnt="5">
        <dgm:presLayoutVars>
          <dgm:chMax val="1"/>
          <dgm:chPref val="1"/>
        </dgm:presLayoutVars>
      </dgm:prSet>
      <dgm:spPr/>
    </dgm:pt>
    <dgm:pt modelId="{39891661-02CD-47C2-A194-BBE96E59DE6D}" type="pres">
      <dgm:prSet presAssocID="{B6E6AC24-FB83-4948-B96C-D5FA5DCF97E6}" presName="sibTrans" presStyleLbl="sibTrans2D1" presStyleIdx="0" presStyleCnt="0"/>
      <dgm:spPr/>
    </dgm:pt>
    <dgm:pt modelId="{D7230262-3A89-499F-95F1-BB9E4DD72CA6}" type="pres">
      <dgm:prSet presAssocID="{4BBEA0D8-E74D-4A02-9391-DE2201AE402D}" presName="compNode" presStyleCnt="0"/>
      <dgm:spPr/>
    </dgm:pt>
    <dgm:pt modelId="{7933A0B2-73DD-479B-A9AC-A5D084CC6426}" type="pres">
      <dgm:prSet presAssocID="{4BBEA0D8-E74D-4A02-9391-DE2201AE402D}" presName="iconBgRect" presStyleLbl="bgShp" presStyleIdx="2" presStyleCnt="5"/>
      <dgm:spPr/>
    </dgm:pt>
    <dgm:pt modelId="{4E1987CF-DEF9-4B5C-AC3B-B58C0BA04626}" type="pres">
      <dgm:prSet presAssocID="{4BBEA0D8-E74D-4A02-9391-DE2201AE402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0849F5E9-DE8E-4CC1-AF20-4B08F92197F2}" type="pres">
      <dgm:prSet presAssocID="{4BBEA0D8-E74D-4A02-9391-DE2201AE402D}" presName="spaceRect" presStyleCnt="0"/>
      <dgm:spPr/>
    </dgm:pt>
    <dgm:pt modelId="{228DA937-0855-487F-BA7E-3758546A8E1F}" type="pres">
      <dgm:prSet presAssocID="{4BBEA0D8-E74D-4A02-9391-DE2201AE402D}" presName="textRect" presStyleLbl="revTx" presStyleIdx="2" presStyleCnt="5">
        <dgm:presLayoutVars>
          <dgm:chMax val="1"/>
          <dgm:chPref val="1"/>
        </dgm:presLayoutVars>
      </dgm:prSet>
      <dgm:spPr/>
    </dgm:pt>
    <dgm:pt modelId="{E1B22D49-E5D3-4446-96ED-ACBEBE50AE53}" type="pres">
      <dgm:prSet presAssocID="{A24A35A8-2F47-4DB3-8AD2-1D8D951DA43E}" presName="sibTrans" presStyleLbl="sibTrans2D1" presStyleIdx="0" presStyleCnt="0"/>
      <dgm:spPr/>
    </dgm:pt>
    <dgm:pt modelId="{DB3FC0B9-E333-4100-A455-6E570E3907D8}" type="pres">
      <dgm:prSet presAssocID="{17F391CF-3247-47F6-95B1-B468801329FC}" presName="compNode" presStyleCnt="0"/>
      <dgm:spPr/>
    </dgm:pt>
    <dgm:pt modelId="{E533600F-0CD3-4881-957B-B919B39A46AC}" type="pres">
      <dgm:prSet presAssocID="{17F391CF-3247-47F6-95B1-B468801329FC}" presName="iconBgRect" presStyleLbl="bgShp" presStyleIdx="3" presStyleCnt="5"/>
      <dgm:spPr/>
    </dgm:pt>
    <dgm:pt modelId="{54E2AF3F-5EF8-4A28-BEF2-B3AC1A97C62E}" type="pres">
      <dgm:prSet presAssocID="{17F391CF-3247-47F6-95B1-B468801329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lo"/>
        </a:ext>
      </dgm:extLst>
    </dgm:pt>
    <dgm:pt modelId="{F0354A70-57B5-4A7A-80E7-2D786A8AA7F3}" type="pres">
      <dgm:prSet presAssocID="{17F391CF-3247-47F6-95B1-B468801329FC}" presName="spaceRect" presStyleCnt="0"/>
      <dgm:spPr/>
    </dgm:pt>
    <dgm:pt modelId="{309295EB-1C9A-4361-81B0-164DB3452020}" type="pres">
      <dgm:prSet presAssocID="{17F391CF-3247-47F6-95B1-B468801329FC}" presName="textRect" presStyleLbl="revTx" presStyleIdx="3" presStyleCnt="5">
        <dgm:presLayoutVars>
          <dgm:chMax val="1"/>
          <dgm:chPref val="1"/>
        </dgm:presLayoutVars>
      </dgm:prSet>
      <dgm:spPr/>
    </dgm:pt>
    <dgm:pt modelId="{F3632894-E309-4DF8-994E-09414F557011}" type="pres">
      <dgm:prSet presAssocID="{7A3DDA29-EAE6-4A85-B8F3-8E98C84D5223}" presName="sibTrans" presStyleLbl="sibTrans2D1" presStyleIdx="0" presStyleCnt="0"/>
      <dgm:spPr/>
    </dgm:pt>
    <dgm:pt modelId="{C2A78258-2776-4F9E-BACD-BF2A70FAA6C1}" type="pres">
      <dgm:prSet presAssocID="{956252E3-AB9C-4FC5-90DF-96CBC6CC5A53}" presName="compNode" presStyleCnt="0"/>
      <dgm:spPr/>
    </dgm:pt>
    <dgm:pt modelId="{E2DCCA5F-48AA-46CF-BDB7-D24FD0DE1C89}" type="pres">
      <dgm:prSet presAssocID="{956252E3-AB9C-4FC5-90DF-96CBC6CC5A53}" presName="iconBgRect" presStyleLbl="bgShp" presStyleIdx="4" presStyleCnt="5"/>
      <dgm:spPr/>
    </dgm:pt>
    <dgm:pt modelId="{21D462EA-546E-4A25-9C77-C6D496F9030A}" type="pres">
      <dgm:prSet presAssocID="{956252E3-AB9C-4FC5-90DF-96CBC6CC5A5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5B7652B-65CB-449A-9454-397D991E65EB}" type="pres">
      <dgm:prSet presAssocID="{956252E3-AB9C-4FC5-90DF-96CBC6CC5A53}" presName="spaceRect" presStyleCnt="0"/>
      <dgm:spPr/>
    </dgm:pt>
    <dgm:pt modelId="{1918D776-11E6-422A-948D-01CEA0CB1E09}" type="pres">
      <dgm:prSet presAssocID="{956252E3-AB9C-4FC5-90DF-96CBC6CC5A5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B4D8510-AC14-4AAA-9474-FE04C4500BB1}" type="presOf" srcId="{17F391CF-3247-47F6-95B1-B468801329FC}" destId="{309295EB-1C9A-4361-81B0-164DB3452020}" srcOrd="0" destOrd="0" presId="urn:microsoft.com/office/officeart/2018/2/layout/IconCircleList"/>
    <dgm:cxn modelId="{99EF1C1E-44D1-4FB3-ABB0-8F81CA01D94A}" type="presOf" srcId="{A24A35A8-2F47-4DB3-8AD2-1D8D951DA43E}" destId="{E1B22D49-E5D3-4446-96ED-ACBEBE50AE53}" srcOrd="0" destOrd="0" presId="urn:microsoft.com/office/officeart/2018/2/layout/IconCircleList"/>
    <dgm:cxn modelId="{C66F5B5B-A281-414B-87E5-6303C3E74DFD}" srcId="{9CB1C228-CA26-420E-A08B-C0A96D774100}" destId="{584499C8-CB79-418C-A971-F34DC9F773AF}" srcOrd="1" destOrd="0" parTransId="{8619A5A8-5F40-4ACD-973F-01A6421500BF}" sibTransId="{B6E6AC24-FB83-4948-B96C-D5FA5DCF97E6}"/>
    <dgm:cxn modelId="{1D242965-A31D-44D0-BA78-44E0100D185E}" type="presOf" srcId="{4BBEA0D8-E74D-4A02-9391-DE2201AE402D}" destId="{228DA937-0855-487F-BA7E-3758546A8E1F}" srcOrd="0" destOrd="0" presId="urn:microsoft.com/office/officeart/2018/2/layout/IconCircleList"/>
    <dgm:cxn modelId="{0386D349-0550-44BE-A963-F5E1B5242A9C}" type="presOf" srcId="{ECA6413F-B78B-472D-B5CF-2D3B20D4A478}" destId="{92EA57FE-40FF-4F9E-8B29-35469ACC2E45}" srcOrd="0" destOrd="0" presId="urn:microsoft.com/office/officeart/2018/2/layout/IconCircleList"/>
    <dgm:cxn modelId="{E59CE149-267A-4494-A89D-53D78DB566FF}" type="presOf" srcId="{9CB1C228-CA26-420E-A08B-C0A96D774100}" destId="{27FA42F7-C83C-405C-B430-160E8F8A05B3}" srcOrd="0" destOrd="0" presId="urn:microsoft.com/office/officeart/2018/2/layout/IconCircleList"/>
    <dgm:cxn modelId="{260F1596-C33F-4561-86DF-7FB3AF2C33B6}" srcId="{9CB1C228-CA26-420E-A08B-C0A96D774100}" destId="{69541912-EAEC-4E72-8CA6-DA1436455B3B}" srcOrd="0" destOrd="0" parTransId="{4831B2F0-AAFD-4982-B35E-C859C15EFABB}" sibTransId="{ECA6413F-B78B-472D-B5CF-2D3B20D4A478}"/>
    <dgm:cxn modelId="{9437E697-2B79-4962-B95B-85C8F26E0AF7}" srcId="{9CB1C228-CA26-420E-A08B-C0A96D774100}" destId="{4BBEA0D8-E74D-4A02-9391-DE2201AE402D}" srcOrd="2" destOrd="0" parTransId="{644B74AD-4931-4876-8EB8-D8B97CBB5E15}" sibTransId="{A24A35A8-2F47-4DB3-8AD2-1D8D951DA43E}"/>
    <dgm:cxn modelId="{2D5217AC-5BCF-4A99-A6C9-40190041A022}" type="presOf" srcId="{69541912-EAEC-4E72-8CA6-DA1436455B3B}" destId="{6EF8067E-B553-4C3D-B0DF-94D92E373689}" srcOrd="0" destOrd="0" presId="urn:microsoft.com/office/officeart/2018/2/layout/IconCircleList"/>
    <dgm:cxn modelId="{BC07D5B5-75BD-455C-832A-227D6AC95593}" srcId="{9CB1C228-CA26-420E-A08B-C0A96D774100}" destId="{17F391CF-3247-47F6-95B1-B468801329FC}" srcOrd="3" destOrd="0" parTransId="{7236EFAA-8435-438A-99CE-C4A412623BC5}" sibTransId="{7A3DDA29-EAE6-4A85-B8F3-8E98C84D5223}"/>
    <dgm:cxn modelId="{9B9153BB-4BD9-4DE7-A4DE-C0CF0519F730}" type="presOf" srcId="{7A3DDA29-EAE6-4A85-B8F3-8E98C84D5223}" destId="{F3632894-E309-4DF8-994E-09414F557011}" srcOrd="0" destOrd="0" presId="urn:microsoft.com/office/officeart/2018/2/layout/IconCircleList"/>
    <dgm:cxn modelId="{6C75CCC9-4A35-485C-9A1B-D3B5D39761FD}" type="presOf" srcId="{B6E6AC24-FB83-4948-B96C-D5FA5DCF97E6}" destId="{39891661-02CD-47C2-A194-BBE96E59DE6D}" srcOrd="0" destOrd="0" presId="urn:microsoft.com/office/officeart/2018/2/layout/IconCircleList"/>
    <dgm:cxn modelId="{01121DDE-D29F-42F6-A27C-772CC8079FF2}" type="presOf" srcId="{584499C8-CB79-418C-A971-F34DC9F773AF}" destId="{81B22098-B6C3-4273-9943-D21715B80936}" srcOrd="0" destOrd="0" presId="urn:microsoft.com/office/officeart/2018/2/layout/IconCircleList"/>
    <dgm:cxn modelId="{5B68B0E1-C423-4DD5-8B41-8EE0750C1C3E}" srcId="{9CB1C228-CA26-420E-A08B-C0A96D774100}" destId="{956252E3-AB9C-4FC5-90DF-96CBC6CC5A53}" srcOrd="4" destOrd="0" parTransId="{7B00FAB7-FC4F-4345-9220-AFAF7C6BB44D}" sibTransId="{C70A9767-B07D-45F1-8662-99BC8661CC13}"/>
    <dgm:cxn modelId="{B1DDD0FE-745E-4BC0-A4C1-15F512627FC0}" type="presOf" srcId="{956252E3-AB9C-4FC5-90DF-96CBC6CC5A53}" destId="{1918D776-11E6-422A-948D-01CEA0CB1E09}" srcOrd="0" destOrd="0" presId="urn:microsoft.com/office/officeart/2018/2/layout/IconCircleList"/>
    <dgm:cxn modelId="{BE1AF10D-A9BF-4A13-A105-DC79459DCCEB}" type="presParOf" srcId="{27FA42F7-C83C-405C-B430-160E8F8A05B3}" destId="{4233D33F-2C76-47D1-9DDF-B64D7A5A1A33}" srcOrd="0" destOrd="0" presId="urn:microsoft.com/office/officeart/2018/2/layout/IconCircleList"/>
    <dgm:cxn modelId="{84F25EF6-9C36-4E48-B127-95511672F46C}" type="presParOf" srcId="{4233D33F-2C76-47D1-9DDF-B64D7A5A1A33}" destId="{7FCF1AB1-D80F-487B-AE5B-59B664CE2221}" srcOrd="0" destOrd="0" presId="urn:microsoft.com/office/officeart/2018/2/layout/IconCircleList"/>
    <dgm:cxn modelId="{DC412606-0EFD-4E30-AB99-3F92A87683C5}" type="presParOf" srcId="{7FCF1AB1-D80F-487B-AE5B-59B664CE2221}" destId="{D00687BF-1E84-489E-BCAE-D34AF50C1D2A}" srcOrd="0" destOrd="0" presId="urn:microsoft.com/office/officeart/2018/2/layout/IconCircleList"/>
    <dgm:cxn modelId="{E65AEFFA-D741-47BF-9BD8-8B3446DCBB0B}" type="presParOf" srcId="{7FCF1AB1-D80F-487B-AE5B-59B664CE2221}" destId="{5894BC17-E79E-4A30-869D-EC57BB9498E2}" srcOrd="1" destOrd="0" presId="urn:microsoft.com/office/officeart/2018/2/layout/IconCircleList"/>
    <dgm:cxn modelId="{6AB96B50-BAD4-45FC-B47C-6156A1521F75}" type="presParOf" srcId="{7FCF1AB1-D80F-487B-AE5B-59B664CE2221}" destId="{C2C72CCE-0752-4E53-AD14-C2AAC249264D}" srcOrd="2" destOrd="0" presId="urn:microsoft.com/office/officeart/2018/2/layout/IconCircleList"/>
    <dgm:cxn modelId="{07AB211C-B24C-4119-B406-04B562CF32A9}" type="presParOf" srcId="{7FCF1AB1-D80F-487B-AE5B-59B664CE2221}" destId="{6EF8067E-B553-4C3D-B0DF-94D92E373689}" srcOrd="3" destOrd="0" presId="urn:microsoft.com/office/officeart/2018/2/layout/IconCircleList"/>
    <dgm:cxn modelId="{34967496-A887-40A4-B752-840ED2E20A2E}" type="presParOf" srcId="{4233D33F-2C76-47D1-9DDF-B64D7A5A1A33}" destId="{92EA57FE-40FF-4F9E-8B29-35469ACC2E45}" srcOrd="1" destOrd="0" presId="urn:microsoft.com/office/officeart/2018/2/layout/IconCircleList"/>
    <dgm:cxn modelId="{E24F4BF8-5851-4C02-A04B-FF8504266DC3}" type="presParOf" srcId="{4233D33F-2C76-47D1-9DDF-B64D7A5A1A33}" destId="{D25FACF5-005F-426E-9EE6-C6482271E464}" srcOrd="2" destOrd="0" presId="urn:microsoft.com/office/officeart/2018/2/layout/IconCircleList"/>
    <dgm:cxn modelId="{13E0D82C-E292-4129-B7C0-8B659F60294A}" type="presParOf" srcId="{D25FACF5-005F-426E-9EE6-C6482271E464}" destId="{78D6F27A-5C6B-4152-B99B-7F49333E26DD}" srcOrd="0" destOrd="0" presId="urn:microsoft.com/office/officeart/2018/2/layout/IconCircleList"/>
    <dgm:cxn modelId="{D749A002-E0A8-4892-9B2C-97C94F847EE1}" type="presParOf" srcId="{D25FACF5-005F-426E-9EE6-C6482271E464}" destId="{DC9F471B-69D2-4E89-A29A-23772C63D39D}" srcOrd="1" destOrd="0" presId="urn:microsoft.com/office/officeart/2018/2/layout/IconCircleList"/>
    <dgm:cxn modelId="{9379022F-23FC-4A78-9E1D-29781263539C}" type="presParOf" srcId="{D25FACF5-005F-426E-9EE6-C6482271E464}" destId="{4AAEFB52-0C15-48D3-88BE-3DBD163CFE65}" srcOrd="2" destOrd="0" presId="urn:microsoft.com/office/officeart/2018/2/layout/IconCircleList"/>
    <dgm:cxn modelId="{E1703449-01E9-43CF-92F2-BC8E31E7B861}" type="presParOf" srcId="{D25FACF5-005F-426E-9EE6-C6482271E464}" destId="{81B22098-B6C3-4273-9943-D21715B80936}" srcOrd="3" destOrd="0" presId="urn:microsoft.com/office/officeart/2018/2/layout/IconCircleList"/>
    <dgm:cxn modelId="{D88C363E-BA3C-445F-89D6-31C2FE509BC1}" type="presParOf" srcId="{4233D33F-2C76-47D1-9DDF-B64D7A5A1A33}" destId="{39891661-02CD-47C2-A194-BBE96E59DE6D}" srcOrd="3" destOrd="0" presId="urn:microsoft.com/office/officeart/2018/2/layout/IconCircleList"/>
    <dgm:cxn modelId="{CB10545F-DBE3-4F58-8E4B-D20AC7F538E4}" type="presParOf" srcId="{4233D33F-2C76-47D1-9DDF-B64D7A5A1A33}" destId="{D7230262-3A89-499F-95F1-BB9E4DD72CA6}" srcOrd="4" destOrd="0" presId="urn:microsoft.com/office/officeart/2018/2/layout/IconCircleList"/>
    <dgm:cxn modelId="{A7E5E331-8A68-4CA4-BA98-DA050A93604D}" type="presParOf" srcId="{D7230262-3A89-499F-95F1-BB9E4DD72CA6}" destId="{7933A0B2-73DD-479B-A9AC-A5D084CC6426}" srcOrd="0" destOrd="0" presId="urn:microsoft.com/office/officeart/2018/2/layout/IconCircleList"/>
    <dgm:cxn modelId="{CCCD4C82-1A1A-4CCA-B28D-8DD474EA98E1}" type="presParOf" srcId="{D7230262-3A89-499F-95F1-BB9E4DD72CA6}" destId="{4E1987CF-DEF9-4B5C-AC3B-B58C0BA04626}" srcOrd="1" destOrd="0" presId="urn:microsoft.com/office/officeart/2018/2/layout/IconCircleList"/>
    <dgm:cxn modelId="{B09F699D-54DB-4B7E-8843-E149ABD4D8F4}" type="presParOf" srcId="{D7230262-3A89-499F-95F1-BB9E4DD72CA6}" destId="{0849F5E9-DE8E-4CC1-AF20-4B08F92197F2}" srcOrd="2" destOrd="0" presId="urn:microsoft.com/office/officeart/2018/2/layout/IconCircleList"/>
    <dgm:cxn modelId="{20564E65-C368-4265-A29A-13C1DE4B16AB}" type="presParOf" srcId="{D7230262-3A89-499F-95F1-BB9E4DD72CA6}" destId="{228DA937-0855-487F-BA7E-3758546A8E1F}" srcOrd="3" destOrd="0" presId="urn:microsoft.com/office/officeart/2018/2/layout/IconCircleList"/>
    <dgm:cxn modelId="{5F97C86C-B9BA-412C-B2F4-22C643D35090}" type="presParOf" srcId="{4233D33F-2C76-47D1-9DDF-B64D7A5A1A33}" destId="{E1B22D49-E5D3-4446-96ED-ACBEBE50AE53}" srcOrd="5" destOrd="0" presId="urn:microsoft.com/office/officeart/2018/2/layout/IconCircleList"/>
    <dgm:cxn modelId="{B7E0B8F6-114A-4EAD-BF2D-DDC6855D7DE4}" type="presParOf" srcId="{4233D33F-2C76-47D1-9DDF-B64D7A5A1A33}" destId="{DB3FC0B9-E333-4100-A455-6E570E3907D8}" srcOrd="6" destOrd="0" presId="urn:microsoft.com/office/officeart/2018/2/layout/IconCircleList"/>
    <dgm:cxn modelId="{66A128B1-6345-4AAE-B9C5-6AC58D8DCAC5}" type="presParOf" srcId="{DB3FC0B9-E333-4100-A455-6E570E3907D8}" destId="{E533600F-0CD3-4881-957B-B919B39A46AC}" srcOrd="0" destOrd="0" presId="urn:microsoft.com/office/officeart/2018/2/layout/IconCircleList"/>
    <dgm:cxn modelId="{9EA29D70-9E1C-4B2A-BD17-9BBE349885B7}" type="presParOf" srcId="{DB3FC0B9-E333-4100-A455-6E570E3907D8}" destId="{54E2AF3F-5EF8-4A28-BEF2-B3AC1A97C62E}" srcOrd="1" destOrd="0" presId="urn:microsoft.com/office/officeart/2018/2/layout/IconCircleList"/>
    <dgm:cxn modelId="{1DB50A6B-00C4-4FF2-BC66-B1092FA58EE5}" type="presParOf" srcId="{DB3FC0B9-E333-4100-A455-6E570E3907D8}" destId="{F0354A70-57B5-4A7A-80E7-2D786A8AA7F3}" srcOrd="2" destOrd="0" presId="urn:microsoft.com/office/officeart/2018/2/layout/IconCircleList"/>
    <dgm:cxn modelId="{0BA53990-B2E2-42E5-9EE6-C2A2375BFDF7}" type="presParOf" srcId="{DB3FC0B9-E333-4100-A455-6E570E3907D8}" destId="{309295EB-1C9A-4361-81B0-164DB3452020}" srcOrd="3" destOrd="0" presId="urn:microsoft.com/office/officeart/2018/2/layout/IconCircleList"/>
    <dgm:cxn modelId="{B78E8997-41E4-4FCC-B598-460B10243BF3}" type="presParOf" srcId="{4233D33F-2C76-47D1-9DDF-B64D7A5A1A33}" destId="{F3632894-E309-4DF8-994E-09414F557011}" srcOrd="7" destOrd="0" presId="urn:microsoft.com/office/officeart/2018/2/layout/IconCircleList"/>
    <dgm:cxn modelId="{BCA7D777-430D-4526-BCC2-E1E061ADBD73}" type="presParOf" srcId="{4233D33F-2C76-47D1-9DDF-B64D7A5A1A33}" destId="{C2A78258-2776-4F9E-BACD-BF2A70FAA6C1}" srcOrd="8" destOrd="0" presId="urn:microsoft.com/office/officeart/2018/2/layout/IconCircleList"/>
    <dgm:cxn modelId="{90996669-3BFC-4968-AEA8-964F2C66AA19}" type="presParOf" srcId="{C2A78258-2776-4F9E-BACD-BF2A70FAA6C1}" destId="{E2DCCA5F-48AA-46CF-BDB7-D24FD0DE1C89}" srcOrd="0" destOrd="0" presId="urn:microsoft.com/office/officeart/2018/2/layout/IconCircleList"/>
    <dgm:cxn modelId="{CF392DA1-08C5-4EDF-8D9F-35D3ADF34901}" type="presParOf" srcId="{C2A78258-2776-4F9E-BACD-BF2A70FAA6C1}" destId="{21D462EA-546E-4A25-9C77-C6D496F9030A}" srcOrd="1" destOrd="0" presId="urn:microsoft.com/office/officeart/2018/2/layout/IconCircleList"/>
    <dgm:cxn modelId="{7DFB7E19-5CEA-4B7D-AC17-06C489445D4B}" type="presParOf" srcId="{C2A78258-2776-4F9E-BACD-BF2A70FAA6C1}" destId="{05B7652B-65CB-449A-9454-397D991E65EB}" srcOrd="2" destOrd="0" presId="urn:microsoft.com/office/officeart/2018/2/layout/IconCircleList"/>
    <dgm:cxn modelId="{B624D22F-C287-4765-A0F2-48CCF96D81A6}" type="presParOf" srcId="{C2A78258-2776-4F9E-BACD-BF2A70FAA6C1}" destId="{1918D776-11E6-422A-948D-01CEA0CB1E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1CECE3-1E41-4BEE-BDCE-481CDBCB9C86}">
      <dsp:nvSpPr>
        <dsp:cNvPr id="0" name=""/>
        <dsp:cNvSpPr/>
      </dsp:nvSpPr>
      <dsp:spPr>
        <a:xfrm>
          <a:off x="34561" y="648789"/>
          <a:ext cx="972813" cy="9728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9C320-01D0-42F0-A6A7-4DFB36B50009}">
      <dsp:nvSpPr>
        <dsp:cNvPr id="0" name=""/>
        <dsp:cNvSpPr/>
      </dsp:nvSpPr>
      <dsp:spPr>
        <a:xfrm>
          <a:off x="238852" y="853080"/>
          <a:ext cx="564232" cy="564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59BD-C576-4A14-AD32-5C0B7EDDE600}">
      <dsp:nvSpPr>
        <dsp:cNvPr id="0" name=""/>
        <dsp:cNvSpPr/>
      </dsp:nvSpPr>
      <dsp:spPr>
        <a:xfrm>
          <a:off x="1215835" y="648789"/>
          <a:ext cx="2293061" cy="97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Variáveis, tipos de dados e operadores</a:t>
          </a:r>
        </a:p>
      </dsp:txBody>
      <dsp:txXfrm>
        <a:off x="1215835" y="648789"/>
        <a:ext cx="2293061" cy="972813"/>
      </dsp:txXfrm>
    </dsp:sp>
    <dsp:sp modelId="{8702D7FE-A63A-4700-B17C-F0BD13122576}">
      <dsp:nvSpPr>
        <dsp:cNvPr id="0" name=""/>
        <dsp:cNvSpPr/>
      </dsp:nvSpPr>
      <dsp:spPr>
        <a:xfrm>
          <a:off x="3908445" y="648789"/>
          <a:ext cx="972813" cy="9728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7531ED-CE5E-47C1-B8E0-0D73CEC4DC0C}">
      <dsp:nvSpPr>
        <dsp:cNvPr id="0" name=""/>
        <dsp:cNvSpPr/>
      </dsp:nvSpPr>
      <dsp:spPr>
        <a:xfrm>
          <a:off x="4112736" y="853080"/>
          <a:ext cx="564232" cy="564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FAB7E-EC0B-4333-A9D8-90B75C37D32E}">
      <dsp:nvSpPr>
        <dsp:cNvPr id="0" name=""/>
        <dsp:cNvSpPr/>
      </dsp:nvSpPr>
      <dsp:spPr>
        <a:xfrm>
          <a:off x="5089719" y="648789"/>
          <a:ext cx="2293061" cy="97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Estruturas condicionais (if, else, elif)</a:t>
          </a:r>
        </a:p>
      </dsp:txBody>
      <dsp:txXfrm>
        <a:off x="5089719" y="648789"/>
        <a:ext cx="2293061" cy="972813"/>
      </dsp:txXfrm>
    </dsp:sp>
    <dsp:sp modelId="{CFBE3BD1-339D-4A4B-8D7D-7141FB2B1BBA}">
      <dsp:nvSpPr>
        <dsp:cNvPr id="0" name=""/>
        <dsp:cNvSpPr/>
      </dsp:nvSpPr>
      <dsp:spPr>
        <a:xfrm>
          <a:off x="34561" y="2285874"/>
          <a:ext cx="972813" cy="9728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65D16-BA4A-4815-B109-FBB72AC1F42D}">
      <dsp:nvSpPr>
        <dsp:cNvPr id="0" name=""/>
        <dsp:cNvSpPr/>
      </dsp:nvSpPr>
      <dsp:spPr>
        <a:xfrm>
          <a:off x="238852" y="2490165"/>
          <a:ext cx="564232" cy="564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94726-3849-4D42-A7EC-98E7CA0181A1}">
      <dsp:nvSpPr>
        <dsp:cNvPr id="0" name=""/>
        <dsp:cNvSpPr/>
      </dsp:nvSpPr>
      <dsp:spPr>
        <a:xfrm>
          <a:off x="1215835" y="2285874"/>
          <a:ext cx="2293061" cy="97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Estruturas de repetição (for, while)</a:t>
          </a:r>
        </a:p>
      </dsp:txBody>
      <dsp:txXfrm>
        <a:off x="1215835" y="2285874"/>
        <a:ext cx="2293061" cy="972813"/>
      </dsp:txXfrm>
    </dsp:sp>
    <dsp:sp modelId="{EA7AA44C-8C12-49F4-8504-FC02BA8843D6}">
      <dsp:nvSpPr>
        <dsp:cNvPr id="0" name=""/>
        <dsp:cNvSpPr/>
      </dsp:nvSpPr>
      <dsp:spPr>
        <a:xfrm>
          <a:off x="3908445" y="2285874"/>
          <a:ext cx="972813" cy="972813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9A111-8E38-4675-A347-0E4D30E9B106}">
      <dsp:nvSpPr>
        <dsp:cNvPr id="0" name=""/>
        <dsp:cNvSpPr/>
      </dsp:nvSpPr>
      <dsp:spPr>
        <a:xfrm>
          <a:off x="4112736" y="2490165"/>
          <a:ext cx="564232" cy="564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8E63-1324-4678-BE54-6A5F0C06B635}">
      <dsp:nvSpPr>
        <dsp:cNvPr id="0" name=""/>
        <dsp:cNvSpPr/>
      </dsp:nvSpPr>
      <dsp:spPr>
        <a:xfrm>
          <a:off x="5089719" y="2285874"/>
          <a:ext cx="2293061" cy="972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Funções e modularização do código</a:t>
          </a:r>
        </a:p>
      </dsp:txBody>
      <dsp:txXfrm>
        <a:off x="5089719" y="2285874"/>
        <a:ext cx="2293061" cy="972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C4F482-A180-4626-B58D-270AF6888CDB}">
      <dsp:nvSpPr>
        <dsp:cNvPr id="0" name=""/>
        <dsp:cNvSpPr/>
      </dsp:nvSpPr>
      <dsp:spPr>
        <a:xfrm rot="5400000">
          <a:off x="3307359" y="96481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Cenário: Sistema simples para análise de transações financeiras</a:t>
          </a:r>
        </a:p>
      </dsp:txBody>
      <dsp:txXfrm rot="-5400000">
        <a:off x="3597528" y="227889"/>
        <a:ext cx="866348" cy="995803"/>
      </dsp:txXfrm>
    </dsp:sp>
    <dsp:sp modelId="{C7B11388-1173-497A-8AD6-2AACC3A0C2EA}">
      <dsp:nvSpPr>
        <dsp:cNvPr id="0" name=""/>
        <dsp:cNvSpPr/>
      </dsp:nvSpPr>
      <dsp:spPr>
        <a:xfrm>
          <a:off x="4698205" y="291784"/>
          <a:ext cx="1614503" cy="8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DF129B-5E94-4752-839A-A587F9DCB01A}">
      <dsp:nvSpPr>
        <dsp:cNvPr id="0" name=""/>
        <dsp:cNvSpPr/>
      </dsp:nvSpPr>
      <dsp:spPr>
        <a:xfrm rot="5400000">
          <a:off x="1948052" y="96481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38221" y="227889"/>
        <a:ext cx="866348" cy="995803"/>
      </dsp:txXfrm>
    </dsp:sp>
    <dsp:sp modelId="{A31DDE58-A1AB-4BB9-9B33-E3B18E328FBD}">
      <dsp:nvSpPr>
        <dsp:cNvPr id="0" name=""/>
        <dsp:cNvSpPr/>
      </dsp:nvSpPr>
      <dsp:spPr>
        <a:xfrm rot="5400000">
          <a:off x="2625102" y="1324429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Objetivo: Criar funções em Python para manipulação de dados</a:t>
          </a:r>
        </a:p>
      </dsp:txBody>
      <dsp:txXfrm rot="-5400000">
        <a:off x="2915271" y="1455837"/>
        <a:ext cx="866348" cy="995803"/>
      </dsp:txXfrm>
    </dsp:sp>
    <dsp:sp modelId="{5B0C9A4A-697F-498C-AF54-81874D5E4769}">
      <dsp:nvSpPr>
        <dsp:cNvPr id="0" name=""/>
        <dsp:cNvSpPr/>
      </dsp:nvSpPr>
      <dsp:spPr>
        <a:xfrm>
          <a:off x="1104633" y="1519732"/>
          <a:ext cx="1562422" cy="8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D24CB-2AB6-44DE-8388-B3E0CA05F5E3}">
      <dsp:nvSpPr>
        <dsp:cNvPr id="0" name=""/>
        <dsp:cNvSpPr/>
      </dsp:nvSpPr>
      <dsp:spPr>
        <a:xfrm rot="5400000">
          <a:off x="3984409" y="1324429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274578" y="1455837"/>
        <a:ext cx="866348" cy="995803"/>
      </dsp:txXfrm>
    </dsp:sp>
    <dsp:sp modelId="{27DEC7CC-C97A-4B00-8B27-BBDAA9E9486B}">
      <dsp:nvSpPr>
        <dsp:cNvPr id="0" name=""/>
        <dsp:cNvSpPr/>
      </dsp:nvSpPr>
      <dsp:spPr>
        <a:xfrm rot="5400000">
          <a:off x="3307359" y="2552378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Aplicação prática: Preparação para projetos maiores com IA</a:t>
          </a:r>
        </a:p>
      </dsp:txBody>
      <dsp:txXfrm rot="-5400000">
        <a:off x="3597528" y="2683786"/>
        <a:ext cx="866348" cy="995803"/>
      </dsp:txXfrm>
    </dsp:sp>
    <dsp:sp modelId="{6134F36E-F298-420A-BA66-5ED4DBC9ADD2}">
      <dsp:nvSpPr>
        <dsp:cNvPr id="0" name=""/>
        <dsp:cNvSpPr/>
      </dsp:nvSpPr>
      <dsp:spPr>
        <a:xfrm>
          <a:off x="4698205" y="2747681"/>
          <a:ext cx="1614503" cy="868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9445B-8502-4FFF-A01F-CD6DEA3BE57C}">
      <dsp:nvSpPr>
        <dsp:cNvPr id="0" name=""/>
        <dsp:cNvSpPr/>
      </dsp:nvSpPr>
      <dsp:spPr>
        <a:xfrm rot="5400000">
          <a:off x="1948052" y="2552378"/>
          <a:ext cx="1446687" cy="1258618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38221" y="2683786"/>
        <a:ext cx="866348" cy="9958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687BF-1E84-489E-BCAE-D34AF50C1D2A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4BC17-E79E-4A30-869D-EC57BB9498E2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067E-B553-4C3D-B0DF-94D92E373689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Escreva funções em Python para:</a:t>
          </a:r>
        </a:p>
      </dsp:txBody>
      <dsp:txXfrm>
        <a:off x="1736122" y="1100"/>
        <a:ext cx="2172539" cy="921683"/>
      </dsp:txXfrm>
    </dsp:sp>
    <dsp:sp modelId="{78D6F27A-5C6B-4152-B99B-7F49333E26DD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F471B-69D2-4E89-A29A-23772C63D39D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22098-B6C3-4273-9943-D21715B80936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Calcular a soma de transações financeiras</a:t>
          </a:r>
        </a:p>
      </dsp:txBody>
      <dsp:txXfrm>
        <a:off x="5406396" y="1100"/>
        <a:ext cx="2172539" cy="921683"/>
      </dsp:txXfrm>
    </dsp:sp>
    <dsp:sp modelId="{7933A0B2-73DD-479B-A9AC-A5D084CC6426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987CF-DEF9-4B5C-AC3B-B58C0BA04626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DA937-0855-487F-BA7E-3758546A8E1F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Calcular a média das transações</a:t>
          </a:r>
        </a:p>
      </dsp:txBody>
      <dsp:txXfrm>
        <a:off x="1736122" y="1635560"/>
        <a:ext cx="2172539" cy="921683"/>
      </dsp:txXfrm>
    </dsp:sp>
    <dsp:sp modelId="{E533600F-0CD3-4881-957B-B919B39A46AC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E2AF3F-5EF8-4A28-BEF2-B3AC1A97C62E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295EB-1C9A-4361-81B0-164DB3452020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Identificar a maior e a menor transação</a:t>
          </a:r>
        </a:p>
      </dsp:txBody>
      <dsp:txXfrm>
        <a:off x="5406396" y="1635560"/>
        <a:ext cx="2172539" cy="921683"/>
      </dsp:txXfrm>
    </dsp:sp>
    <dsp:sp modelId="{E2DCCA5F-48AA-46CF-BDB7-D24FD0DE1C89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D462EA-546E-4A25-9C77-C6D496F9030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D776-11E6-422A-948D-01CEA0CB1E0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Organizar as transações em ordem crescente/decrescente</a:t>
          </a:r>
        </a:p>
      </dsp:txBody>
      <dsp:txXfrm>
        <a:off x="1736122" y="3270020"/>
        <a:ext cx="2172539" cy="92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16793-2FBE-4763-B8D3-BE9E63E0F93A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718D1-1881-43DE-AD56-0DBEEBDC5B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2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718D1-1881-43DE-AD56-0DBEEBDC5B2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144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68" y="637763"/>
            <a:ext cx="7417348" cy="1413144"/>
          </a:xfrm>
        </p:spPr>
        <p:txBody>
          <a:bodyPr anchor="b">
            <a:normAutofit fontScale="90000"/>
          </a:bodyPr>
          <a:lstStyle/>
          <a:p>
            <a:pPr algn="l"/>
            <a:br>
              <a:rPr lang="pt-BR" sz="3800" dirty="0">
                <a:solidFill>
                  <a:schemeClr val="bg1"/>
                </a:solidFill>
              </a:rPr>
            </a:br>
            <a:br>
              <a:rPr lang="pt-BR" sz="3800" dirty="0">
                <a:solidFill>
                  <a:schemeClr val="bg1"/>
                </a:solidFill>
              </a:rPr>
            </a:br>
            <a:r>
              <a:rPr lang="pt-BR" sz="3800" dirty="0">
                <a:solidFill>
                  <a:schemeClr val="bg1"/>
                </a:solidFill>
              </a:rPr>
              <a:t>Curso de Python com IA</a:t>
            </a:r>
            <a:br>
              <a:rPr lang="pt-BR" sz="4000" dirty="0"/>
            </a:br>
            <a:endParaRPr lang="pt-BR" sz="38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03FCE0-DB7F-53E3-D426-FE1AC54C81F9}"/>
              </a:ext>
            </a:extLst>
          </p:cNvPr>
          <p:cNvSpPr txBox="1">
            <a:spLocks/>
          </p:cNvSpPr>
          <p:nvPr/>
        </p:nvSpPr>
        <p:spPr>
          <a:xfrm>
            <a:off x="867638" y="3474437"/>
            <a:ext cx="7917133" cy="1906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dirty="0"/>
              <a:t>Ramiro de Vasconcelos dos Santos Júnior, Prof. Dr.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Formação Acadêmica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/>
              <a:t>• Graduação em Ciência da Computação (UFERSA)</a:t>
            </a:r>
          </a:p>
          <a:p>
            <a:pPr marL="0" indent="0">
              <a:buNone/>
            </a:pPr>
            <a:r>
              <a:rPr lang="pt-BR" sz="2100" dirty="0"/>
              <a:t>  - TCC: Saúde Mental</a:t>
            </a:r>
          </a:p>
          <a:p>
            <a:pPr marL="0" indent="0">
              <a:buNone/>
            </a:pPr>
            <a:r>
              <a:rPr lang="pt-BR" sz="2100" dirty="0"/>
              <a:t>• Mestrado em Cognição, Tecnologias e Instituições (UFERSA)</a:t>
            </a:r>
            <a:br>
              <a:rPr lang="pt-BR" sz="2100" dirty="0"/>
            </a:br>
            <a:r>
              <a:rPr lang="pt-BR" sz="2100" dirty="0"/>
              <a:t>  - Linha de Pesquisa: Desenvolvimento de Tecnologias para a Sociedade</a:t>
            </a:r>
            <a:br>
              <a:rPr lang="pt-BR" sz="2100" dirty="0"/>
            </a:br>
            <a:r>
              <a:rPr lang="pt-BR" sz="2100" dirty="0"/>
              <a:t>  - Projeto: Ontologia para Educação Patrimonial</a:t>
            </a:r>
          </a:p>
          <a:p>
            <a:pPr marL="0" indent="0">
              <a:buNone/>
            </a:pPr>
            <a:r>
              <a:rPr lang="pt-BR" sz="2100" dirty="0"/>
              <a:t>• Doutorado em Ciência da Computação (UFRN)</a:t>
            </a:r>
            <a:br>
              <a:rPr lang="pt-BR" sz="2100" dirty="0"/>
            </a:br>
            <a:r>
              <a:rPr lang="pt-BR" sz="2100" dirty="0"/>
              <a:t>  - Pesquisa: Aprendizado de Máquina aplicado à Segurança Pública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Experiência como Professor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/>
              <a:t>• Professor Substituto - UFERSA (Campus Angicos)</a:t>
            </a:r>
          </a:p>
          <a:p>
            <a:pPr marL="0" indent="0">
              <a:buNone/>
            </a:pPr>
            <a:r>
              <a:rPr lang="pt-BR" sz="2100" dirty="0"/>
              <a:t>• Professor de Informática - Rede Estadual</a:t>
            </a:r>
          </a:p>
          <a:p>
            <a:pPr marL="0" indent="0">
              <a:buNone/>
            </a:pPr>
            <a:r>
              <a:rPr lang="pt-BR" sz="2100" dirty="0"/>
              <a:t>• Instrutor de Informática - SENAC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1520377"/>
          </a:xfrm>
        </p:spPr>
        <p:txBody>
          <a:bodyPr anchor="ctr">
            <a:norm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Atuação Profissional Atual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9" y="3100283"/>
            <a:ext cx="7417341" cy="30766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/>
              <a:t>• Engenheiro de Desenvolvimento - RTT Soluções Industriais</a:t>
            </a:r>
          </a:p>
          <a:p>
            <a:pPr marL="0" indent="0">
              <a:buNone/>
            </a:pPr>
            <a:r>
              <a:rPr lang="pt-BR" sz="2100" dirty="0"/>
              <a:t>• Lotado no time de LLM da Petrobrás</a:t>
            </a:r>
          </a:p>
          <a:p>
            <a:pPr marL="0" indent="0">
              <a:buNone/>
            </a:pPr>
            <a:r>
              <a:rPr lang="pt-BR" sz="2100" dirty="0"/>
              <a:t>• Atuação na STD (Setor de Transformação Digital)</a:t>
            </a:r>
          </a:p>
          <a:p>
            <a:pPr marL="0" indent="0">
              <a:buNone/>
            </a:pPr>
            <a:r>
              <a:rPr lang="pt-BR" sz="2100" dirty="0"/>
              <a:t>• Desenvolvimento de soluções baseadas em Inteligência Artificial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Conexão com o Curso de Python com IA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100" dirty="0"/>
              <a:t>• Experiência acadêmica e prática em Inteligência Artificial</a:t>
            </a:r>
          </a:p>
          <a:p>
            <a:pPr marL="0" indent="0">
              <a:buNone/>
            </a:pPr>
            <a:r>
              <a:rPr lang="pt-BR" sz="2100" dirty="0"/>
              <a:t>• Pesquisa e aplicação em diferentes áreas (saúde, educação, segurança, indústria)</a:t>
            </a:r>
          </a:p>
          <a:p>
            <a:pPr marL="0" indent="0">
              <a:buNone/>
            </a:pPr>
            <a:r>
              <a:rPr lang="pt-BR" sz="2100" dirty="0"/>
              <a:t>• Compartilhar conhecimentos aplicáveis ao mercado/</a:t>
            </a:r>
            <a:r>
              <a:rPr lang="pt-BR" sz="2100"/>
              <a:t>industria </a:t>
            </a:r>
            <a:r>
              <a:rPr lang="pt-BR" sz="2100" dirty="0"/>
              <a:t>e à pesquisa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1"/>
            <a:ext cx="9143993" cy="37425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68" y="637763"/>
            <a:ext cx="7417348" cy="2874471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6000" dirty="0">
                <a:solidFill>
                  <a:schemeClr val="bg1"/>
                </a:solidFill>
              </a:rPr>
              <a:t>Aula 01: Revisão de Programação em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3742597"/>
            <a:ext cx="9143993" cy="31154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668" y="4307684"/>
            <a:ext cx="7158115" cy="1906846"/>
          </a:xfrm>
        </p:spPr>
        <p:txBody>
          <a:bodyPr anchor="t">
            <a:normAutofit/>
          </a:bodyPr>
          <a:lstStyle/>
          <a:p>
            <a:pPr algn="l"/>
            <a:r>
              <a:rPr lang="pt-BR" sz="2800" dirty="0"/>
              <a:t>Curso de Python com Aplicações em 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885" y="41010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1"/>
            <a:ext cx="9143993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Revisão de Conceitos Básicos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DA4BB2-D1CB-8FDD-4B3B-AABBA297B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6650867"/>
              </p:ext>
            </p:extLst>
          </p:nvPr>
        </p:nvGraphicFramePr>
        <p:xfrm>
          <a:off x="866668" y="2261336"/>
          <a:ext cx="7417342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1"/>
            <a:ext cx="9143993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>
                <a:solidFill>
                  <a:schemeClr val="bg1"/>
                </a:solidFill>
              </a:rPr>
              <a:t>Introdução ao Desafio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C6F4DD-AB51-0515-5B75-5B4BAAF56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563523"/>
              </p:ext>
            </p:extLst>
          </p:nvPr>
        </p:nvGraphicFramePr>
        <p:xfrm>
          <a:off x="866668" y="2261336"/>
          <a:ext cx="7417342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A4A58-29C9-2FF1-E440-07AC38CC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7EBE04-8A2E-0B24-45CF-50FCE5432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1"/>
            <a:ext cx="9143993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A0CBC-8E5C-868A-BBA3-265A9A56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pt-BR" sz="3500" dirty="0">
                <a:solidFill>
                  <a:srgbClr val="FFFFFF"/>
                </a:solidFill>
              </a:rPr>
              <a:t>Exercício Prático</a:t>
            </a:r>
            <a:endParaRPr lang="pt-BR" sz="35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B3DADD-71F7-9CBD-9AEF-A994DBBD2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D48FE8C-298C-E103-6136-FA925795B9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5734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237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321</Words>
  <Application>Microsoft Office PowerPoint</Application>
  <PresentationFormat>Apresentação na tela (4:3)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Arial</vt:lpstr>
      <vt:lpstr>Calibri</vt:lpstr>
      <vt:lpstr>Office Theme</vt:lpstr>
      <vt:lpstr>  Curso de Python com IA </vt:lpstr>
      <vt:lpstr>Formação Acadêmica</vt:lpstr>
      <vt:lpstr>Experiência como Professor</vt:lpstr>
      <vt:lpstr>Atuação Profissional Atual</vt:lpstr>
      <vt:lpstr>Conexão com o Curso de Python com IA</vt:lpstr>
      <vt:lpstr>Aula 01: Revisão de Programação em Python</vt:lpstr>
      <vt:lpstr>Revisão de Conceitos Básicos</vt:lpstr>
      <vt:lpstr>Introdução ao Desafio</vt:lpstr>
      <vt:lpstr>Exercício Prático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Junior</cp:lastModifiedBy>
  <cp:revision>3</cp:revision>
  <dcterms:created xsi:type="dcterms:W3CDTF">2013-01-27T09:14:16Z</dcterms:created>
  <dcterms:modified xsi:type="dcterms:W3CDTF">2025-08-31T19:18:26Z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5498d2-29ec-4c1a-b398-8a8e1b01e345_Enabled">
    <vt:lpwstr>true</vt:lpwstr>
  </property>
  <property fmtid="{D5CDD505-2E9C-101B-9397-08002B2CF9AE}" pid="3" name="MSIP_Label_975498d2-29ec-4c1a-b398-8a8e1b01e345_SetDate">
    <vt:lpwstr>2025-08-30T12:17:50Z</vt:lpwstr>
  </property>
  <property fmtid="{D5CDD505-2E9C-101B-9397-08002B2CF9AE}" pid="4" name="MSIP_Label_975498d2-29ec-4c1a-b398-8a8e1b01e345_Method">
    <vt:lpwstr>Standard</vt:lpwstr>
  </property>
  <property fmtid="{D5CDD505-2E9C-101B-9397-08002B2CF9AE}" pid="5" name="MSIP_Label_975498d2-29ec-4c1a-b398-8a8e1b01e345_Name">
    <vt:lpwstr>defa4170-0d19-0005-0004-bc88714345d2</vt:lpwstr>
  </property>
  <property fmtid="{D5CDD505-2E9C-101B-9397-08002B2CF9AE}" pid="6" name="MSIP_Label_975498d2-29ec-4c1a-b398-8a8e1b01e345_SiteId">
    <vt:lpwstr>28c27457-1a57-4ca5-a81f-93db7cacc421</vt:lpwstr>
  </property>
  <property fmtid="{D5CDD505-2E9C-101B-9397-08002B2CF9AE}" pid="7" name="MSIP_Label_975498d2-29ec-4c1a-b398-8a8e1b01e345_ActionId">
    <vt:lpwstr>39204f97-23fd-49c6-946c-aedd88c194db</vt:lpwstr>
  </property>
  <property fmtid="{D5CDD505-2E9C-101B-9397-08002B2CF9AE}" pid="8" name="MSIP_Label_975498d2-29ec-4c1a-b398-8a8e1b01e345_ContentBits">
    <vt:lpwstr>0</vt:lpwstr>
  </property>
  <property fmtid="{D5CDD505-2E9C-101B-9397-08002B2CF9AE}" pid="9" name="MSIP_Label_975498d2-29ec-4c1a-b398-8a8e1b01e345_Tag">
    <vt:lpwstr>10, 3, 0, 1</vt:lpwstr>
  </property>
</Properties>
</file>