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1122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FE1DB0-8379-4740-B250-39E10D0B685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2908769-AE0A-4EC3-8321-CDD439EE51FE}">
      <dgm:prSet/>
      <dgm:spPr/>
      <dgm:t>
        <a:bodyPr/>
        <a:lstStyle/>
        <a:p>
          <a:r>
            <a:rPr lang="en-US"/>
            <a:t>• Compreender o que é a Engenharia de Prompts e sua importância.</a:t>
          </a:r>
        </a:p>
      </dgm:t>
    </dgm:pt>
    <dgm:pt modelId="{C2C3B206-A683-4661-B252-6170DAE9CAF9}" type="parTrans" cxnId="{38640C2C-EAF9-47D7-9912-FA88B8038556}">
      <dgm:prSet/>
      <dgm:spPr/>
      <dgm:t>
        <a:bodyPr/>
        <a:lstStyle/>
        <a:p>
          <a:endParaRPr lang="en-US"/>
        </a:p>
      </dgm:t>
    </dgm:pt>
    <dgm:pt modelId="{1285C4EC-071F-4931-B561-A89E21D772CF}" type="sibTrans" cxnId="{38640C2C-EAF9-47D7-9912-FA88B8038556}">
      <dgm:prSet/>
      <dgm:spPr/>
      <dgm:t>
        <a:bodyPr/>
        <a:lstStyle/>
        <a:p>
          <a:endParaRPr lang="en-US"/>
        </a:p>
      </dgm:t>
    </dgm:pt>
    <dgm:pt modelId="{BC3169E9-94CA-4A93-80C6-17DB9C8A6C66}">
      <dgm:prSet/>
      <dgm:spPr/>
      <dgm:t>
        <a:bodyPr/>
        <a:lstStyle/>
        <a:p>
          <a:r>
            <a:rPr lang="en-US"/>
            <a:t>• Estruturar prompts eficazes utilizando Persona, Contexto e Tarefa.</a:t>
          </a:r>
        </a:p>
      </dgm:t>
    </dgm:pt>
    <dgm:pt modelId="{3B4FA3F8-DAEF-4CC7-9CE0-D027D88C84C9}" type="parTrans" cxnId="{13529DD5-A4A6-423A-AE92-9055551DA3DB}">
      <dgm:prSet/>
      <dgm:spPr/>
      <dgm:t>
        <a:bodyPr/>
        <a:lstStyle/>
        <a:p>
          <a:endParaRPr lang="en-US"/>
        </a:p>
      </dgm:t>
    </dgm:pt>
    <dgm:pt modelId="{C3C670A9-4C80-4C98-9FAB-5B221F4C7DC3}" type="sibTrans" cxnId="{13529DD5-A4A6-423A-AE92-9055551DA3DB}">
      <dgm:prSet/>
      <dgm:spPr/>
      <dgm:t>
        <a:bodyPr/>
        <a:lstStyle/>
        <a:p>
          <a:endParaRPr lang="en-US"/>
        </a:p>
      </dgm:t>
    </dgm:pt>
    <dgm:pt modelId="{1B30ED6F-81E2-4197-9752-268B36F31766}">
      <dgm:prSet/>
      <dgm:spPr/>
      <dgm:t>
        <a:bodyPr/>
        <a:lstStyle/>
        <a:p>
          <a:r>
            <a:rPr lang="en-US"/>
            <a:t>• Aplicar prompts em todo o ciclo de Machine Learning.</a:t>
          </a:r>
        </a:p>
      </dgm:t>
    </dgm:pt>
    <dgm:pt modelId="{102019E4-4C2C-4802-A43A-FBF781E7B2DE}" type="parTrans" cxnId="{159E00D1-BCC3-4BA8-A60A-338AC7714E06}">
      <dgm:prSet/>
      <dgm:spPr/>
      <dgm:t>
        <a:bodyPr/>
        <a:lstStyle/>
        <a:p>
          <a:endParaRPr lang="en-US"/>
        </a:p>
      </dgm:t>
    </dgm:pt>
    <dgm:pt modelId="{9254C23D-84A8-4AEA-B285-8B8E53AD9E13}" type="sibTrans" cxnId="{159E00D1-BCC3-4BA8-A60A-338AC7714E06}">
      <dgm:prSet/>
      <dgm:spPr/>
      <dgm:t>
        <a:bodyPr/>
        <a:lstStyle/>
        <a:p>
          <a:endParaRPr lang="en-US"/>
        </a:p>
      </dgm:t>
    </dgm:pt>
    <dgm:pt modelId="{DD6E5FB2-15DD-42C9-9586-AD96E1D6256F}">
      <dgm:prSet/>
      <dgm:spPr/>
      <dgm:t>
        <a:bodyPr/>
        <a:lstStyle/>
        <a:p>
          <a:r>
            <a:rPr lang="en-US"/>
            <a:t>• Adotar LLMs como assistentes inteligentes.</a:t>
          </a:r>
        </a:p>
      </dgm:t>
    </dgm:pt>
    <dgm:pt modelId="{342293BD-22ED-4767-AB28-4C1260111CB4}" type="parTrans" cxnId="{EAB308F6-711B-4509-A93E-A377A305BDF6}">
      <dgm:prSet/>
      <dgm:spPr/>
      <dgm:t>
        <a:bodyPr/>
        <a:lstStyle/>
        <a:p>
          <a:endParaRPr lang="en-US"/>
        </a:p>
      </dgm:t>
    </dgm:pt>
    <dgm:pt modelId="{1517CBE0-4BF1-452C-9EF9-0C6C3B9918B9}" type="sibTrans" cxnId="{EAB308F6-711B-4509-A93E-A377A305BDF6}">
      <dgm:prSet/>
      <dgm:spPr/>
      <dgm:t>
        <a:bodyPr/>
        <a:lstStyle/>
        <a:p>
          <a:endParaRPr lang="en-US"/>
        </a:p>
      </dgm:t>
    </dgm:pt>
    <dgm:pt modelId="{482D1A57-A6F4-4E9E-948F-0A4701E9ECED}" type="pres">
      <dgm:prSet presAssocID="{5EFE1DB0-8379-4740-B250-39E10D0B685A}" presName="linear" presStyleCnt="0">
        <dgm:presLayoutVars>
          <dgm:animLvl val="lvl"/>
          <dgm:resizeHandles val="exact"/>
        </dgm:presLayoutVars>
      </dgm:prSet>
      <dgm:spPr/>
    </dgm:pt>
    <dgm:pt modelId="{44519A8C-0102-44A8-A1D5-F98F905F16FD}" type="pres">
      <dgm:prSet presAssocID="{F2908769-AE0A-4EC3-8321-CDD439EE51F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B2A6905-C97C-4EDF-9394-906E84B470FE}" type="pres">
      <dgm:prSet presAssocID="{1285C4EC-071F-4931-B561-A89E21D772CF}" presName="spacer" presStyleCnt="0"/>
      <dgm:spPr/>
    </dgm:pt>
    <dgm:pt modelId="{E26B331A-46D3-43D4-8182-87A8DE2F12A7}" type="pres">
      <dgm:prSet presAssocID="{BC3169E9-94CA-4A93-80C6-17DB9C8A6C6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9B3B66C-8D00-4619-8736-D9D3B54F1202}" type="pres">
      <dgm:prSet presAssocID="{C3C670A9-4C80-4C98-9FAB-5B221F4C7DC3}" presName="spacer" presStyleCnt="0"/>
      <dgm:spPr/>
    </dgm:pt>
    <dgm:pt modelId="{7951DD2E-CF70-4E92-BFD0-8FC28830F5A3}" type="pres">
      <dgm:prSet presAssocID="{1B30ED6F-81E2-4197-9752-268B36F3176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BC5A0C4-F2ED-4B62-AA48-566AAB527C6D}" type="pres">
      <dgm:prSet presAssocID="{9254C23D-84A8-4AEA-B285-8B8E53AD9E13}" presName="spacer" presStyleCnt="0"/>
      <dgm:spPr/>
    </dgm:pt>
    <dgm:pt modelId="{A94E5ECC-5F00-404C-A11C-CB3D1D5CD023}" type="pres">
      <dgm:prSet presAssocID="{DD6E5FB2-15DD-42C9-9586-AD96E1D6256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2AFA004-17BD-40DA-BF97-84B00C65AE54}" type="presOf" srcId="{DD6E5FB2-15DD-42C9-9586-AD96E1D6256F}" destId="{A94E5ECC-5F00-404C-A11C-CB3D1D5CD023}" srcOrd="0" destOrd="0" presId="urn:microsoft.com/office/officeart/2005/8/layout/vList2"/>
    <dgm:cxn modelId="{38640C2C-EAF9-47D7-9912-FA88B8038556}" srcId="{5EFE1DB0-8379-4740-B250-39E10D0B685A}" destId="{F2908769-AE0A-4EC3-8321-CDD439EE51FE}" srcOrd="0" destOrd="0" parTransId="{C2C3B206-A683-4661-B252-6170DAE9CAF9}" sibTransId="{1285C4EC-071F-4931-B561-A89E21D772CF}"/>
    <dgm:cxn modelId="{0CCB9B6B-6C7B-4572-9085-C51C52D02579}" type="presOf" srcId="{1B30ED6F-81E2-4197-9752-268B36F31766}" destId="{7951DD2E-CF70-4E92-BFD0-8FC28830F5A3}" srcOrd="0" destOrd="0" presId="urn:microsoft.com/office/officeart/2005/8/layout/vList2"/>
    <dgm:cxn modelId="{D778F08C-953F-4C95-92FE-317316CC19B2}" type="presOf" srcId="{F2908769-AE0A-4EC3-8321-CDD439EE51FE}" destId="{44519A8C-0102-44A8-A1D5-F98F905F16FD}" srcOrd="0" destOrd="0" presId="urn:microsoft.com/office/officeart/2005/8/layout/vList2"/>
    <dgm:cxn modelId="{1D5FCE9E-73EF-4307-9665-68C5F6AB68B3}" type="presOf" srcId="{5EFE1DB0-8379-4740-B250-39E10D0B685A}" destId="{482D1A57-A6F4-4E9E-948F-0A4701E9ECED}" srcOrd="0" destOrd="0" presId="urn:microsoft.com/office/officeart/2005/8/layout/vList2"/>
    <dgm:cxn modelId="{159E00D1-BCC3-4BA8-A60A-338AC7714E06}" srcId="{5EFE1DB0-8379-4740-B250-39E10D0B685A}" destId="{1B30ED6F-81E2-4197-9752-268B36F31766}" srcOrd="2" destOrd="0" parTransId="{102019E4-4C2C-4802-A43A-FBF781E7B2DE}" sibTransId="{9254C23D-84A8-4AEA-B285-8B8E53AD9E13}"/>
    <dgm:cxn modelId="{F5D7A9D4-1241-4C95-94AB-F35A11EBB6E1}" type="presOf" srcId="{BC3169E9-94CA-4A93-80C6-17DB9C8A6C66}" destId="{E26B331A-46D3-43D4-8182-87A8DE2F12A7}" srcOrd="0" destOrd="0" presId="urn:microsoft.com/office/officeart/2005/8/layout/vList2"/>
    <dgm:cxn modelId="{13529DD5-A4A6-423A-AE92-9055551DA3DB}" srcId="{5EFE1DB0-8379-4740-B250-39E10D0B685A}" destId="{BC3169E9-94CA-4A93-80C6-17DB9C8A6C66}" srcOrd="1" destOrd="0" parTransId="{3B4FA3F8-DAEF-4CC7-9CE0-D027D88C84C9}" sibTransId="{C3C670A9-4C80-4C98-9FAB-5B221F4C7DC3}"/>
    <dgm:cxn modelId="{EAB308F6-711B-4509-A93E-A377A305BDF6}" srcId="{5EFE1DB0-8379-4740-B250-39E10D0B685A}" destId="{DD6E5FB2-15DD-42C9-9586-AD96E1D6256F}" srcOrd="3" destOrd="0" parTransId="{342293BD-22ED-4767-AB28-4C1260111CB4}" sibTransId="{1517CBE0-4BF1-452C-9EF9-0C6C3B9918B9}"/>
    <dgm:cxn modelId="{014D6195-5502-477A-A85C-BD7033EE1F54}" type="presParOf" srcId="{482D1A57-A6F4-4E9E-948F-0A4701E9ECED}" destId="{44519A8C-0102-44A8-A1D5-F98F905F16FD}" srcOrd="0" destOrd="0" presId="urn:microsoft.com/office/officeart/2005/8/layout/vList2"/>
    <dgm:cxn modelId="{C800FFA1-82C7-44BB-A330-F1F0DA96C044}" type="presParOf" srcId="{482D1A57-A6F4-4E9E-948F-0A4701E9ECED}" destId="{CB2A6905-C97C-4EDF-9394-906E84B470FE}" srcOrd="1" destOrd="0" presId="urn:microsoft.com/office/officeart/2005/8/layout/vList2"/>
    <dgm:cxn modelId="{333C39BA-0CFF-48A7-9848-2B9985873AA7}" type="presParOf" srcId="{482D1A57-A6F4-4E9E-948F-0A4701E9ECED}" destId="{E26B331A-46D3-43D4-8182-87A8DE2F12A7}" srcOrd="2" destOrd="0" presId="urn:microsoft.com/office/officeart/2005/8/layout/vList2"/>
    <dgm:cxn modelId="{F2155E42-34C2-4902-95A1-6F9870C317FC}" type="presParOf" srcId="{482D1A57-A6F4-4E9E-948F-0A4701E9ECED}" destId="{69B3B66C-8D00-4619-8736-D9D3B54F1202}" srcOrd="3" destOrd="0" presId="urn:microsoft.com/office/officeart/2005/8/layout/vList2"/>
    <dgm:cxn modelId="{D72AC6BA-64EE-48A7-ADC5-2C850A847128}" type="presParOf" srcId="{482D1A57-A6F4-4E9E-948F-0A4701E9ECED}" destId="{7951DD2E-CF70-4E92-BFD0-8FC28830F5A3}" srcOrd="4" destOrd="0" presId="urn:microsoft.com/office/officeart/2005/8/layout/vList2"/>
    <dgm:cxn modelId="{7ED54476-DB37-4E15-9B8E-CB2C64226DCD}" type="presParOf" srcId="{482D1A57-A6F4-4E9E-948F-0A4701E9ECED}" destId="{5BC5A0C4-F2ED-4B62-AA48-566AAB527C6D}" srcOrd="5" destOrd="0" presId="urn:microsoft.com/office/officeart/2005/8/layout/vList2"/>
    <dgm:cxn modelId="{1975B612-81FB-4991-A447-84BD0E028371}" type="presParOf" srcId="{482D1A57-A6F4-4E9E-948F-0A4701E9ECED}" destId="{A94E5ECC-5F00-404C-A11C-CB3D1D5CD02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1B6B60-9C14-4206-981B-B6362E05F8B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C050B81-9247-4FC2-B114-728295BE175E}">
      <dgm:prSet/>
      <dgm:spPr/>
      <dgm:t>
        <a:bodyPr/>
        <a:lstStyle/>
        <a:p>
          <a:r>
            <a:rPr lang="en-US"/>
            <a:t>• Arte e ciência de projetar entradas para obter saídas poderosas.</a:t>
          </a:r>
        </a:p>
      </dgm:t>
    </dgm:pt>
    <dgm:pt modelId="{DB139511-DDD1-4C71-ADD7-A0F3D606A736}" type="parTrans" cxnId="{FB117CCA-B361-45A3-B8A7-6567420794D8}">
      <dgm:prSet/>
      <dgm:spPr/>
      <dgm:t>
        <a:bodyPr/>
        <a:lstStyle/>
        <a:p>
          <a:endParaRPr lang="en-US"/>
        </a:p>
      </dgm:t>
    </dgm:pt>
    <dgm:pt modelId="{D2C3CD94-1846-4406-9340-EE33DA866822}" type="sibTrans" cxnId="{FB117CCA-B361-45A3-B8A7-6567420794D8}">
      <dgm:prSet/>
      <dgm:spPr/>
      <dgm:t>
        <a:bodyPr/>
        <a:lstStyle/>
        <a:p>
          <a:endParaRPr lang="en-US"/>
        </a:p>
      </dgm:t>
    </dgm:pt>
    <dgm:pt modelId="{88DF47C7-77FD-4941-ACCD-A34F55FFBF52}">
      <dgm:prSet/>
      <dgm:spPr/>
      <dgm:t>
        <a:bodyPr/>
        <a:lstStyle/>
        <a:p>
          <a:r>
            <a:rPr lang="en-US"/>
            <a:t>• Muda o paradigma do desenvolvimento em Machine Learning.</a:t>
          </a:r>
        </a:p>
      </dgm:t>
    </dgm:pt>
    <dgm:pt modelId="{3E78FBD6-C549-4593-8C5D-D1B7D122AF7A}" type="parTrans" cxnId="{4BDCBEAB-9E30-49E4-974E-2551523C2B25}">
      <dgm:prSet/>
      <dgm:spPr/>
      <dgm:t>
        <a:bodyPr/>
        <a:lstStyle/>
        <a:p>
          <a:endParaRPr lang="en-US"/>
        </a:p>
      </dgm:t>
    </dgm:pt>
    <dgm:pt modelId="{8E394E5D-5981-48A8-A564-18303F422FFC}" type="sibTrans" cxnId="{4BDCBEAB-9E30-49E4-974E-2551523C2B25}">
      <dgm:prSet/>
      <dgm:spPr/>
      <dgm:t>
        <a:bodyPr/>
        <a:lstStyle/>
        <a:p>
          <a:endParaRPr lang="en-US"/>
        </a:p>
      </dgm:t>
    </dgm:pt>
    <dgm:pt modelId="{B8A53B99-8436-444E-9436-9B9643D0B968}">
      <dgm:prSet/>
      <dgm:spPr/>
      <dgm:t>
        <a:bodyPr/>
        <a:lstStyle/>
        <a:p>
          <a:r>
            <a:rPr lang="en-US"/>
            <a:t>• Permite acelerar, democratizar conhecimento e focar no estratégico.</a:t>
          </a:r>
        </a:p>
      </dgm:t>
    </dgm:pt>
    <dgm:pt modelId="{45318E47-BD48-43E2-933D-86E4415170B3}" type="parTrans" cxnId="{14F491DC-27F5-4906-9C31-82B995BD71BD}">
      <dgm:prSet/>
      <dgm:spPr/>
      <dgm:t>
        <a:bodyPr/>
        <a:lstStyle/>
        <a:p>
          <a:endParaRPr lang="en-US"/>
        </a:p>
      </dgm:t>
    </dgm:pt>
    <dgm:pt modelId="{21746FC4-F9C5-4C4E-AD7D-2E3F9DFEF0B2}" type="sibTrans" cxnId="{14F491DC-27F5-4906-9C31-82B995BD71BD}">
      <dgm:prSet/>
      <dgm:spPr/>
      <dgm:t>
        <a:bodyPr/>
        <a:lstStyle/>
        <a:p>
          <a:endParaRPr lang="en-US"/>
        </a:p>
      </dgm:t>
    </dgm:pt>
    <dgm:pt modelId="{8C2089E3-362C-4A5A-AF47-2416B64AE23F}">
      <dgm:prSet/>
      <dgm:spPr/>
      <dgm:t>
        <a:bodyPr/>
        <a:lstStyle/>
        <a:p>
          <a:r>
            <a:rPr lang="en-US"/>
            <a:t>• Analogia: Programar com LEGO x Ser arquiteto com construtores rápidos.</a:t>
          </a:r>
        </a:p>
      </dgm:t>
    </dgm:pt>
    <dgm:pt modelId="{2BFBF783-05BE-47C7-9AC5-8F11998DDF30}" type="parTrans" cxnId="{4D9A5548-CEB9-4955-9B05-DBC1B93CEF95}">
      <dgm:prSet/>
      <dgm:spPr/>
      <dgm:t>
        <a:bodyPr/>
        <a:lstStyle/>
        <a:p>
          <a:endParaRPr lang="en-US"/>
        </a:p>
      </dgm:t>
    </dgm:pt>
    <dgm:pt modelId="{3909004E-F7FE-4944-BC04-61739FDFB3CC}" type="sibTrans" cxnId="{4D9A5548-CEB9-4955-9B05-DBC1B93CEF95}">
      <dgm:prSet/>
      <dgm:spPr/>
      <dgm:t>
        <a:bodyPr/>
        <a:lstStyle/>
        <a:p>
          <a:endParaRPr lang="en-US"/>
        </a:p>
      </dgm:t>
    </dgm:pt>
    <dgm:pt modelId="{62BF12AF-0399-46B5-9808-F3D82B68B48A}" type="pres">
      <dgm:prSet presAssocID="{941B6B60-9C14-4206-981B-B6362E05F8B5}" presName="linear" presStyleCnt="0">
        <dgm:presLayoutVars>
          <dgm:animLvl val="lvl"/>
          <dgm:resizeHandles val="exact"/>
        </dgm:presLayoutVars>
      </dgm:prSet>
      <dgm:spPr/>
    </dgm:pt>
    <dgm:pt modelId="{7077F538-015F-4EC3-A061-E6CF4B034E56}" type="pres">
      <dgm:prSet presAssocID="{CC050B81-9247-4FC2-B114-728295BE175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F823094-A62A-4AFF-BECC-EC8A4745F54F}" type="pres">
      <dgm:prSet presAssocID="{D2C3CD94-1846-4406-9340-EE33DA866822}" presName="spacer" presStyleCnt="0"/>
      <dgm:spPr/>
    </dgm:pt>
    <dgm:pt modelId="{6E48C6EA-B63C-4239-B938-FD04B8B8B745}" type="pres">
      <dgm:prSet presAssocID="{88DF47C7-77FD-4941-ACCD-A34F55FFBF5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645D2DE-E590-4CDA-9F99-0B11F47F4473}" type="pres">
      <dgm:prSet presAssocID="{8E394E5D-5981-48A8-A564-18303F422FFC}" presName="spacer" presStyleCnt="0"/>
      <dgm:spPr/>
    </dgm:pt>
    <dgm:pt modelId="{CEA16F4D-12A6-4F44-B176-236E617BBD65}" type="pres">
      <dgm:prSet presAssocID="{B8A53B99-8436-444E-9436-9B9643D0B96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C3B7C87-A7FE-44D6-9CD7-443C63427A7E}" type="pres">
      <dgm:prSet presAssocID="{21746FC4-F9C5-4C4E-AD7D-2E3F9DFEF0B2}" presName="spacer" presStyleCnt="0"/>
      <dgm:spPr/>
    </dgm:pt>
    <dgm:pt modelId="{3686468B-2A87-4453-A59A-A0E5BB38B56F}" type="pres">
      <dgm:prSet presAssocID="{8C2089E3-362C-4A5A-AF47-2416B64AE23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31C922A-BBCE-49AE-A46B-A3F0ED108288}" type="presOf" srcId="{CC050B81-9247-4FC2-B114-728295BE175E}" destId="{7077F538-015F-4EC3-A061-E6CF4B034E56}" srcOrd="0" destOrd="0" presId="urn:microsoft.com/office/officeart/2005/8/layout/vList2"/>
    <dgm:cxn modelId="{4D9A5548-CEB9-4955-9B05-DBC1B93CEF95}" srcId="{941B6B60-9C14-4206-981B-B6362E05F8B5}" destId="{8C2089E3-362C-4A5A-AF47-2416B64AE23F}" srcOrd="3" destOrd="0" parTransId="{2BFBF783-05BE-47C7-9AC5-8F11998DDF30}" sibTransId="{3909004E-F7FE-4944-BC04-61739FDFB3CC}"/>
    <dgm:cxn modelId="{B1B9BD54-0B75-4B13-B88D-0F43D549E5A1}" type="presOf" srcId="{8C2089E3-362C-4A5A-AF47-2416B64AE23F}" destId="{3686468B-2A87-4453-A59A-A0E5BB38B56F}" srcOrd="0" destOrd="0" presId="urn:microsoft.com/office/officeart/2005/8/layout/vList2"/>
    <dgm:cxn modelId="{0F42E988-2D9B-4328-8C7B-484336A3EA30}" type="presOf" srcId="{88DF47C7-77FD-4941-ACCD-A34F55FFBF52}" destId="{6E48C6EA-B63C-4239-B938-FD04B8B8B745}" srcOrd="0" destOrd="0" presId="urn:microsoft.com/office/officeart/2005/8/layout/vList2"/>
    <dgm:cxn modelId="{4BDCBEAB-9E30-49E4-974E-2551523C2B25}" srcId="{941B6B60-9C14-4206-981B-B6362E05F8B5}" destId="{88DF47C7-77FD-4941-ACCD-A34F55FFBF52}" srcOrd="1" destOrd="0" parTransId="{3E78FBD6-C549-4593-8C5D-D1B7D122AF7A}" sibTransId="{8E394E5D-5981-48A8-A564-18303F422FFC}"/>
    <dgm:cxn modelId="{2AFACCAC-BB4C-4DCB-A8C4-39EE38A73BE2}" type="presOf" srcId="{941B6B60-9C14-4206-981B-B6362E05F8B5}" destId="{62BF12AF-0399-46B5-9808-F3D82B68B48A}" srcOrd="0" destOrd="0" presId="urn:microsoft.com/office/officeart/2005/8/layout/vList2"/>
    <dgm:cxn modelId="{05D8C6B0-BCD8-4FA1-86A5-F222527B474F}" type="presOf" srcId="{B8A53B99-8436-444E-9436-9B9643D0B968}" destId="{CEA16F4D-12A6-4F44-B176-236E617BBD65}" srcOrd="0" destOrd="0" presId="urn:microsoft.com/office/officeart/2005/8/layout/vList2"/>
    <dgm:cxn modelId="{FB117CCA-B361-45A3-B8A7-6567420794D8}" srcId="{941B6B60-9C14-4206-981B-B6362E05F8B5}" destId="{CC050B81-9247-4FC2-B114-728295BE175E}" srcOrd="0" destOrd="0" parTransId="{DB139511-DDD1-4C71-ADD7-A0F3D606A736}" sibTransId="{D2C3CD94-1846-4406-9340-EE33DA866822}"/>
    <dgm:cxn modelId="{14F491DC-27F5-4906-9C31-82B995BD71BD}" srcId="{941B6B60-9C14-4206-981B-B6362E05F8B5}" destId="{B8A53B99-8436-444E-9436-9B9643D0B968}" srcOrd="2" destOrd="0" parTransId="{45318E47-BD48-43E2-933D-86E4415170B3}" sibTransId="{21746FC4-F9C5-4C4E-AD7D-2E3F9DFEF0B2}"/>
    <dgm:cxn modelId="{83EC00FB-56A1-44CD-9DF4-D0145B715FA8}" type="presParOf" srcId="{62BF12AF-0399-46B5-9808-F3D82B68B48A}" destId="{7077F538-015F-4EC3-A061-E6CF4B034E56}" srcOrd="0" destOrd="0" presId="urn:microsoft.com/office/officeart/2005/8/layout/vList2"/>
    <dgm:cxn modelId="{4AE81714-1C02-474D-8812-6494D07878D9}" type="presParOf" srcId="{62BF12AF-0399-46B5-9808-F3D82B68B48A}" destId="{EF823094-A62A-4AFF-BECC-EC8A4745F54F}" srcOrd="1" destOrd="0" presId="urn:microsoft.com/office/officeart/2005/8/layout/vList2"/>
    <dgm:cxn modelId="{45C91E85-5E03-43E4-9962-53821FF86273}" type="presParOf" srcId="{62BF12AF-0399-46B5-9808-F3D82B68B48A}" destId="{6E48C6EA-B63C-4239-B938-FD04B8B8B745}" srcOrd="2" destOrd="0" presId="urn:microsoft.com/office/officeart/2005/8/layout/vList2"/>
    <dgm:cxn modelId="{BF099998-7579-4218-A731-6746048E9E0E}" type="presParOf" srcId="{62BF12AF-0399-46B5-9808-F3D82B68B48A}" destId="{A645D2DE-E590-4CDA-9F99-0B11F47F4473}" srcOrd="3" destOrd="0" presId="urn:microsoft.com/office/officeart/2005/8/layout/vList2"/>
    <dgm:cxn modelId="{B7FBF532-C5B0-41D7-BE97-9A9EBF65338A}" type="presParOf" srcId="{62BF12AF-0399-46B5-9808-F3D82B68B48A}" destId="{CEA16F4D-12A6-4F44-B176-236E617BBD65}" srcOrd="4" destOrd="0" presId="urn:microsoft.com/office/officeart/2005/8/layout/vList2"/>
    <dgm:cxn modelId="{31CD43F4-4DA5-4276-B988-C0B254E35DBC}" type="presParOf" srcId="{62BF12AF-0399-46B5-9808-F3D82B68B48A}" destId="{BC3B7C87-A7FE-44D6-9CD7-443C63427A7E}" srcOrd="5" destOrd="0" presId="urn:microsoft.com/office/officeart/2005/8/layout/vList2"/>
    <dgm:cxn modelId="{C796000F-4909-4CF4-947B-6E8941278542}" type="presParOf" srcId="{62BF12AF-0399-46B5-9808-F3D82B68B48A}" destId="{3686468B-2A87-4453-A59A-A0E5BB38B56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13A64E-9923-4BB1-9688-9F309ED9029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8A87849-89BE-4B05-94B2-106C5A20FB7F}">
      <dgm:prSet/>
      <dgm:spPr/>
      <dgm:t>
        <a:bodyPr/>
        <a:lstStyle/>
        <a:p>
          <a:r>
            <a:rPr lang="en-US"/>
            <a:t>• Persona: Define o papel da IA.</a:t>
          </a:r>
        </a:p>
      </dgm:t>
    </dgm:pt>
    <dgm:pt modelId="{901910A3-3D26-4856-BA74-1A7896FB21E7}" type="parTrans" cxnId="{B2D6E1D4-311F-4003-9D50-87F8C06669E5}">
      <dgm:prSet/>
      <dgm:spPr/>
      <dgm:t>
        <a:bodyPr/>
        <a:lstStyle/>
        <a:p>
          <a:endParaRPr lang="en-US"/>
        </a:p>
      </dgm:t>
    </dgm:pt>
    <dgm:pt modelId="{C5AD506E-D911-4525-936C-DB2AE690917A}" type="sibTrans" cxnId="{B2D6E1D4-311F-4003-9D50-87F8C06669E5}">
      <dgm:prSet/>
      <dgm:spPr/>
      <dgm:t>
        <a:bodyPr/>
        <a:lstStyle/>
        <a:p>
          <a:endParaRPr lang="en-US"/>
        </a:p>
      </dgm:t>
    </dgm:pt>
    <dgm:pt modelId="{50F2E64C-8868-424F-8FB0-9E68909767DE}">
      <dgm:prSet/>
      <dgm:spPr/>
      <dgm:t>
        <a:bodyPr/>
        <a:lstStyle/>
        <a:p>
          <a:r>
            <a:rPr lang="en-US"/>
            <a:t>• Contexto: Explica o problema e os dados.</a:t>
          </a:r>
        </a:p>
      </dgm:t>
    </dgm:pt>
    <dgm:pt modelId="{7A127EF2-32D9-49A5-A050-F9B7F88360F7}" type="parTrans" cxnId="{62498AF1-7D9A-4FCE-A7B3-2CA35A240B97}">
      <dgm:prSet/>
      <dgm:spPr/>
      <dgm:t>
        <a:bodyPr/>
        <a:lstStyle/>
        <a:p>
          <a:endParaRPr lang="en-US"/>
        </a:p>
      </dgm:t>
    </dgm:pt>
    <dgm:pt modelId="{9434699F-E859-45B9-9905-8ED0114D8F80}" type="sibTrans" cxnId="{62498AF1-7D9A-4FCE-A7B3-2CA35A240B97}">
      <dgm:prSet/>
      <dgm:spPr/>
      <dgm:t>
        <a:bodyPr/>
        <a:lstStyle/>
        <a:p>
          <a:endParaRPr lang="en-US"/>
        </a:p>
      </dgm:t>
    </dgm:pt>
    <dgm:pt modelId="{D8E4DA55-EB68-4A02-B313-55BD26260BFD}">
      <dgm:prSet/>
      <dgm:spPr/>
      <dgm:t>
        <a:bodyPr/>
        <a:lstStyle/>
        <a:p>
          <a:r>
            <a:rPr lang="en-US"/>
            <a:t>• Tarefa: Instruções claras e objetivas.</a:t>
          </a:r>
        </a:p>
      </dgm:t>
    </dgm:pt>
    <dgm:pt modelId="{82FADD92-5135-4FD6-B5E7-C339DCD87F80}" type="parTrans" cxnId="{0FDF2699-EEB2-45B3-9830-6F4A1F7AA456}">
      <dgm:prSet/>
      <dgm:spPr/>
      <dgm:t>
        <a:bodyPr/>
        <a:lstStyle/>
        <a:p>
          <a:endParaRPr lang="en-US"/>
        </a:p>
      </dgm:t>
    </dgm:pt>
    <dgm:pt modelId="{92076160-8772-4C73-82CE-F15F6BA09C9C}" type="sibTrans" cxnId="{0FDF2699-EEB2-45B3-9830-6F4A1F7AA456}">
      <dgm:prSet/>
      <dgm:spPr/>
      <dgm:t>
        <a:bodyPr/>
        <a:lstStyle/>
        <a:p>
          <a:endParaRPr lang="en-US"/>
        </a:p>
      </dgm:t>
    </dgm:pt>
    <dgm:pt modelId="{D9BF920D-8122-46C6-9257-00CE248610F2}">
      <dgm:prSet/>
      <dgm:spPr/>
      <dgm:t>
        <a:bodyPr/>
        <a:lstStyle/>
        <a:p>
          <a:r>
            <a:rPr lang="en-US"/>
            <a:t>Exemplo: Solicitar análise de dados de fraudes em cartões.</a:t>
          </a:r>
        </a:p>
      </dgm:t>
    </dgm:pt>
    <dgm:pt modelId="{65D7B7CF-25C1-46F8-9EDC-FCADB4B804FC}" type="parTrans" cxnId="{3C693DE8-7067-4033-8D89-FD8FA1C4BD22}">
      <dgm:prSet/>
      <dgm:spPr/>
      <dgm:t>
        <a:bodyPr/>
        <a:lstStyle/>
        <a:p>
          <a:endParaRPr lang="en-US"/>
        </a:p>
      </dgm:t>
    </dgm:pt>
    <dgm:pt modelId="{06158776-601C-439F-B310-C707CCEEE5B1}" type="sibTrans" cxnId="{3C693DE8-7067-4033-8D89-FD8FA1C4BD22}">
      <dgm:prSet/>
      <dgm:spPr/>
      <dgm:t>
        <a:bodyPr/>
        <a:lstStyle/>
        <a:p>
          <a:endParaRPr lang="en-US"/>
        </a:p>
      </dgm:t>
    </dgm:pt>
    <dgm:pt modelId="{CD0260DC-D130-4102-B445-151C6DCD5D08}" type="pres">
      <dgm:prSet presAssocID="{4B13A64E-9923-4BB1-9688-9F309ED90299}" presName="linear" presStyleCnt="0">
        <dgm:presLayoutVars>
          <dgm:animLvl val="lvl"/>
          <dgm:resizeHandles val="exact"/>
        </dgm:presLayoutVars>
      </dgm:prSet>
      <dgm:spPr/>
    </dgm:pt>
    <dgm:pt modelId="{E5356D30-747C-4700-B4BD-65D6834C3D9B}" type="pres">
      <dgm:prSet presAssocID="{68A87849-89BE-4B05-94B2-106C5A20FB7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3E74A68-829F-4222-8269-A0EB92752649}" type="pres">
      <dgm:prSet presAssocID="{C5AD506E-D911-4525-936C-DB2AE690917A}" presName="spacer" presStyleCnt="0"/>
      <dgm:spPr/>
    </dgm:pt>
    <dgm:pt modelId="{B3E79BCF-0A46-47DA-A5F7-BB5ACCF17316}" type="pres">
      <dgm:prSet presAssocID="{50F2E64C-8868-424F-8FB0-9E68909767D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BAFDC7B-2638-43FB-A368-A4D951B7A92B}" type="pres">
      <dgm:prSet presAssocID="{9434699F-E859-45B9-9905-8ED0114D8F80}" presName="spacer" presStyleCnt="0"/>
      <dgm:spPr/>
    </dgm:pt>
    <dgm:pt modelId="{8B2DA3EE-CFBE-4B6E-B8AF-9D0AFF3700D6}" type="pres">
      <dgm:prSet presAssocID="{D8E4DA55-EB68-4A02-B313-55BD26260BF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32D67EA-71E6-45C0-9D1E-FF2446475A59}" type="pres">
      <dgm:prSet presAssocID="{92076160-8772-4C73-82CE-F15F6BA09C9C}" presName="spacer" presStyleCnt="0"/>
      <dgm:spPr/>
    </dgm:pt>
    <dgm:pt modelId="{9DB7B96C-C7EA-4413-B125-F2A97E2044F4}" type="pres">
      <dgm:prSet presAssocID="{D9BF920D-8122-46C6-9257-00CE248610F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A166414-69E1-4F51-A2E7-E8D0B8CA7176}" type="presOf" srcId="{D8E4DA55-EB68-4A02-B313-55BD26260BFD}" destId="{8B2DA3EE-CFBE-4B6E-B8AF-9D0AFF3700D6}" srcOrd="0" destOrd="0" presId="urn:microsoft.com/office/officeart/2005/8/layout/vList2"/>
    <dgm:cxn modelId="{1EE78A22-38D8-4055-8E9A-F659137B9F43}" type="presOf" srcId="{D9BF920D-8122-46C6-9257-00CE248610F2}" destId="{9DB7B96C-C7EA-4413-B125-F2A97E2044F4}" srcOrd="0" destOrd="0" presId="urn:microsoft.com/office/officeart/2005/8/layout/vList2"/>
    <dgm:cxn modelId="{69428268-E275-4675-9EAB-DA5A9D32D407}" type="presOf" srcId="{68A87849-89BE-4B05-94B2-106C5A20FB7F}" destId="{E5356D30-747C-4700-B4BD-65D6834C3D9B}" srcOrd="0" destOrd="0" presId="urn:microsoft.com/office/officeart/2005/8/layout/vList2"/>
    <dgm:cxn modelId="{0FDF2699-EEB2-45B3-9830-6F4A1F7AA456}" srcId="{4B13A64E-9923-4BB1-9688-9F309ED90299}" destId="{D8E4DA55-EB68-4A02-B313-55BD26260BFD}" srcOrd="2" destOrd="0" parTransId="{82FADD92-5135-4FD6-B5E7-C339DCD87F80}" sibTransId="{92076160-8772-4C73-82CE-F15F6BA09C9C}"/>
    <dgm:cxn modelId="{B2D6E1D4-311F-4003-9D50-87F8C06669E5}" srcId="{4B13A64E-9923-4BB1-9688-9F309ED90299}" destId="{68A87849-89BE-4B05-94B2-106C5A20FB7F}" srcOrd="0" destOrd="0" parTransId="{901910A3-3D26-4856-BA74-1A7896FB21E7}" sibTransId="{C5AD506E-D911-4525-936C-DB2AE690917A}"/>
    <dgm:cxn modelId="{F7C141DF-4EC3-4544-9863-CD83F43AF8FB}" type="presOf" srcId="{50F2E64C-8868-424F-8FB0-9E68909767DE}" destId="{B3E79BCF-0A46-47DA-A5F7-BB5ACCF17316}" srcOrd="0" destOrd="0" presId="urn:microsoft.com/office/officeart/2005/8/layout/vList2"/>
    <dgm:cxn modelId="{452323E1-D4FC-474E-AE74-006053D7E5D8}" type="presOf" srcId="{4B13A64E-9923-4BB1-9688-9F309ED90299}" destId="{CD0260DC-D130-4102-B445-151C6DCD5D08}" srcOrd="0" destOrd="0" presId="urn:microsoft.com/office/officeart/2005/8/layout/vList2"/>
    <dgm:cxn modelId="{3C693DE8-7067-4033-8D89-FD8FA1C4BD22}" srcId="{4B13A64E-9923-4BB1-9688-9F309ED90299}" destId="{D9BF920D-8122-46C6-9257-00CE248610F2}" srcOrd="3" destOrd="0" parTransId="{65D7B7CF-25C1-46F8-9EDC-FCADB4B804FC}" sibTransId="{06158776-601C-439F-B310-C707CCEEE5B1}"/>
    <dgm:cxn modelId="{62498AF1-7D9A-4FCE-A7B3-2CA35A240B97}" srcId="{4B13A64E-9923-4BB1-9688-9F309ED90299}" destId="{50F2E64C-8868-424F-8FB0-9E68909767DE}" srcOrd="1" destOrd="0" parTransId="{7A127EF2-32D9-49A5-A050-F9B7F88360F7}" sibTransId="{9434699F-E859-45B9-9905-8ED0114D8F80}"/>
    <dgm:cxn modelId="{94AD2F6A-F658-4AAF-8EFD-619D0B89FE10}" type="presParOf" srcId="{CD0260DC-D130-4102-B445-151C6DCD5D08}" destId="{E5356D30-747C-4700-B4BD-65D6834C3D9B}" srcOrd="0" destOrd="0" presId="urn:microsoft.com/office/officeart/2005/8/layout/vList2"/>
    <dgm:cxn modelId="{E80F27B8-ECC2-4D06-B525-ABB37C6944F0}" type="presParOf" srcId="{CD0260DC-D130-4102-B445-151C6DCD5D08}" destId="{13E74A68-829F-4222-8269-A0EB92752649}" srcOrd="1" destOrd="0" presId="urn:microsoft.com/office/officeart/2005/8/layout/vList2"/>
    <dgm:cxn modelId="{DCA8841A-8690-42E7-9911-C56217F2531E}" type="presParOf" srcId="{CD0260DC-D130-4102-B445-151C6DCD5D08}" destId="{B3E79BCF-0A46-47DA-A5F7-BB5ACCF17316}" srcOrd="2" destOrd="0" presId="urn:microsoft.com/office/officeart/2005/8/layout/vList2"/>
    <dgm:cxn modelId="{78BC87D8-17BE-4695-BE99-7E6F25BA8492}" type="presParOf" srcId="{CD0260DC-D130-4102-B445-151C6DCD5D08}" destId="{9BAFDC7B-2638-43FB-A368-A4D951B7A92B}" srcOrd="3" destOrd="0" presId="urn:microsoft.com/office/officeart/2005/8/layout/vList2"/>
    <dgm:cxn modelId="{8712EA14-0D11-4FCC-A630-5EC6022A30EC}" type="presParOf" srcId="{CD0260DC-D130-4102-B445-151C6DCD5D08}" destId="{8B2DA3EE-CFBE-4B6E-B8AF-9D0AFF3700D6}" srcOrd="4" destOrd="0" presId="urn:microsoft.com/office/officeart/2005/8/layout/vList2"/>
    <dgm:cxn modelId="{E41A843E-B9FC-467A-B5C2-70306DD9DA38}" type="presParOf" srcId="{CD0260DC-D130-4102-B445-151C6DCD5D08}" destId="{232D67EA-71E6-45C0-9D1E-FF2446475A59}" srcOrd="5" destOrd="0" presId="urn:microsoft.com/office/officeart/2005/8/layout/vList2"/>
    <dgm:cxn modelId="{4D7488DA-88E6-48D1-B30E-78D2E6776489}" type="presParOf" srcId="{CD0260DC-D130-4102-B445-151C6DCD5D08}" destId="{9DB7B96C-C7EA-4413-B125-F2A97E2044F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4FE428-C395-4DEF-81FD-5FBA77E71800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81B1757-7F2D-465E-8A9D-091199C13608}">
      <dgm:prSet/>
      <dgm:spPr/>
      <dgm:t>
        <a:bodyPr/>
        <a:lstStyle/>
        <a:p>
          <a:r>
            <a:rPr lang="en-US"/>
            <a:t>• Compreensão e limpeza dos dados.</a:t>
          </a:r>
        </a:p>
      </dgm:t>
    </dgm:pt>
    <dgm:pt modelId="{0D9E4406-FEC7-4308-AA00-29E87ED0A0D0}" type="parTrans" cxnId="{C7E726AB-3739-4C33-9E12-07B16C4669CD}">
      <dgm:prSet/>
      <dgm:spPr/>
      <dgm:t>
        <a:bodyPr/>
        <a:lstStyle/>
        <a:p>
          <a:endParaRPr lang="en-US"/>
        </a:p>
      </dgm:t>
    </dgm:pt>
    <dgm:pt modelId="{3DC61733-BCC3-410C-B060-A2B9067CAA78}" type="sibTrans" cxnId="{C7E726AB-3739-4C33-9E12-07B16C4669CD}">
      <dgm:prSet/>
      <dgm:spPr/>
      <dgm:t>
        <a:bodyPr/>
        <a:lstStyle/>
        <a:p>
          <a:endParaRPr lang="en-US"/>
        </a:p>
      </dgm:t>
    </dgm:pt>
    <dgm:pt modelId="{51F72DFC-637E-4DAE-A68A-04D180361741}">
      <dgm:prSet/>
      <dgm:spPr/>
      <dgm:t>
        <a:bodyPr/>
        <a:lstStyle/>
        <a:p>
          <a:r>
            <a:rPr lang="en-US"/>
            <a:t>• Exemplo de Prompt: Pedir script em Python para:</a:t>
          </a:r>
        </a:p>
      </dgm:t>
    </dgm:pt>
    <dgm:pt modelId="{1E183830-C77F-434E-8D62-15B0562EA201}" type="parTrans" cxnId="{F447875E-0CA7-40B6-B81B-C0FE879C013B}">
      <dgm:prSet/>
      <dgm:spPr/>
      <dgm:t>
        <a:bodyPr/>
        <a:lstStyle/>
        <a:p>
          <a:endParaRPr lang="en-US"/>
        </a:p>
      </dgm:t>
    </dgm:pt>
    <dgm:pt modelId="{ABB27431-ED4B-4569-A5B1-D9FDB2D6E7CE}" type="sibTrans" cxnId="{F447875E-0CA7-40B6-B81B-C0FE879C013B}">
      <dgm:prSet/>
      <dgm:spPr/>
      <dgm:t>
        <a:bodyPr/>
        <a:lstStyle/>
        <a:p>
          <a:endParaRPr lang="en-US"/>
        </a:p>
      </dgm:t>
    </dgm:pt>
    <dgm:pt modelId="{B7E8757C-8500-4257-8C9E-908D912124B5}">
      <dgm:prSet/>
      <dgm:spPr/>
      <dgm:t>
        <a:bodyPr/>
        <a:lstStyle/>
        <a:p>
          <a:r>
            <a:rPr lang="en-US"/>
            <a:t>- Tratar valores faltantes.</a:t>
          </a:r>
        </a:p>
      </dgm:t>
    </dgm:pt>
    <dgm:pt modelId="{98292FB2-E901-42F9-8524-38AE26477EA8}" type="parTrans" cxnId="{C6310CC1-419B-4209-A5E7-B75AB53347DD}">
      <dgm:prSet/>
      <dgm:spPr/>
      <dgm:t>
        <a:bodyPr/>
        <a:lstStyle/>
        <a:p>
          <a:endParaRPr lang="en-US"/>
        </a:p>
      </dgm:t>
    </dgm:pt>
    <dgm:pt modelId="{3A0F2D47-EBBE-4A8D-AAC1-47D77A808C7C}" type="sibTrans" cxnId="{C6310CC1-419B-4209-A5E7-B75AB53347DD}">
      <dgm:prSet/>
      <dgm:spPr/>
      <dgm:t>
        <a:bodyPr/>
        <a:lstStyle/>
        <a:p>
          <a:endParaRPr lang="en-US"/>
        </a:p>
      </dgm:t>
    </dgm:pt>
    <dgm:pt modelId="{966BC9C4-8FBE-4ABA-8D11-8E0E5D72DF27}">
      <dgm:prSet/>
      <dgm:spPr/>
      <dgm:t>
        <a:bodyPr/>
        <a:lstStyle/>
        <a:p>
          <a:r>
            <a:rPr lang="en-US"/>
            <a:t>- Criar histogramas, scatter plots e boxplots.</a:t>
          </a:r>
        </a:p>
      </dgm:t>
    </dgm:pt>
    <dgm:pt modelId="{4F23EFF0-5149-459B-8290-32A02C296016}" type="parTrans" cxnId="{F331E1AB-0581-4E62-A134-AF79A1D92CC4}">
      <dgm:prSet/>
      <dgm:spPr/>
      <dgm:t>
        <a:bodyPr/>
        <a:lstStyle/>
        <a:p>
          <a:endParaRPr lang="en-US"/>
        </a:p>
      </dgm:t>
    </dgm:pt>
    <dgm:pt modelId="{A1616441-19AA-46A5-ABB5-5152E2C660D3}" type="sibTrans" cxnId="{F331E1AB-0581-4E62-A134-AF79A1D92CC4}">
      <dgm:prSet/>
      <dgm:spPr/>
      <dgm:t>
        <a:bodyPr/>
        <a:lstStyle/>
        <a:p>
          <a:endParaRPr lang="en-US"/>
        </a:p>
      </dgm:t>
    </dgm:pt>
    <dgm:pt modelId="{F2F34263-E420-4D25-A909-5B7917B7EAF1}" type="pres">
      <dgm:prSet presAssocID="{284FE428-C395-4DEF-81FD-5FBA77E71800}" presName="Name0" presStyleCnt="0">
        <dgm:presLayoutVars>
          <dgm:dir/>
          <dgm:animLvl val="lvl"/>
          <dgm:resizeHandles val="exact"/>
        </dgm:presLayoutVars>
      </dgm:prSet>
      <dgm:spPr/>
    </dgm:pt>
    <dgm:pt modelId="{B89E7D1A-6C4E-4A50-ABAB-6773565D880D}" type="pres">
      <dgm:prSet presAssocID="{C81B1757-7F2D-465E-8A9D-091199C13608}" presName="linNode" presStyleCnt="0"/>
      <dgm:spPr/>
    </dgm:pt>
    <dgm:pt modelId="{3902350E-818D-4E0F-8254-D3A6A2F2022F}" type="pres">
      <dgm:prSet presAssocID="{C81B1757-7F2D-465E-8A9D-091199C13608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BE6F76B5-8DA1-4943-A92D-231D58066985}" type="pres">
      <dgm:prSet presAssocID="{3DC61733-BCC3-410C-B060-A2B9067CAA78}" presName="sp" presStyleCnt="0"/>
      <dgm:spPr/>
    </dgm:pt>
    <dgm:pt modelId="{7CB16B58-61AA-4C8E-A462-626BEDF7DA00}" type="pres">
      <dgm:prSet presAssocID="{51F72DFC-637E-4DAE-A68A-04D180361741}" presName="linNode" presStyleCnt="0"/>
      <dgm:spPr/>
    </dgm:pt>
    <dgm:pt modelId="{2D935AC6-B011-4058-9309-3DAA335CE227}" type="pres">
      <dgm:prSet presAssocID="{51F72DFC-637E-4DAE-A68A-04D180361741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9A92F55-A8F5-48C5-B745-0A3E6ADA7C0A}" type="pres">
      <dgm:prSet presAssocID="{ABB27431-ED4B-4569-A5B1-D9FDB2D6E7CE}" presName="sp" presStyleCnt="0"/>
      <dgm:spPr/>
    </dgm:pt>
    <dgm:pt modelId="{E5CE3C01-C8A7-4ECE-BB1D-8BDB43D4230E}" type="pres">
      <dgm:prSet presAssocID="{B7E8757C-8500-4257-8C9E-908D912124B5}" presName="linNode" presStyleCnt="0"/>
      <dgm:spPr/>
    </dgm:pt>
    <dgm:pt modelId="{F6783D90-9AAA-48BB-B968-98E5C1BFDBBA}" type="pres">
      <dgm:prSet presAssocID="{B7E8757C-8500-4257-8C9E-908D912124B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1F3B4558-76E7-4EA3-8E61-9E5FCB77D340}" type="pres">
      <dgm:prSet presAssocID="{3A0F2D47-EBBE-4A8D-AAC1-47D77A808C7C}" presName="sp" presStyleCnt="0"/>
      <dgm:spPr/>
    </dgm:pt>
    <dgm:pt modelId="{F142F7C9-CF82-4555-AADE-A01506BF5E13}" type="pres">
      <dgm:prSet presAssocID="{966BC9C4-8FBE-4ABA-8D11-8E0E5D72DF27}" presName="linNode" presStyleCnt="0"/>
      <dgm:spPr/>
    </dgm:pt>
    <dgm:pt modelId="{34B89E80-9E2C-4777-9FBB-68A963190DEB}" type="pres">
      <dgm:prSet presAssocID="{966BC9C4-8FBE-4ABA-8D11-8E0E5D72DF27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EF3BB10D-FACC-40DB-ACEC-EB7972387CAE}" type="presOf" srcId="{C81B1757-7F2D-465E-8A9D-091199C13608}" destId="{3902350E-818D-4E0F-8254-D3A6A2F2022F}" srcOrd="0" destOrd="0" presId="urn:microsoft.com/office/officeart/2005/8/layout/vList5"/>
    <dgm:cxn modelId="{62D6D81D-8006-4522-B20E-051F1B8E1522}" type="presOf" srcId="{284FE428-C395-4DEF-81FD-5FBA77E71800}" destId="{F2F34263-E420-4D25-A909-5B7917B7EAF1}" srcOrd="0" destOrd="0" presId="urn:microsoft.com/office/officeart/2005/8/layout/vList5"/>
    <dgm:cxn modelId="{D29D1721-00FE-49FC-ABF7-5FBADB361E3E}" type="presOf" srcId="{966BC9C4-8FBE-4ABA-8D11-8E0E5D72DF27}" destId="{34B89E80-9E2C-4777-9FBB-68A963190DEB}" srcOrd="0" destOrd="0" presId="urn:microsoft.com/office/officeart/2005/8/layout/vList5"/>
    <dgm:cxn modelId="{F447875E-0CA7-40B6-B81B-C0FE879C013B}" srcId="{284FE428-C395-4DEF-81FD-5FBA77E71800}" destId="{51F72DFC-637E-4DAE-A68A-04D180361741}" srcOrd="1" destOrd="0" parTransId="{1E183830-C77F-434E-8D62-15B0562EA201}" sibTransId="{ABB27431-ED4B-4569-A5B1-D9FDB2D6E7CE}"/>
    <dgm:cxn modelId="{C62FEF83-A223-4EBC-B063-4E12DFBA438B}" type="presOf" srcId="{51F72DFC-637E-4DAE-A68A-04D180361741}" destId="{2D935AC6-B011-4058-9309-3DAA335CE227}" srcOrd="0" destOrd="0" presId="urn:microsoft.com/office/officeart/2005/8/layout/vList5"/>
    <dgm:cxn modelId="{20F1AC98-8F61-4DB2-A0E1-B64AECD0A0A6}" type="presOf" srcId="{B7E8757C-8500-4257-8C9E-908D912124B5}" destId="{F6783D90-9AAA-48BB-B968-98E5C1BFDBBA}" srcOrd="0" destOrd="0" presId="urn:microsoft.com/office/officeart/2005/8/layout/vList5"/>
    <dgm:cxn modelId="{C7E726AB-3739-4C33-9E12-07B16C4669CD}" srcId="{284FE428-C395-4DEF-81FD-5FBA77E71800}" destId="{C81B1757-7F2D-465E-8A9D-091199C13608}" srcOrd="0" destOrd="0" parTransId="{0D9E4406-FEC7-4308-AA00-29E87ED0A0D0}" sibTransId="{3DC61733-BCC3-410C-B060-A2B9067CAA78}"/>
    <dgm:cxn modelId="{F331E1AB-0581-4E62-A134-AF79A1D92CC4}" srcId="{284FE428-C395-4DEF-81FD-5FBA77E71800}" destId="{966BC9C4-8FBE-4ABA-8D11-8E0E5D72DF27}" srcOrd="3" destOrd="0" parTransId="{4F23EFF0-5149-459B-8290-32A02C296016}" sibTransId="{A1616441-19AA-46A5-ABB5-5152E2C660D3}"/>
    <dgm:cxn modelId="{C6310CC1-419B-4209-A5E7-B75AB53347DD}" srcId="{284FE428-C395-4DEF-81FD-5FBA77E71800}" destId="{B7E8757C-8500-4257-8C9E-908D912124B5}" srcOrd="2" destOrd="0" parTransId="{98292FB2-E901-42F9-8524-38AE26477EA8}" sibTransId="{3A0F2D47-EBBE-4A8D-AAC1-47D77A808C7C}"/>
    <dgm:cxn modelId="{EA6F19E8-40CA-484B-AC4E-EC12F4FA2CAF}" type="presParOf" srcId="{F2F34263-E420-4D25-A909-5B7917B7EAF1}" destId="{B89E7D1A-6C4E-4A50-ABAB-6773565D880D}" srcOrd="0" destOrd="0" presId="urn:microsoft.com/office/officeart/2005/8/layout/vList5"/>
    <dgm:cxn modelId="{40A88D32-4013-4E97-A5F1-EF5036938702}" type="presParOf" srcId="{B89E7D1A-6C4E-4A50-ABAB-6773565D880D}" destId="{3902350E-818D-4E0F-8254-D3A6A2F2022F}" srcOrd="0" destOrd="0" presId="urn:microsoft.com/office/officeart/2005/8/layout/vList5"/>
    <dgm:cxn modelId="{65DB6755-D467-4AE7-BF7A-A78F22571A63}" type="presParOf" srcId="{F2F34263-E420-4D25-A909-5B7917B7EAF1}" destId="{BE6F76B5-8DA1-4943-A92D-231D58066985}" srcOrd="1" destOrd="0" presId="urn:microsoft.com/office/officeart/2005/8/layout/vList5"/>
    <dgm:cxn modelId="{0A079D5E-7134-4FA3-A382-596BF19C51CE}" type="presParOf" srcId="{F2F34263-E420-4D25-A909-5B7917B7EAF1}" destId="{7CB16B58-61AA-4C8E-A462-626BEDF7DA00}" srcOrd="2" destOrd="0" presId="urn:microsoft.com/office/officeart/2005/8/layout/vList5"/>
    <dgm:cxn modelId="{DEE91029-C453-49B1-A35C-89613BBB88D0}" type="presParOf" srcId="{7CB16B58-61AA-4C8E-A462-626BEDF7DA00}" destId="{2D935AC6-B011-4058-9309-3DAA335CE227}" srcOrd="0" destOrd="0" presId="urn:microsoft.com/office/officeart/2005/8/layout/vList5"/>
    <dgm:cxn modelId="{A69C5CE4-87F5-42AC-A75D-34F27D0D7FE7}" type="presParOf" srcId="{F2F34263-E420-4D25-A909-5B7917B7EAF1}" destId="{19A92F55-A8F5-48C5-B745-0A3E6ADA7C0A}" srcOrd="3" destOrd="0" presId="urn:microsoft.com/office/officeart/2005/8/layout/vList5"/>
    <dgm:cxn modelId="{CDA48B7A-5A62-4850-974B-1A7E802B7DEE}" type="presParOf" srcId="{F2F34263-E420-4D25-A909-5B7917B7EAF1}" destId="{E5CE3C01-C8A7-4ECE-BB1D-8BDB43D4230E}" srcOrd="4" destOrd="0" presId="urn:microsoft.com/office/officeart/2005/8/layout/vList5"/>
    <dgm:cxn modelId="{329BEA62-2893-4407-A65F-F2B5266C473D}" type="presParOf" srcId="{E5CE3C01-C8A7-4ECE-BB1D-8BDB43D4230E}" destId="{F6783D90-9AAA-48BB-B968-98E5C1BFDBBA}" srcOrd="0" destOrd="0" presId="urn:microsoft.com/office/officeart/2005/8/layout/vList5"/>
    <dgm:cxn modelId="{A7EBCED4-E269-4CDC-850E-992126A5C7EF}" type="presParOf" srcId="{F2F34263-E420-4D25-A909-5B7917B7EAF1}" destId="{1F3B4558-76E7-4EA3-8E61-9E5FCB77D340}" srcOrd="5" destOrd="0" presId="urn:microsoft.com/office/officeart/2005/8/layout/vList5"/>
    <dgm:cxn modelId="{5314D422-A2C1-43C6-9D34-65C9C0771617}" type="presParOf" srcId="{F2F34263-E420-4D25-A909-5B7917B7EAF1}" destId="{F142F7C9-CF82-4555-AADE-A01506BF5E13}" srcOrd="6" destOrd="0" presId="urn:microsoft.com/office/officeart/2005/8/layout/vList5"/>
    <dgm:cxn modelId="{867C17B3-C2E8-4A88-B477-D5AC33C7E7D7}" type="presParOf" srcId="{F142F7C9-CF82-4555-AADE-A01506BF5E13}" destId="{34B89E80-9E2C-4777-9FBB-68A963190DE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A6E2730-BED6-4998-83CB-7E5B9FD440D1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F0D89F6-2A60-4FE5-8DDD-E446958F6473}">
      <dgm:prSet/>
      <dgm:spPr/>
      <dgm:t>
        <a:bodyPr/>
        <a:lstStyle/>
        <a:p>
          <a:r>
            <a:rPr lang="en-US"/>
            <a:t>• Escolher modelo adequado.</a:t>
          </a:r>
        </a:p>
      </dgm:t>
    </dgm:pt>
    <dgm:pt modelId="{F3057DC2-D084-4788-929B-D255EBAA2BDD}" type="parTrans" cxnId="{50F210E1-711D-4161-8B8F-A38A3E1D1373}">
      <dgm:prSet/>
      <dgm:spPr/>
      <dgm:t>
        <a:bodyPr/>
        <a:lstStyle/>
        <a:p>
          <a:endParaRPr lang="en-US"/>
        </a:p>
      </dgm:t>
    </dgm:pt>
    <dgm:pt modelId="{02BA3361-9D49-475E-B69E-5721B3BE3561}" type="sibTrans" cxnId="{50F210E1-711D-4161-8B8F-A38A3E1D1373}">
      <dgm:prSet/>
      <dgm:spPr/>
      <dgm:t>
        <a:bodyPr/>
        <a:lstStyle/>
        <a:p>
          <a:endParaRPr lang="en-US"/>
        </a:p>
      </dgm:t>
    </dgm:pt>
    <dgm:pt modelId="{77F25CC6-21D9-42AA-83F2-E2CA1557C57C}">
      <dgm:prSet/>
      <dgm:spPr/>
      <dgm:t>
        <a:bodyPr/>
        <a:lstStyle/>
        <a:p>
          <a:r>
            <a:rPr lang="en-US"/>
            <a:t>• Exemplo de Prompt: Comparar Regressão Linear, Random Forest e XGBoost.</a:t>
          </a:r>
        </a:p>
      </dgm:t>
    </dgm:pt>
    <dgm:pt modelId="{0A4DA195-4554-4632-80BD-67DC3D673835}" type="parTrans" cxnId="{B5F5D711-47C7-463C-A466-163AEEFE7B49}">
      <dgm:prSet/>
      <dgm:spPr/>
      <dgm:t>
        <a:bodyPr/>
        <a:lstStyle/>
        <a:p>
          <a:endParaRPr lang="en-US"/>
        </a:p>
      </dgm:t>
    </dgm:pt>
    <dgm:pt modelId="{69DECD14-35BE-4F44-827D-4B4F7D5C2168}" type="sibTrans" cxnId="{B5F5D711-47C7-463C-A466-163AEEFE7B49}">
      <dgm:prSet/>
      <dgm:spPr/>
      <dgm:t>
        <a:bodyPr/>
        <a:lstStyle/>
        <a:p>
          <a:endParaRPr lang="en-US"/>
        </a:p>
      </dgm:t>
    </dgm:pt>
    <dgm:pt modelId="{322535ED-1B2A-4E32-A463-E6BFCD360443}">
      <dgm:prSet/>
      <dgm:spPr/>
      <dgm:t>
        <a:bodyPr/>
        <a:lstStyle/>
        <a:p>
          <a:r>
            <a:rPr lang="en-US"/>
            <a:t>• Solicitar prós e contras, interpretabilidade e código inicial.</a:t>
          </a:r>
        </a:p>
      </dgm:t>
    </dgm:pt>
    <dgm:pt modelId="{3E1F0DBB-4410-40D4-8FD8-987117C9A7BF}" type="parTrans" cxnId="{E03930AD-AC86-482A-941C-2E505E5AB38A}">
      <dgm:prSet/>
      <dgm:spPr/>
      <dgm:t>
        <a:bodyPr/>
        <a:lstStyle/>
        <a:p>
          <a:endParaRPr lang="en-US"/>
        </a:p>
      </dgm:t>
    </dgm:pt>
    <dgm:pt modelId="{16BC9C09-0472-480C-8C72-1204949671B0}" type="sibTrans" cxnId="{E03930AD-AC86-482A-941C-2E505E5AB38A}">
      <dgm:prSet/>
      <dgm:spPr/>
      <dgm:t>
        <a:bodyPr/>
        <a:lstStyle/>
        <a:p>
          <a:endParaRPr lang="en-US"/>
        </a:p>
      </dgm:t>
    </dgm:pt>
    <dgm:pt modelId="{B712C8A9-398A-492D-A782-84791442F288}" type="pres">
      <dgm:prSet presAssocID="{5A6E2730-BED6-4998-83CB-7E5B9FD440D1}" presName="diagram" presStyleCnt="0">
        <dgm:presLayoutVars>
          <dgm:dir/>
          <dgm:resizeHandles val="exact"/>
        </dgm:presLayoutVars>
      </dgm:prSet>
      <dgm:spPr/>
    </dgm:pt>
    <dgm:pt modelId="{FEDC1E69-3F4D-4631-89E3-5A4A89622117}" type="pres">
      <dgm:prSet presAssocID="{DF0D89F6-2A60-4FE5-8DDD-E446958F6473}" presName="node" presStyleLbl="node1" presStyleIdx="0" presStyleCnt="3">
        <dgm:presLayoutVars>
          <dgm:bulletEnabled val="1"/>
        </dgm:presLayoutVars>
      </dgm:prSet>
      <dgm:spPr/>
    </dgm:pt>
    <dgm:pt modelId="{6775E57A-3615-413C-BD02-E40A0F8A162E}" type="pres">
      <dgm:prSet presAssocID="{02BA3361-9D49-475E-B69E-5721B3BE3561}" presName="sibTrans" presStyleCnt="0"/>
      <dgm:spPr/>
    </dgm:pt>
    <dgm:pt modelId="{B138B21D-3CF0-438D-A605-CD1D21C3C5B8}" type="pres">
      <dgm:prSet presAssocID="{77F25CC6-21D9-42AA-83F2-E2CA1557C57C}" presName="node" presStyleLbl="node1" presStyleIdx="1" presStyleCnt="3">
        <dgm:presLayoutVars>
          <dgm:bulletEnabled val="1"/>
        </dgm:presLayoutVars>
      </dgm:prSet>
      <dgm:spPr/>
    </dgm:pt>
    <dgm:pt modelId="{F716E3F3-C851-4BB8-A35D-523E0A872BBB}" type="pres">
      <dgm:prSet presAssocID="{69DECD14-35BE-4F44-827D-4B4F7D5C2168}" presName="sibTrans" presStyleCnt="0"/>
      <dgm:spPr/>
    </dgm:pt>
    <dgm:pt modelId="{E4AEE7AC-D7C5-4CB2-81BE-914152A2D625}" type="pres">
      <dgm:prSet presAssocID="{322535ED-1B2A-4E32-A463-E6BFCD360443}" presName="node" presStyleLbl="node1" presStyleIdx="2" presStyleCnt="3">
        <dgm:presLayoutVars>
          <dgm:bulletEnabled val="1"/>
        </dgm:presLayoutVars>
      </dgm:prSet>
      <dgm:spPr/>
    </dgm:pt>
  </dgm:ptLst>
  <dgm:cxnLst>
    <dgm:cxn modelId="{B5F5D711-47C7-463C-A466-163AEEFE7B49}" srcId="{5A6E2730-BED6-4998-83CB-7E5B9FD440D1}" destId="{77F25CC6-21D9-42AA-83F2-E2CA1557C57C}" srcOrd="1" destOrd="0" parTransId="{0A4DA195-4554-4632-80BD-67DC3D673835}" sibTransId="{69DECD14-35BE-4F44-827D-4B4F7D5C2168}"/>
    <dgm:cxn modelId="{7C5C0987-A6C7-4741-B954-651B2980BBAA}" type="presOf" srcId="{77F25CC6-21D9-42AA-83F2-E2CA1557C57C}" destId="{B138B21D-3CF0-438D-A605-CD1D21C3C5B8}" srcOrd="0" destOrd="0" presId="urn:microsoft.com/office/officeart/2005/8/layout/default"/>
    <dgm:cxn modelId="{A7A59A8B-E372-4767-86B8-666DAC112288}" type="presOf" srcId="{322535ED-1B2A-4E32-A463-E6BFCD360443}" destId="{E4AEE7AC-D7C5-4CB2-81BE-914152A2D625}" srcOrd="0" destOrd="0" presId="urn:microsoft.com/office/officeart/2005/8/layout/default"/>
    <dgm:cxn modelId="{E03930AD-AC86-482A-941C-2E505E5AB38A}" srcId="{5A6E2730-BED6-4998-83CB-7E5B9FD440D1}" destId="{322535ED-1B2A-4E32-A463-E6BFCD360443}" srcOrd="2" destOrd="0" parTransId="{3E1F0DBB-4410-40D4-8FD8-987117C9A7BF}" sibTransId="{16BC9C09-0472-480C-8C72-1204949671B0}"/>
    <dgm:cxn modelId="{7AED70B3-92A6-4CEC-AFF9-254E173AC5AE}" type="presOf" srcId="{5A6E2730-BED6-4998-83CB-7E5B9FD440D1}" destId="{B712C8A9-398A-492D-A782-84791442F288}" srcOrd="0" destOrd="0" presId="urn:microsoft.com/office/officeart/2005/8/layout/default"/>
    <dgm:cxn modelId="{F57B4CBF-6E30-4456-9EB0-2E89DBA8329A}" type="presOf" srcId="{DF0D89F6-2A60-4FE5-8DDD-E446958F6473}" destId="{FEDC1E69-3F4D-4631-89E3-5A4A89622117}" srcOrd="0" destOrd="0" presId="urn:microsoft.com/office/officeart/2005/8/layout/default"/>
    <dgm:cxn modelId="{50F210E1-711D-4161-8B8F-A38A3E1D1373}" srcId="{5A6E2730-BED6-4998-83CB-7E5B9FD440D1}" destId="{DF0D89F6-2A60-4FE5-8DDD-E446958F6473}" srcOrd="0" destOrd="0" parTransId="{F3057DC2-D084-4788-929B-D255EBAA2BDD}" sibTransId="{02BA3361-9D49-475E-B69E-5721B3BE3561}"/>
    <dgm:cxn modelId="{B1A7F5D3-A59D-4B72-94FC-4F06C89B2098}" type="presParOf" srcId="{B712C8A9-398A-492D-A782-84791442F288}" destId="{FEDC1E69-3F4D-4631-89E3-5A4A89622117}" srcOrd="0" destOrd="0" presId="urn:microsoft.com/office/officeart/2005/8/layout/default"/>
    <dgm:cxn modelId="{A958C10A-2336-4840-A016-983FD4E1748A}" type="presParOf" srcId="{B712C8A9-398A-492D-A782-84791442F288}" destId="{6775E57A-3615-413C-BD02-E40A0F8A162E}" srcOrd="1" destOrd="0" presId="urn:microsoft.com/office/officeart/2005/8/layout/default"/>
    <dgm:cxn modelId="{D369DD09-2AB6-454C-947A-FF25C1C64F7B}" type="presParOf" srcId="{B712C8A9-398A-492D-A782-84791442F288}" destId="{B138B21D-3CF0-438D-A605-CD1D21C3C5B8}" srcOrd="2" destOrd="0" presId="urn:microsoft.com/office/officeart/2005/8/layout/default"/>
    <dgm:cxn modelId="{2BF6FC13-EDA5-4AC7-B212-BA78F4D421EB}" type="presParOf" srcId="{B712C8A9-398A-492D-A782-84791442F288}" destId="{F716E3F3-C851-4BB8-A35D-523E0A872BBB}" srcOrd="3" destOrd="0" presId="urn:microsoft.com/office/officeart/2005/8/layout/default"/>
    <dgm:cxn modelId="{8C3C14E5-6451-4025-80B7-FB74EDAD631F}" type="presParOf" srcId="{B712C8A9-398A-492D-A782-84791442F288}" destId="{E4AEE7AC-D7C5-4CB2-81BE-914152A2D625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8FBBAD-72FE-48BB-A1B2-3CCFFDA6A94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9D7F8F6-FC84-4EB9-91A8-BB4BFA3866A2}">
      <dgm:prSet/>
      <dgm:spPr/>
      <dgm:t>
        <a:bodyPr/>
        <a:lstStyle/>
        <a:p>
          <a:r>
            <a:rPr lang="en-US"/>
            <a:t>• Melhorar a performance do modelo.</a:t>
          </a:r>
        </a:p>
      </dgm:t>
    </dgm:pt>
    <dgm:pt modelId="{096D69B8-B754-4BEE-B6B2-0145BF5B8148}" type="parTrans" cxnId="{443356D8-0B2E-408D-8FDF-7AEF42BA978A}">
      <dgm:prSet/>
      <dgm:spPr/>
      <dgm:t>
        <a:bodyPr/>
        <a:lstStyle/>
        <a:p>
          <a:endParaRPr lang="en-US"/>
        </a:p>
      </dgm:t>
    </dgm:pt>
    <dgm:pt modelId="{ABF57232-8F1A-45C8-8A68-1174DCF440FF}" type="sibTrans" cxnId="{443356D8-0B2E-408D-8FDF-7AEF42BA978A}">
      <dgm:prSet/>
      <dgm:spPr/>
      <dgm:t>
        <a:bodyPr/>
        <a:lstStyle/>
        <a:p>
          <a:endParaRPr lang="en-US"/>
        </a:p>
      </dgm:t>
    </dgm:pt>
    <dgm:pt modelId="{AAF7ED6A-1421-4B20-811A-6B99B24FE893}">
      <dgm:prSet/>
      <dgm:spPr/>
      <dgm:t>
        <a:bodyPr/>
        <a:lstStyle/>
        <a:p>
          <a:r>
            <a:rPr lang="en-US"/>
            <a:t>• Exemplo de Prompt: Usar GridSearchCV para testar combinações de parâmetros.</a:t>
          </a:r>
        </a:p>
      </dgm:t>
    </dgm:pt>
    <dgm:pt modelId="{A85AEDF8-38A9-4DF2-A73C-1BB100B34CD9}" type="parTrans" cxnId="{1B375AF6-5636-48E2-87DC-93F6EFE38EAD}">
      <dgm:prSet/>
      <dgm:spPr/>
      <dgm:t>
        <a:bodyPr/>
        <a:lstStyle/>
        <a:p>
          <a:endParaRPr lang="en-US"/>
        </a:p>
      </dgm:t>
    </dgm:pt>
    <dgm:pt modelId="{65646A5D-0DC8-4ABA-AA83-9C008654778C}" type="sibTrans" cxnId="{1B375AF6-5636-48E2-87DC-93F6EFE38EAD}">
      <dgm:prSet/>
      <dgm:spPr/>
      <dgm:t>
        <a:bodyPr/>
        <a:lstStyle/>
        <a:p>
          <a:endParaRPr lang="en-US"/>
        </a:p>
      </dgm:t>
    </dgm:pt>
    <dgm:pt modelId="{D9D1C036-51AD-4DB1-9D78-288077119363}">
      <dgm:prSet/>
      <dgm:spPr/>
      <dgm:t>
        <a:bodyPr/>
        <a:lstStyle/>
        <a:p>
          <a:r>
            <a:rPr lang="en-US"/>
            <a:t>• Retornar melhores parâmetros e score.</a:t>
          </a:r>
        </a:p>
      </dgm:t>
    </dgm:pt>
    <dgm:pt modelId="{8989A5CF-83C1-478D-9510-73C7B6313832}" type="parTrans" cxnId="{857FBEBA-A906-45FC-A89E-D0E14257EEDF}">
      <dgm:prSet/>
      <dgm:spPr/>
      <dgm:t>
        <a:bodyPr/>
        <a:lstStyle/>
        <a:p>
          <a:endParaRPr lang="en-US"/>
        </a:p>
      </dgm:t>
    </dgm:pt>
    <dgm:pt modelId="{2E64928B-AD83-43C9-A25A-C69D006C25CF}" type="sibTrans" cxnId="{857FBEBA-A906-45FC-A89E-D0E14257EEDF}">
      <dgm:prSet/>
      <dgm:spPr/>
      <dgm:t>
        <a:bodyPr/>
        <a:lstStyle/>
        <a:p>
          <a:endParaRPr lang="en-US"/>
        </a:p>
      </dgm:t>
    </dgm:pt>
    <dgm:pt modelId="{7D04DE10-547F-4ADE-AA30-3F51444EB62F}" type="pres">
      <dgm:prSet presAssocID="{748FBBAD-72FE-48BB-A1B2-3CCFFDA6A94A}" presName="linear" presStyleCnt="0">
        <dgm:presLayoutVars>
          <dgm:animLvl val="lvl"/>
          <dgm:resizeHandles val="exact"/>
        </dgm:presLayoutVars>
      </dgm:prSet>
      <dgm:spPr/>
    </dgm:pt>
    <dgm:pt modelId="{8279B577-6713-4EA6-8609-DBB158BB5818}" type="pres">
      <dgm:prSet presAssocID="{A9D7F8F6-FC84-4EB9-91A8-BB4BFA3866A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689B45-E1DC-41E0-A26C-5080CBEBF19D}" type="pres">
      <dgm:prSet presAssocID="{ABF57232-8F1A-45C8-8A68-1174DCF440FF}" presName="spacer" presStyleCnt="0"/>
      <dgm:spPr/>
    </dgm:pt>
    <dgm:pt modelId="{A1367FA7-409B-48A7-931F-128B034DF772}" type="pres">
      <dgm:prSet presAssocID="{AAF7ED6A-1421-4B20-811A-6B99B24FE89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39030FA-5966-4779-86E3-ABA11B7D3AA3}" type="pres">
      <dgm:prSet presAssocID="{65646A5D-0DC8-4ABA-AA83-9C008654778C}" presName="spacer" presStyleCnt="0"/>
      <dgm:spPr/>
    </dgm:pt>
    <dgm:pt modelId="{4D1B451F-DE23-4654-A53A-54883C8EB895}" type="pres">
      <dgm:prSet presAssocID="{D9D1C036-51AD-4DB1-9D78-28807711936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4622D36-C994-4748-B53F-7D998FF6F88B}" type="presOf" srcId="{748FBBAD-72FE-48BB-A1B2-3CCFFDA6A94A}" destId="{7D04DE10-547F-4ADE-AA30-3F51444EB62F}" srcOrd="0" destOrd="0" presId="urn:microsoft.com/office/officeart/2005/8/layout/vList2"/>
    <dgm:cxn modelId="{14945436-3889-4081-9D79-4A5FAEFC6616}" type="presOf" srcId="{D9D1C036-51AD-4DB1-9D78-288077119363}" destId="{4D1B451F-DE23-4654-A53A-54883C8EB895}" srcOrd="0" destOrd="0" presId="urn:microsoft.com/office/officeart/2005/8/layout/vList2"/>
    <dgm:cxn modelId="{C843BF6F-8BD9-4122-93D6-5D2964BAC226}" type="presOf" srcId="{AAF7ED6A-1421-4B20-811A-6B99B24FE893}" destId="{A1367FA7-409B-48A7-931F-128B034DF772}" srcOrd="0" destOrd="0" presId="urn:microsoft.com/office/officeart/2005/8/layout/vList2"/>
    <dgm:cxn modelId="{598A929F-688F-4F31-935A-D02F3841A4A0}" type="presOf" srcId="{A9D7F8F6-FC84-4EB9-91A8-BB4BFA3866A2}" destId="{8279B577-6713-4EA6-8609-DBB158BB5818}" srcOrd="0" destOrd="0" presId="urn:microsoft.com/office/officeart/2005/8/layout/vList2"/>
    <dgm:cxn modelId="{857FBEBA-A906-45FC-A89E-D0E14257EEDF}" srcId="{748FBBAD-72FE-48BB-A1B2-3CCFFDA6A94A}" destId="{D9D1C036-51AD-4DB1-9D78-288077119363}" srcOrd="2" destOrd="0" parTransId="{8989A5CF-83C1-478D-9510-73C7B6313832}" sibTransId="{2E64928B-AD83-43C9-A25A-C69D006C25CF}"/>
    <dgm:cxn modelId="{443356D8-0B2E-408D-8FDF-7AEF42BA978A}" srcId="{748FBBAD-72FE-48BB-A1B2-3CCFFDA6A94A}" destId="{A9D7F8F6-FC84-4EB9-91A8-BB4BFA3866A2}" srcOrd="0" destOrd="0" parTransId="{096D69B8-B754-4BEE-B6B2-0145BF5B8148}" sibTransId="{ABF57232-8F1A-45C8-8A68-1174DCF440FF}"/>
    <dgm:cxn modelId="{1B375AF6-5636-48E2-87DC-93F6EFE38EAD}" srcId="{748FBBAD-72FE-48BB-A1B2-3CCFFDA6A94A}" destId="{AAF7ED6A-1421-4B20-811A-6B99B24FE893}" srcOrd="1" destOrd="0" parTransId="{A85AEDF8-38A9-4DF2-A73C-1BB100B34CD9}" sibTransId="{65646A5D-0DC8-4ABA-AA83-9C008654778C}"/>
    <dgm:cxn modelId="{4522E44F-7778-4A7F-A67A-8FC3A8E7619D}" type="presParOf" srcId="{7D04DE10-547F-4ADE-AA30-3F51444EB62F}" destId="{8279B577-6713-4EA6-8609-DBB158BB5818}" srcOrd="0" destOrd="0" presId="urn:microsoft.com/office/officeart/2005/8/layout/vList2"/>
    <dgm:cxn modelId="{838FC760-1735-4C81-8F40-5C3D28F24C6C}" type="presParOf" srcId="{7D04DE10-547F-4ADE-AA30-3F51444EB62F}" destId="{0F689B45-E1DC-41E0-A26C-5080CBEBF19D}" srcOrd="1" destOrd="0" presId="urn:microsoft.com/office/officeart/2005/8/layout/vList2"/>
    <dgm:cxn modelId="{6E8E9275-48BC-493F-B468-48D2FE3A9A21}" type="presParOf" srcId="{7D04DE10-547F-4ADE-AA30-3F51444EB62F}" destId="{A1367FA7-409B-48A7-931F-128B034DF772}" srcOrd="2" destOrd="0" presId="urn:microsoft.com/office/officeart/2005/8/layout/vList2"/>
    <dgm:cxn modelId="{91AAEF65-AAC9-40EE-9EF0-D1474A96B6CF}" type="presParOf" srcId="{7D04DE10-547F-4ADE-AA30-3F51444EB62F}" destId="{739030FA-5966-4779-86E3-ABA11B7D3AA3}" srcOrd="3" destOrd="0" presId="urn:microsoft.com/office/officeart/2005/8/layout/vList2"/>
    <dgm:cxn modelId="{A364C4C1-A9AA-4369-A81F-A1D9F56BC48E}" type="presParOf" srcId="{7D04DE10-547F-4ADE-AA30-3F51444EB62F}" destId="{4D1B451F-DE23-4654-A53A-54883C8EB89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45C4450-C739-4085-BAAE-442748D6EA7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FD9B35C-708D-4989-BC87-7C3663E6B75D}">
      <dgm:prSet/>
      <dgm:spPr/>
      <dgm:t>
        <a:bodyPr/>
        <a:lstStyle/>
        <a:p>
          <a:r>
            <a:rPr lang="en-US"/>
            <a:t>• Medir qualidade do modelo.</a:t>
          </a:r>
        </a:p>
      </dgm:t>
    </dgm:pt>
    <dgm:pt modelId="{5C7EAF2F-564F-4A43-B540-04E5BEE72FBB}" type="parTrans" cxnId="{E83B5842-05E9-4F66-AA1D-7C84E4AB1DC3}">
      <dgm:prSet/>
      <dgm:spPr/>
      <dgm:t>
        <a:bodyPr/>
        <a:lstStyle/>
        <a:p>
          <a:endParaRPr lang="en-US"/>
        </a:p>
      </dgm:t>
    </dgm:pt>
    <dgm:pt modelId="{7DF7CBC2-B460-43BF-BCFC-1B897972C3B7}" type="sibTrans" cxnId="{E83B5842-05E9-4F66-AA1D-7C84E4AB1DC3}">
      <dgm:prSet/>
      <dgm:spPr/>
      <dgm:t>
        <a:bodyPr/>
        <a:lstStyle/>
        <a:p>
          <a:endParaRPr lang="en-US"/>
        </a:p>
      </dgm:t>
    </dgm:pt>
    <dgm:pt modelId="{43A0950D-5451-4C8B-A1C6-E113B63BBD25}">
      <dgm:prSet/>
      <dgm:spPr/>
      <dgm:t>
        <a:bodyPr/>
        <a:lstStyle/>
        <a:p>
          <a:r>
            <a:rPr lang="en-US"/>
            <a:t>• Exemplo de Prompt: Calcular MAE, MSE e R².</a:t>
          </a:r>
        </a:p>
      </dgm:t>
    </dgm:pt>
    <dgm:pt modelId="{395F00E7-5F99-4612-B0D2-B615CC797C48}" type="parTrans" cxnId="{E27F9CC0-2FED-4222-BE9C-D7802727DAA9}">
      <dgm:prSet/>
      <dgm:spPr/>
      <dgm:t>
        <a:bodyPr/>
        <a:lstStyle/>
        <a:p>
          <a:endParaRPr lang="en-US"/>
        </a:p>
      </dgm:t>
    </dgm:pt>
    <dgm:pt modelId="{C2B9405A-E937-4CD3-AEE1-5337F265B907}" type="sibTrans" cxnId="{E27F9CC0-2FED-4222-BE9C-D7802727DAA9}">
      <dgm:prSet/>
      <dgm:spPr/>
      <dgm:t>
        <a:bodyPr/>
        <a:lstStyle/>
        <a:p>
          <a:endParaRPr lang="en-US"/>
        </a:p>
      </dgm:t>
    </dgm:pt>
    <dgm:pt modelId="{3CC50F2F-601F-4A79-896B-1E5D9877ABD2}">
      <dgm:prSet/>
      <dgm:spPr/>
      <dgm:t>
        <a:bodyPr/>
        <a:lstStyle/>
        <a:p>
          <a:r>
            <a:rPr lang="en-US"/>
            <a:t>• Gerar visualização das features mais importantes.</a:t>
          </a:r>
        </a:p>
      </dgm:t>
    </dgm:pt>
    <dgm:pt modelId="{EDBBB84C-A0F4-482C-9960-83FD3471282F}" type="parTrans" cxnId="{D1293D17-B79D-4F8F-BF6C-B4314D77E404}">
      <dgm:prSet/>
      <dgm:spPr/>
      <dgm:t>
        <a:bodyPr/>
        <a:lstStyle/>
        <a:p>
          <a:endParaRPr lang="en-US"/>
        </a:p>
      </dgm:t>
    </dgm:pt>
    <dgm:pt modelId="{76BB5BD4-D65A-4490-9429-09B2C1F70518}" type="sibTrans" cxnId="{D1293D17-B79D-4F8F-BF6C-B4314D77E404}">
      <dgm:prSet/>
      <dgm:spPr/>
      <dgm:t>
        <a:bodyPr/>
        <a:lstStyle/>
        <a:p>
          <a:endParaRPr lang="en-US"/>
        </a:p>
      </dgm:t>
    </dgm:pt>
    <dgm:pt modelId="{64AE909D-432C-4A97-AAE1-74DE141513FB}">
      <dgm:prSet/>
      <dgm:spPr/>
      <dgm:t>
        <a:bodyPr/>
        <a:lstStyle/>
        <a:p>
          <a:r>
            <a:rPr lang="en-US"/>
            <a:t>• Traduzir métricas para stakeholders.</a:t>
          </a:r>
        </a:p>
      </dgm:t>
    </dgm:pt>
    <dgm:pt modelId="{EFA80A8C-86D2-46E1-91E8-7884D7558B8A}" type="parTrans" cxnId="{31F7780F-D2A5-4307-9648-70861AB492AF}">
      <dgm:prSet/>
      <dgm:spPr/>
      <dgm:t>
        <a:bodyPr/>
        <a:lstStyle/>
        <a:p>
          <a:endParaRPr lang="en-US"/>
        </a:p>
      </dgm:t>
    </dgm:pt>
    <dgm:pt modelId="{35F089D9-516A-42B7-B0AA-2A5726235C94}" type="sibTrans" cxnId="{31F7780F-D2A5-4307-9648-70861AB492AF}">
      <dgm:prSet/>
      <dgm:spPr/>
      <dgm:t>
        <a:bodyPr/>
        <a:lstStyle/>
        <a:p>
          <a:endParaRPr lang="en-US"/>
        </a:p>
      </dgm:t>
    </dgm:pt>
    <dgm:pt modelId="{0001A9FB-ADC6-492F-BA5A-180102C6BB5F}" type="pres">
      <dgm:prSet presAssocID="{445C4450-C739-4085-BAAE-442748D6EA76}" presName="linear" presStyleCnt="0">
        <dgm:presLayoutVars>
          <dgm:animLvl val="lvl"/>
          <dgm:resizeHandles val="exact"/>
        </dgm:presLayoutVars>
      </dgm:prSet>
      <dgm:spPr/>
    </dgm:pt>
    <dgm:pt modelId="{6494A39F-6EDE-41FB-8E9E-B415CBCBF052}" type="pres">
      <dgm:prSet presAssocID="{3FD9B35C-708D-4989-BC87-7C3663E6B75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7BB9A10-A5A8-4D87-AC23-5DE9CB479283}" type="pres">
      <dgm:prSet presAssocID="{7DF7CBC2-B460-43BF-BCFC-1B897972C3B7}" presName="spacer" presStyleCnt="0"/>
      <dgm:spPr/>
    </dgm:pt>
    <dgm:pt modelId="{5FAA42AA-1B89-4564-9BDB-722B687A81E7}" type="pres">
      <dgm:prSet presAssocID="{43A0950D-5451-4C8B-A1C6-E113B63BBD2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FFD3AFE-ACDD-4A5B-BC99-810AF35E010A}" type="pres">
      <dgm:prSet presAssocID="{C2B9405A-E937-4CD3-AEE1-5337F265B907}" presName="spacer" presStyleCnt="0"/>
      <dgm:spPr/>
    </dgm:pt>
    <dgm:pt modelId="{505D85E5-ACFF-40F6-A35E-038F4B2F3CEC}" type="pres">
      <dgm:prSet presAssocID="{3CC50F2F-601F-4A79-896B-1E5D9877ABD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9006A38-5A21-4B95-AAB3-B5F08AE61074}" type="pres">
      <dgm:prSet presAssocID="{76BB5BD4-D65A-4490-9429-09B2C1F70518}" presName="spacer" presStyleCnt="0"/>
      <dgm:spPr/>
    </dgm:pt>
    <dgm:pt modelId="{CB0A0BB1-ED35-4AC8-8CBC-B0B1BFD84B1C}" type="pres">
      <dgm:prSet presAssocID="{64AE909D-432C-4A97-AAE1-74DE141513F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1F7780F-D2A5-4307-9648-70861AB492AF}" srcId="{445C4450-C739-4085-BAAE-442748D6EA76}" destId="{64AE909D-432C-4A97-AAE1-74DE141513FB}" srcOrd="3" destOrd="0" parTransId="{EFA80A8C-86D2-46E1-91E8-7884D7558B8A}" sibTransId="{35F089D9-516A-42B7-B0AA-2A5726235C94}"/>
    <dgm:cxn modelId="{D1293D17-B79D-4F8F-BF6C-B4314D77E404}" srcId="{445C4450-C739-4085-BAAE-442748D6EA76}" destId="{3CC50F2F-601F-4A79-896B-1E5D9877ABD2}" srcOrd="2" destOrd="0" parTransId="{EDBBB84C-A0F4-482C-9960-83FD3471282F}" sibTransId="{76BB5BD4-D65A-4490-9429-09B2C1F70518}"/>
    <dgm:cxn modelId="{00B0D15C-FE39-4B83-B03E-E518E4256CCA}" type="presOf" srcId="{3FD9B35C-708D-4989-BC87-7C3663E6B75D}" destId="{6494A39F-6EDE-41FB-8E9E-B415CBCBF052}" srcOrd="0" destOrd="0" presId="urn:microsoft.com/office/officeart/2005/8/layout/vList2"/>
    <dgm:cxn modelId="{43290D41-13F8-48BA-922F-0583B8194FAF}" type="presOf" srcId="{3CC50F2F-601F-4A79-896B-1E5D9877ABD2}" destId="{505D85E5-ACFF-40F6-A35E-038F4B2F3CEC}" srcOrd="0" destOrd="0" presId="urn:microsoft.com/office/officeart/2005/8/layout/vList2"/>
    <dgm:cxn modelId="{E83B5842-05E9-4F66-AA1D-7C84E4AB1DC3}" srcId="{445C4450-C739-4085-BAAE-442748D6EA76}" destId="{3FD9B35C-708D-4989-BC87-7C3663E6B75D}" srcOrd="0" destOrd="0" parTransId="{5C7EAF2F-564F-4A43-B540-04E5BEE72FBB}" sibTransId="{7DF7CBC2-B460-43BF-BCFC-1B897972C3B7}"/>
    <dgm:cxn modelId="{57C4606C-36E2-4CE4-8310-62E9071CCD5F}" type="presOf" srcId="{64AE909D-432C-4A97-AAE1-74DE141513FB}" destId="{CB0A0BB1-ED35-4AC8-8CBC-B0B1BFD84B1C}" srcOrd="0" destOrd="0" presId="urn:microsoft.com/office/officeart/2005/8/layout/vList2"/>
    <dgm:cxn modelId="{E27F9CC0-2FED-4222-BE9C-D7802727DAA9}" srcId="{445C4450-C739-4085-BAAE-442748D6EA76}" destId="{43A0950D-5451-4C8B-A1C6-E113B63BBD25}" srcOrd="1" destOrd="0" parTransId="{395F00E7-5F99-4612-B0D2-B615CC797C48}" sibTransId="{C2B9405A-E937-4CD3-AEE1-5337F265B907}"/>
    <dgm:cxn modelId="{A33B7DD4-8D9F-4BBE-B5D4-D145A3DD83C6}" type="presOf" srcId="{43A0950D-5451-4C8B-A1C6-E113B63BBD25}" destId="{5FAA42AA-1B89-4564-9BDB-722B687A81E7}" srcOrd="0" destOrd="0" presId="urn:microsoft.com/office/officeart/2005/8/layout/vList2"/>
    <dgm:cxn modelId="{8EC98ED9-989B-4503-9544-0C1169B65BFB}" type="presOf" srcId="{445C4450-C739-4085-BAAE-442748D6EA76}" destId="{0001A9FB-ADC6-492F-BA5A-180102C6BB5F}" srcOrd="0" destOrd="0" presId="urn:microsoft.com/office/officeart/2005/8/layout/vList2"/>
    <dgm:cxn modelId="{2194A0B7-FC1F-474A-B14C-680EF5ECBF47}" type="presParOf" srcId="{0001A9FB-ADC6-492F-BA5A-180102C6BB5F}" destId="{6494A39F-6EDE-41FB-8E9E-B415CBCBF052}" srcOrd="0" destOrd="0" presId="urn:microsoft.com/office/officeart/2005/8/layout/vList2"/>
    <dgm:cxn modelId="{426519A0-0F1D-463E-96BD-A9A0BF6B9899}" type="presParOf" srcId="{0001A9FB-ADC6-492F-BA5A-180102C6BB5F}" destId="{77BB9A10-A5A8-4D87-AC23-5DE9CB479283}" srcOrd="1" destOrd="0" presId="urn:microsoft.com/office/officeart/2005/8/layout/vList2"/>
    <dgm:cxn modelId="{784EE221-6E15-45A1-BEB2-95B89251F44E}" type="presParOf" srcId="{0001A9FB-ADC6-492F-BA5A-180102C6BB5F}" destId="{5FAA42AA-1B89-4564-9BDB-722B687A81E7}" srcOrd="2" destOrd="0" presId="urn:microsoft.com/office/officeart/2005/8/layout/vList2"/>
    <dgm:cxn modelId="{4644439E-EC1B-4BC5-9C87-E791EA3DED43}" type="presParOf" srcId="{0001A9FB-ADC6-492F-BA5A-180102C6BB5F}" destId="{6FFD3AFE-ACDD-4A5B-BC99-810AF35E010A}" srcOrd="3" destOrd="0" presId="urn:microsoft.com/office/officeart/2005/8/layout/vList2"/>
    <dgm:cxn modelId="{524D7284-27A2-44B0-8EB8-4965D7563B36}" type="presParOf" srcId="{0001A9FB-ADC6-492F-BA5A-180102C6BB5F}" destId="{505D85E5-ACFF-40F6-A35E-038F4B2F3CEC}" srcOrd="4" destOrd="0" presId="urn:microsoft.com/office/officeart/2005/8/layout/vList2"/>
    <dgm:cxn modelId="{B70DEED2-0A39-420E-8CF4-499E2770836C}" type="presParOf" srcId="{0001A9FB-ADC6-492F-BA5A-180102C6BB5F}" destId="{69006A38-5A21-4B95-AAB3-B5F08AE61074}" srcOrd="5" destOrd="0" presId="urn:microsoft.com/office/officeart/2005/8/layout/vList2"/>
    <dgm:cxn modelId="{7C99C815-5C37-4D45-B374-15325B6628DE}" type="presParOf" srcId="{0001A9FB-ADC6-492F-BA5A-180102C6BB5F}" destId="{CB0A0BB1-ED35-4AC8-8CBC-B0B1BFD84B1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EB98162-71E2-4F36-9C6B-8ED05DB20AB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41C970D-71FB-4661-8CA1-CFB39D87B04A}">
      <dgm:prSet/>
      <dgm:spPr/>
      <dgm:t>
        <a:bodyPr/>
        <a:lstStyle/>
        <a:p>
          <a:r>
            <a:rPr lang="en-US"/>
            <a:t>• Engenharia de Prompts é habilidade técnica essencial.</a:t>
          </a:r>
        </a:p>
      </dgm:t>
    </dgm:pt>
    <dgm:pt modelId="{683CC24E-445F-4068-BDCC-91E25FC4B8FB}" type="parTrans" cxnId="{B1AFB652-8923-47C3-B555-622B09C11620}">
      <dgm:prSet/>
      <dgm:spPr/>
      <dgm:t>
        <a:bodyPr/>
        <a:lstStyle/>
        <a:p>
          <a:endParaRPr lang="en-US"/>
        </a:p>
      </dgm:t>
    </dgm:pt>
    <dgm:pt modelId="{CFD1637A-3907-4107-BB81-327848544428}" type="sibTrans" cxnId="{B1AFB652-8923-47C3-B555-622B09C11620}">
      <dgm:prSet/>
      <dgm:spPr/>
      <dgm:t>
        <a:bodyPr/>
        <a:lstStyle/>
        <a:p>
          <a:endParaRPr lang="en-US"/>
        </a:p>
      </dgm:t>
    </dgm:pt>
    <dgm:pt modelId="{CC23EA3F-9680-43E9-87E7-A769C44C0573}">
      <dgm:prSet/>
      <dgm:spPr/>
      <dgm:t>
        <a:bodyPr/>
        <a:lstStyle/>
        <a:p>
          <a:r>
            <a:rPr lang="en-US"/>
            <a:t>• PCT: Persona, Contexto e Tarefa.</a:t>
          </a:r>
        </a:p>
      </dgm:t>
    </dgm:pt>
    <dgm:pt modelId="{F0D40EA5-F8C0-4E02-BD57-6AF9A8BE5CA3}" type="parTrans" cxnId="{D43F8F3F-70C1-4204-B8FC-762A072B74E4}">
      <dgm:prSet/>
      <dgm:spPr/>
      <dgm:t>
        <a:bodyPr/>
        <a:lstStyle/>
        <a:p>
          <a:endParaRPr lang="en-US"/>
        </a:p>
      </dgm:t>
    </dgm:pt>
    <dgm:pt modelId="{9DF577FC-72E3-45D1-A6F3-B99ECF987036}" type="sibTrans" cxnId="{D43F8F3F-70C1-4204-B8FC-762A072B74E4}">
      <dgm:prSet/>
      <dgm:spPr/>
      <dgm:t>
        <a:bodyPr/>
        <a:lstStyle/>
        <a:p>
          <a:endParaRPr lang="en-US"/>
        </a:p>
      </dgm:t>
    </dgm:pt>
    <dgm:pt modelId="{DF04E91B-E574-4E87-B081-F2E0F899A284}">
      <dgm:prSet/>
      <dgm:spPr/>
      <dgm:t>
        <a:bodyPr/>
        <a:lstStyle/>
        <a:p>
          <a:r>
            <a:rPr lang="en-US"/>
            <a:t>• Cientista de Dados como arquiteto de soluções.</a:t>
          </a:r>
        </a:p>
      </dgm:t>
    </dgm:pt>
    <dgm:pt modelId="{D7E4FA48-1522-4B2F-8D21-76FDF8BA11DF}" type="parTrans" cxnId="{88BD74B2-A4C5-4D52-A5B2-7641F9C7C8AC}">
      <dgm:prSet/>
      <dgm:spPr/>
      <dgm:t>
        <a:bodyPr/>
        <a:lstStyle/>
        <a:p>
          <a:endParaRPr lang="en-US"/>
        </a:p>
      </dgm:t>
    </dgm:pt>
    <dgm:pt modelId="{754E92B9-6E7A-4C6D-B4BE-0BD598F1683E}" type="sibTrans" cxnId="{88BD74B2-A4C5-4D52-A5B2-7641F9C7C8AC}">
      <dgm:prSet/>
      <dgm:spPr/>
      <dgm:t>
        <a:bodyPr/>
        <a:lstStyle/>
        <a:p>
          <a:endParaRPr lang="en-US"/>
        </a:p>
      </dgm:t>
    </dgm:pt>
    <dgm:pt modelId="{5557DCFD-A47A-496E-84ED-0658B3D83957}">
      <dgm:prSet/>
      <dgm:spPr/>
      <dgm:t>
        <a:bodyPr/>
        <a:lstStyle/>
        <a:p>
          <a:r>
            <a:rPr lang="en-US"/>
            <a:t>• Desafio: Use prompts em todas as etapas do próximo projeto de ML.</a:t>
          </a:r>
        </a:p>
      </dgm:t>
    </dgm:pt>
    <dgm:pt modelId="{0171050D-8175-47D0-8C30-11517BAB95F9}" type="parTrans" cxnId="{59040484-C525-4D94-B450-05E17818C9FD}">
      <dgm:prSet/>
      <dgm:spPr/>
      <dgm:t>
        <a:bodyPr/>
        <a:lstStyle/>
        <a:p>
          <a:endParaRPr lang="en-US"/>
        </a:p>
      </dgm:t>
    </dgm:pt>
    <dgm:pt modelId="{39424CFF-D39C-414E-AFBB-59619C2EC5A0}" type="sibTrans" cxnId="{59040484-C525-4D94-B450-05E17818C9FD}">
      <dgm:prSet/>
      <dgm:spPr/>
      <dgm:t>
        <a:bodyPr/>
        <a:lstStyle/>
        <a:p>
          <a:endParaRPr lang="en-US"/>
        </a:p>
      </dgm:t>
    </dgm:pt>
    <dgm:pt modelId="{639DE3BE-4C87-45F8-A7C1-EE4549683BF8}" type="pres">
      <dgm:prSet presAssocID="{AEB98162-71E2-4F36-9C6B-8ED05DB20AB7}" presName="linear" presStyleCnt="0">
        <dgm:presLayoutVars>
          <dgm:animLvl val="lvl"/>
          <dgm:resizeHandles val="exact"/>
        </dgm:presLayoutVars>
      </dgm:prSet>
      <dgm:spPr/>
    </dgm:pt>
    <dgm:pt modelId="{C945FB31-E59D-4A46-98F5-9025D9B3BBB8}" type="pres">
      <dgm:prSet presAssocID="{D41C970D-71FB-4661-8CA1-CFB39D87B04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AD3B6F4-2014-4386-A989-A4BFD098510D}" type="pres">
      <dgm:prSet presAssocID="{CFD1637A-3907-4107-BB81-327848544428}" presName="spacer" presStyleCnt="0"/>
      <dgm:spPr/>
    </dgm:pt>
    <dgm:pt modelId="{6A467CEB-EDD5-4848-844E-28CA065E060E}" type="pres">
      <dgm:prSet presAssocID="{CC23EA3F-9680-43E9-87E7-A769C44C057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1B42FA1-54E5-4189-8180-1AE19FF74A09}" type="pres">
      <dgm:prSet presAssocID="{9DF577FC-72E3-45D1-A6F3-B99ECF987036}" presName="spacer" presStyleCnt="0"/>
      <dgm:spPr/>
    </dgm:pt>
    <dgm:pt modelId="{68F2BC4A-4024-41B4-B6CF-9FCB78C43B4A}" type="pres">
      <dgm:prSet presAssocID="{DF04E91B-E574-4E87-B081-F2E0F899A28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853F92D-6D9A-46BE-89DE-89BBF9C564BA}" type="pres">
      <dgm:prSet presAssocID="{754E92B9-6E7A-4C6D-B4BE-0BD598F1683E}" presName="spacer" presStyleCnt="0"/>
      <dgm:spPr/>
    </dgm:pt>
    <dgm:pt modelId="{9771AC78-742F-4C70-96CA-5DDBC625F3C9}" type="pres">
      <dgm:prSet presAssocID="{5557DCFD-A47A-496E-84ED-0658B3D8395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4443D09-77A1-4B4D-BCFB-EC1C12C1527D}" type="presOf" srcId="{5557DCFD-A47A-496E-84ED-0658B3D83957}" destId="{9771AC78-742F-4C70-96CA-5DDBC625F3C9}" srcOrd="0" destOrd="0" presId="urn:microsoft.com/office/officeart/2005/8/layout/vList2"/>
    <dgm:cxn modelId="{BCD2913B-6522-41C3-B728-B6C887038960}" type="presOf" srcId="{AEB98162-71E2-4F36-9C6B-8ED05DB20AB7}" destId="{639DE3BE-4C87-45F8-A7C1-EE4549683BF8}" srcOrd="0" destOrd="0" presId="urn:microsoft.com/office/officeart/2005/8/layout/vList2"/>
    <dgm:cxn modelId="{D43F8F3F-70C1-4204-B8FC-762A072B74E4}" srcId="{AEB98162-71E2-4F36-9C6B-8ED05DB20AB7}" destId="{CC23EA3F-9680-43E9-87E7-A769C44C0573}" srcOrd="1" destOrd="0" parTransId="{F0D40EA5-F8C0-4E02-BD57-6AF9A8BE5CA3}" sibTransId="{9DF577FC-72E3-45D1-A6F3-B99ECF987036}"/>
    <dgm:cxn modelId="{B1AFB652-8923-47C3-B555-622B09C11620}" srcId="{AEB98162-71E2-4F36-9C6B-8ED05DB20AB7}" destId="{D41C970D-71FB-4661-8CA1-CFB39D87B04A}" srcOrd="0" destOrd="0" parTransId="{683CC24E-445F-4068-BDCC-91E25FC4B8FB}" sibTransId="{CFD1637A-3907-4107-BB81-327848544428}"/>
    <dgm:cxn modelId="{59040484-C525-4D94-B450-05E17818C9FD}" srcId="{AEB98162-71E2-4F36-9C6B-8ED05DB20AB7}" destId="{5557DCFD-A47A-496E-84ED-0658B3D83957}" srcOrd="3" destOrd="0" parTransId="{0171050D-8175-47D0-8C30-11517BAB95F9}" sibTransId="{39424CFF-D39C-414E-AFBB-59619C2EC5A0}"/>
    <dgm:cxn modelId="{E5177088-074E-418D-A75D-71C10DD7F0EB}" type="presOf" srcId="{D41C970D-71FB-4661-8CA1-CFB39D87B04A}" destId="{C945FB31-E59D-4A46-98F5-9025D9B3BBB8}" srcOrd="0" destOrd="0" presId="urn:microsoft.com/office/officeart/2005/8/layout/vList2"/>
    <dgm:cxn modelId="{88BD74B2-A4C5-4D52-A5B2-7641F9C7C8AC}" srcId="{AEB98162-71E2-4F36-9C6B-8ED05DB20AB7}" destId="{DF04E91B-E574-4E87-B081-F2E0F899A284}" srcOrd="2" destOrd="0" parTransId="{D7E4FA48-1522-4B2F-8D21-76FDF8BA11DF}" sibTransId="{754E92B9-6E7A-4C6D-B4BE-0BD598F1683E}"/>
    <dgm:cxn modelId="{933903CF-DDD3-4FA0-BD81-90EB9DADD0CE}" type="presOf" srcId="{CC23EA3F-9680-43E9-87E7-A769C44C0573}" destId="{6A467CEB-EDD5-4848-844E-28CA065E060E}" srcOrd="0" destOrd="0" presId="urn:microsoft.com/office/officeart/2005/8/layout/vList2"/>
    <dgm:cxn modelId="{C68D86E0-8B90-42B3-B9CB-4E76926EEDA4}" type="presOf" srcId="{DF04E91B-E574-4E87-B081-F2E0F899A284}" destId="{68F2BC4A-4024-41B4-B6CF-9FCB78C43B4A}" srcOrd="0" destOrd="0" presId="urn:microsoft.com/office/officeart/2005/8/layout/vList2"/>
    <dgm:cxn modelId="{173BD923-C2EE-4048-9F37-E4BA81AC0700}" type="presParOf" srcId="{639DE3BE-4C87-45F8-A7C1-EE4549683BF8}" destId="{C945FB31-E59D-4A46-98F5-9025D9B3BBB8}" srcOrd="0" destOrd="0" presId="urn:microsoft.com/office/officeart/2005/8/layout/vList2"/>
    <dgm:cxn modelId="{0852F37F-FBAD-46A2-8DA1-DE4919521C73}" type="presParOf" srcId="{639DE3BE-4C87-45F8-A7C1-EE4549683BF8}" destId="{1AD3B6F4-2014-4386-A989-A4BFD098510D}" srcOrd="1" destOrd="0" presId="urn:microsoft.com/office/officeart/2005/8/layout/vList2"/>
    <dgm:cxn modelId="{201A484A-1451-4B90-B66D-4FE8BAAFDDDB}" type="presParOf" srcId="{639DE3BE-4C87-45F8-A7C1-EE4549683BF8}" destId="{6A467CEB-EDD5-4848-844E-28CA065E060E}" srcOrd="2" destOrd="0" presId="urn:microsoft.com/office/officeart/2005/8/layout/vList2"/>
    <dgm:cxn modelId="{D907513A-D35D-4724-A496-7CE5629E8C2D}" type="presParOf" srcId="{639DE3BE-4C87-45F8-A7C1-EE4549683BF8}" destId="{81B42FA1-54E5-4189-8180-1AE19FF74A09}" srcOrd="3" destOrd="0" presId="urn:microsoft.com/office/officeart/2005/8/layout/vList2"/>
    <dgm:cxn modelId="{1580F8BA-F5D4-46F1-A32D-ABB7F89F969A}" type="presParOf" srcId="{639DE3BE-4C87-45F8-A7C1-EE4549683BF8}" destId="{68F2BC4A-4024-41B4-B6CF-9FCB78C43B4A}" srcOrd="4" destOrd="0" presId="urn:microsoft.com/office/officeart/2005/8/layout/vList2"/>
    <dgm:cxn modelId="{6F6052C6-51CA-4F4B-88F6-4B9F7BE93416}" type="presParOf" srcId="{639DE3BE-4C87-45F8-A7C1-EE4549683BF8}" destId="{A853F92D-6D9A-46BE-89DE-89BBF9C564BA}" srcOrd="5" destOrd="0" presId="urn:microsoft.com/office/officeart/2005/8/layout/vList2"/>
    <dgm:cxn modelId="{948578F8-D9DA-4CAB-ACDE-02E649068601}" type="presParOf" srcId="{639DE3BE-4C87-45F8-A7C1-EE4549683BF8}" destId="{9771AC78-742F-4C70-96CA-5DDBC625F3C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519A8C-0102-44A8-A1D5-F98F905F16FD}">
      <dsp:nvSpPr>
        <dsp:cNvPr id="0" name=""/>
        <dsp:cNvSpPr/>
      </dsp:nvSpPr>
      <dsp:spPr>
        <a:xfrm>
          <a:off x="0" y="671070"/>
          <a:ext cx="5175384" cy="994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Compreender o que é a Engenharia de Prompts e sua importância.</a:t>
          </a:r>
        </a:p>
      </dsp:txBody>
      <dsp:txXfrm>
        <a:off x="48547" y="719617"/>
        <a:ext cx="5078290" cy="897406"/>
      </dsp:txXfrm>
    </dsp:sp>
    <dsp:sp modelId="{E26B331A-46D3-43D4-8182-87A8DE2F12A7}">
      <dsp:nvSpPr>
        <dsp:cNvPr id="0" name=""/>
        <dsp:cNvSpPr/>
      </dsp:nvSpPr>
      <dsp:spPr>
        <a:xfrm>
          <a:off x="0" y="1737570"/>
          <a:ext cx="5175384" cy="99450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Estruturar prompts eficazes utilizando Persona, Contexto e Tarefa.</a:t>
          </a:r>
        </a:p>
      </dsp:txBody>
      <dsp:txXfrm>
        <a:off x="48547" y="1786117"/>
        <a:ext cx="5078290" cy="897406"/>
      </dsp:txXfrm>
    </dsp:sp>
    <dsp:sp modelId="{7951DD2E-CF70-4E92-BFD0-8FC28830F5A3}">
      <dsp:nvSpPr>
        <dsp:cNvPr id="0" name=""/>
        <dsp:cNvSpPr/>
      </dsp:nvSpPr>
      <dsp:spPr>
        <a:xfrm>
          <a:off x="0" y="2804070"/>
          <a:ext cx="5175384" cy="99450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Aplicar prompts em todo o ciclo de Machine Learning.</a:t>
          </a:r>
        </a:p>
      </dsp:txBody>
      <dsp:txXfrm>
        <a:off x="48547" y="2852617"/>
        <a:ext cx="5078290" cy="897406"/>
      </dsp:txXfrm>
    </dsp:sp>
    <dsp:sp modelId="{A94E5ECC-5F00-404C-A11C-CB3D1D5CD023}">
      <dsp:nvSpPr>
        <dsp:cNvPr id="0" name=""/>
        <dsp:cNvSpPr/>
      </dsp:nvSpPr>
      <dsp:spPr>
        <a:xfrm>
          <a:off x="0" y="3870570"/>
          <a:ext cx="5175384" cy="99450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Adotar LLMs como assistentes inteligentes.</a:t>
          </a:r>
        </a:p>
      </dsp:txBody>
      <dsp:txXfrm>
        <a:off x="48547" y="3919117"/>
        <a:ext cx="5078290" cy="897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77F538-015F-4EC3-A061-E6CF4B034E56}">
      <dsp:nvSpPr>
        <dsp:cNvPr id="0" name=""/>
        <dsp:cNvSpPr/>
      </dsp:nvSpPr>
      <dsp:spPr>
        <a:xfrm>
          <a:off x="0" y="838830"/>
          <a:ext cx="5175384" cy="9149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Arte e ciência de projetar entradas para obter saídas poderosas.</a:t>
          </a:r>
        </a:p>
      </dsp:txBody>
      <dsp:txXfrm>
        <a:off x="44664" y="883494"/>
        <a:ext cx="5086056" cy="825612"/>
      </dsp:txXfrm>
    </dsp:sp>
    <dsp:sp modelId="{6E48C6EA-B63C-4239-B938-FD04B8B8B745}">
      <dsp:nvSpPr>
        <dsp:cNvPr id="0" name=""/>
        <dsp:cNvSpPr/>
      </dsp:nvSpPr>
      <dsp:spPr>
        <a:xfrm>
          <a:off x="0" y="1820010"/>
          <a:ext cx="5175384" cy="91494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Muda o paradigma do desenvolvimento em Machine Learning.</a:t>
          </a:r>
        </a:p>
      </dsp:txBody>
      <dsp:txXfrm>
        <a:off x="44664" y="1864674"/>
        <a:ext cx="5086056" cy="825612"/>
      </dsp:txXfrm>
    </dsp:sp>
    <dsp:sp modelId="{CEA16F4D-12A6-4F44-B176-236E617BBD65}">
      <dsp:nvSpPr>
        <dsp:cNvPr id="0" name=""/>
        <dsp:cNvSpPr/>
      </dsp:nvSpPr>
      <dsp:spPr>
        <a:xfrm>
          <a:off x="0" y="2801190"/>
          <a:ext cx="5175384" cy="91494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Permite acelerar, democratizar conhecimento e focar no estratégico.</a:t>
          </a:r>
        </a:p>
      </dsp:txBody>
      <dsp:txXfrm>
        <a:off x="44664" y="2845854"/>
        <a:ext cx="5086056" cy="825612"/>
      </dsp:txXfrm>
    </dsp:sp>
    <dsp:sp modelId="{3686468B-2A87-4453-A59A-A0E5BB38B56F}">
      <dsp:nvSpPr>
        <dsp:cNvPr id="0" name=""/>
        <dsp:cNvSpPr/>
      </dsp:nvSpPr>
      <dsp:spPr>
        <a:xfrm>
          <a:off x="0" y="3782370"/>
          <a:ext cx="5175384" cy="91494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Analogia: Programar com LEGO x Ser arquiteto com construtores rápidos.</a:t>
          </a:r>
        </a:p>
      </dsp:txBody>
      <dsp:txXfrm>
        <a:off x="44664" y="3827034"/>
        <a:ext cx="5086056" cy="8256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56D30-747C-4700-B4BD-65D6834C3D9B}">
      <dsp:nvSpPr>
        <dsp:cNvPr id="0" name=""/>
        <dsp:cNvSpPr/>
      </dsp:nvSpPr>
      <dsp:spPr>
        <a:xfrm>
          <a:off x="0" y="167790"/>
          <a:ext cx="5175384" cy="12331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Persona: Define o papel da IA.</a:t>
          </a:r>
        </a:p>
      </dsp:txBody>
      <dsp:txXfrm>
        <a:off x="60199" y="227989"/>
        <a:ext cx="5054986" cy="1112781"/>
      </dsp:txXfrm>
    </dsp:sp>
    <dsp:sp modelId="{B3E79BCF-0A46-47DA-A5F7-BB5ACCF17316}">
      <dsp:nvSpPr>
        <dsp:cNvPr id="0" name=""/>
        <dsp:cNvSpPr/>
      </dsp:nvSpPr>
      <dsp:spPr>
        <a:xfrm>
          <a:off x="0" y="1490250"/>
          <a:ext cx="5175384" cy="1233179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Contexto: Explica o problema e os dados.</a:t>
          </a:r>
        </a:p>
      </dsp:txBody>
      <dsp:txXfrm>
        <a:off x="60199" y="1550449"/>
        <a:ext cx="5054986" cy="1112781"/>
      </dsp:txXfrm>
    </dsp:sp>
    <dsp:sp modelId="{8B2DA3EE-CFBE-4B6E-B8AF-9D0AFF3700D6}">
      <dsp:nvSpPr>
        <dsp:cNvPr id="0" name=""/>
        <dsp:cNvSpPr/>
      </dsp:nvSpPr>
      <dsp:spPr>
        <a:xfrm>
          <a:off x="0" y="2812710"/>
          <a:ext cx="5175384" cy="1233179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Tarefa: Instruções claras e objetivas.</a:t>
          </a:r>
        </a:p>
      </dsp:txBody>
      <dsp:txXfrm>
        <a:off x="60199" y="2872909"/>
        <a:ext cx="5054986" cy="1112781"/>
      </dsp:txXfrm>
    </dsp:sp>
    <dsp:sp modelId="{9DB7B96C-C7EA-4413-B125-F2A97E2044F4}">
      <dsp:nvSpPr>
        <dsp:cNvPr id="0" name=""/>
        <dsp:cNvSpPr/>
      </dsp:nvSpPr>
      <dsp:spPr>
        <a:xfrm>
          <a:off x="0" y="4135170"/>
          <a:ext cx="5175384" cy="1233179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Exemplo: Solicitar análise de dados de fraudes em cartões.</a:t>
          </a:r>
        </a:p>
      </dsp:txBody>
      <dsp:txXfrm>
        <a:off x="60199" y="4195369"/>
        <a:ext cx="5054986" cy="11127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02350E-818D-4E0F-8254-D3A6A2F2022F}">
      <dsp:nvSpPr>
        <dsp:cNvPr id="0" name=""/>
        <dsp:cNvSpPr/>
      </dsp:nvSpPr>
      <dsp:spPr>
        <a:xfrm>
          <a:off x="1656122" y="2770"/>
          <a:ext cx="1863138" cy="13326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Compreensão e limpeza dos dados.</a:t>
          </a:r>
        </a:p>
      </dsp:txBody>
      <dsp:txXfrm>
        <a:off x="1721178" y="67826"/>
        <a:ext cx="1733026" cy="1202562"/>
      </dsp:txXfrm>
    </dsp:sp>
    <dsp:sp modelId="{2D935AC6-B011-4058-9309-3DAA335CE227}">
      <dsp:nvSpPr>
        <dsp:cNvPr id="0" name=""/>
        <dsp:cNvSpPr/>
      </dsp:nvSpPr>
      <dsp:spPr>
        <a:xfrm>
          <a:off x="1656122" y="1402079"/>
          <a:ext cx="1863138" cy="1332674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Exemplo de Prompt: Pedir script em Python para:</a:t>
          </a:r>
        </a:p>
      </dsp:txBody>
      <dsp:txXfrm>
        <a:off x="1721178" y="1467135"/>
        <a:ext cx="1733026" cy="1202562"/>
      </dsp:txXfrm>
    </dsp:sp>
    <dsp:sp modelId="{F6783D90-9AAA-48BB-B968-98E5C1BFDBBA}">
      <dsp:nvSpPr>
        <dsp:cNvPr id="0" name=""/>
        <dsp:cNvSpPr/>
      </dsp:nvSpPr>
      <dsp:spPr>
        <a:xfrm>
          <a:off x="1656122" y="2801387"/>
          <a:ext cx="1863138" cy="1332674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Tratar valores faltantes.</a:t>
          </a:r>
        </a:p>
      </dsp:txBody>
      <dsp:txXfrm>
        <a:off x="1721178" y="2866443"/>
        <a:ext cx="1733026" cy="1202562"/>
      </dsp:txXfrm>
    </dsp:sp>
    <dsp:sp modelId="{34B89E80-9E2C-4777-9FBB-68A963190DEB}">
      <dsp:nvSpPr>
        <dsp:cNvPr id="0" name=""/>
        <dsp:cNvSpPr/>
      </dsp:nvSpPr>
      <dsp:spPr>
        <a:xfrm>
          <a:off x="1656122" y="4200695"/>
          <a:ext cx="1863138" cy="1332674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Criar histogramas, scatter plots e boxplots.</a:t>
          </a:r>
        </a:p>
      </dsp:txBody>
      <dsp:txXfrm>
        <a:off x="1721178" y="4265751"/>
        <a:ext cx="1733026" cy="12025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DC1E69-3F4D-4631-89E3-5A4A89622117}">
      <dsp:nvSpPr>
        <dsp:cNvPr id="0" name=""/>
        <dsp:cNvSpPr/>
      </dsp:nvSpPr>
      <dsp:spPr>
        <a:xfrm>
          <a:off x="1205399" y="3485"/>
          <a:ext cx="2764585" cy="165875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Escolher modelo adequado.</a:t>
          </a:r>
        </a:p>
      </dsp:txBody>
      <dsp:txXfrm>
        <a:off x="1205399" y="3485"/>
        <a:ext cx="2764585" cy="1658751"/>
      </dsp:txXfrm>
    </dsp:sp>
    <dsp:sp modelId="{B138B21D-3CF0-438D-A605-CD1D21C3C5B8}">
      <dsp:nvSpPr>
        <dsp:cNvPr id="0" name=""/>
        <dsp:cNvSpPr/>
      </dsp:nvSpPr>
      <dsp:spPr>
        <a:xfrm>
          <a:off x="1205399" y="1938694"/>
          <a:ext cx="2764585" cy="1658751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Exemplo de Prompt: Comparar Regressão Linear, Random Forest e XGBoost.</a:t>
          </a:r>
        </a:p>
      </dsp:txBody>
      <dsp:txXfrm>
        <a:off x="1205399" y="1938694"/>
        <a:ext cx="2764585" cy="1658751"/>
      </dsp:txXfrm>
    </dsp:sp>
    <dsp:sp modelId="{E4AEE7AC-D7C5-4CB2-81BE-914152A2D625}">
      <dsp:nvSpPr>
        <dsp:cNvPr id="0" name=""/>
        <dsp:cNvSpPr/>
      </dsp:nvSpPr>
      <dsp:spPr>
        <a:xfrm>
          <a:off x="1205399" y="3873904"/>
          <a:ext cx="2764585" cy="1658751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Solicitar prós e contras, interpretabilidade e código inicial.</a:t>
          </a:r>
        </a:p>
      </dsp:txBody>
      <dsp:txXfrm>
        <a:off x="1205399" y="3873904"/>
        <a:ext cx="2764585" cy="16587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9B577-6713-4EA6-8609-DBB158BB5818}">
      <dsp:nvSpPr>
        <dsp:cNvPr id="0" name=""/>
        <dsp:cNvSpPr/>
      </dsp:nvSpPr>
      <dsp:spPr>
        <a:xfrm>
          <a:off x="0" y="77551"/>
          <a:ext cx="5175384" cy="17341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Melhorar a performance do modelo.</a:t>
          </a:r>
        </a:p>
      </dsp:txBody>
      <dsp:txXfrm>
        <a:off x="84655" y="162206"/>
        <a:ext cx="5006074" cy="1564849"/>
      </dsp:txXfrm>
    </dsp:sp>
    <dsp:sp modelId="{A1367FA7-409B-48A7-931F-128B034DF772}">
      <dsp:nvSpPr>
        <dsp:cNvPr id="0" name=""/>
        <dsp:cNvSpPr/>
      </dsp:nvSpPr>
      <dsp:spPr>
        <a:xfrm>
          <a:off x="0" y="1900990"/>
          <a:ext cx="5175384" cy="1734159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Exemplo de Prompt: Usar GridSearchCV para testar combinações de parâmetros.</a:t>
          </a:r>
        </a:p>
      </dsp:txBody>
      <dsp:txXfrm>
        <a:off x="84655" y="1985645"/>
        <a:ext cx="5006074" cy="1564849"/>
      </dsp:txXfrm>
    </dsp:sp>
    <dsp:sp modelId="{4D1B451F-DE23-4654-A53A-54883C8EB895}">
      <dsp:nvSpPr>
        <dsp:cNvPr id="0" name=""/>
        <dsp:cNvSpPr/>
      </dsp:nvSpPr>
      <dsp:spPr>
        <a:xfrm>
          <a:off x="0" y="3724430"/>
          <a:ext cx="5175384" cy="1734159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Retornar melhores parâmetros e score.</a:t>
          </a:r>
        </a:p>
      </dsp:txBody>
      <dsp:txXfrm>
        <a:off x="84655" y="3809085"/>
        <a:ext cx="5006074" cy="15648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4A39F-6EDE-41FB-8E9E-B415CBCBF052}">
      <dsp:nvSpPr>
        <dsp:cNvPr id="0" name=""/>
        <dsp:cNvSpPr/>
      </dsp:nvSpPr>
      <dsp:spPr>
        <a:xfrm>
          <a:off x="0" y="30"/>
          <a:ext cx="5175384" cy="1312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• Medir qualidade do modelo.</a:t>
          </a:r>
        </a:p>
      </dsp:txBody>
      <dsp:txXfrm>
        <a:off x="64083" y="64113"/>
        <a:ext cx="5047218" cy="1184574"/>
      </dsp:txXfrm>
    </dsp:sp>
    <dsp:sp modelId="{5FAA42AA-1B89-4564-9BDB-722B687A81E7}">
      <dsp:nvSpPr>
        <dsp:cNvPr id="0" name=""/>
        <dsp:cNvSpPr/>
      </dsp:nvSpPr>
      <dsp:spPr>
        <a:xfrm>
          <a:off x="0" y="1407810"/>
          <a:ext cx="5175384" cy="131274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• Exemplo de Prompt: Calcular MAE, MSE e R².</a:t>
          </a:r>
        </a:p>
      </dsp:txBody>
      <dsp:txXfrm>
        <a:off x="64083" y="1471893"/>
        <a:ext cx="5047218" cy="1184574"/>
      </dsp:txXfrm>
    </dsp:sp>
    <dsp:sp modelId="{505D85E5-ACFF-40F6-A35E-038F4B2F3CEC}">
      <dsp:nvSpPr>
        <dsp:cNvPr id="0" name=""/>
        <dsp:cNvSpPr/>
      </dsp:nvSpPr>
      <dsp:spPr>
        <a:xfrm>
          <a:off x="0" y="2815590"/>
          <a:ext cx="5175384" cy="131274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• Gerar visualização das features mais importantes.</a:t>
          </a:r>
        </a:p>
      </dsp:txBody>
      <dsp:txXfrm>
        <a:off x="64083" y="2879673"/>
        <a:ext cx="5047218" cy="1184574"/>
      </dsp:txXfrm>
    </dsp:sp>
    <dsp:sp modelId="{CB0A0BB1-ED35-4AC8-8CBC-B0B1BFD84B1C}">
      <dsp:nvSpPr>
        <dsp:cNvPr id="0" name=""/>
        <dsp:cNvSpPr/>
      </dsp:nvSpPr>
      <dsp:spPr>
        <a:xfrm>
          <a:off x="0" y="4223370"/>
          <a:ext cx="5175384" cy="131274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• Traduzir métricas para stakeholders.</a:t>
          </a:r>
        </a:p>
      </dsp:txBody>
      <dsp:txXfrm>
        <a:off x="64083" y="4287453"/>
        <a:ext cx="5047218" cy="118457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5FB31-E59D-4A46-98F5-9025D9B3BBB8}">
      <dsp:nvSpPr>
        <dsp:cNvPr id="0" name=""/>
        <dsp:cNvSpPr/>
      </dsp:nvSpPr>
      <dsp:spPr>
        <a:xfrm>
          <a:off x="0" y="587190"/>
          <a:ext cx="5175384" cy="1034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Engenharia de Prompts é habilidade técnica essencial.</a:t>
          </a:r>
        </a:p>
      </dsp:txBody>
      <dsp:txXfrm>
        <a:off x="50489" y="637679"/>
        <a:ext cx="5074406" cy="933302"/>
      </dsp:txXfrm>
    </dsp:sp>
    <dsp:sp modelId="{6A467CEB-EDD5-4848-844E-28CA065E060E}">
      <dsp:nvSpPr>
        <dsp:cNvPr id="0" name=""/>
        <dsp:cNvSpPr/>
      </dsp:nvSpPr>
      <dsp:spPr>
        <a:xfrm>
          <a:off x="0" y="1696350"/>
          <a:ext cx="5175384" cy="103428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PCT: Persona, Contexto e Tarefa.</a:t>
          </a:r>
        </a:p>
      </dsp:txBody>
      <dsp:txXfrm>
        <a:off x="50489" y="1746839"/>
        <a:ext cx="5074406" cy="933302"/>
      </dsp:txXfrm>
    </dsp:sp>
    <dsp:sp modelId="{68F2BC4A-4024-41B4-B6CF-9FCB78C43B4A}">
      <dsp:nvSpPr>
        <dsp:cNvPr id="0" name=""/>
        <dsp:cNvSpPr/>
      </dsp:nvSpPr>
      <dsp:spPr>
        <a:xfrm>
          <a:off x="0" y="2805510"/>
          <a:ext cx="5175384" cy="103428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Cientista de Dados como arquiteto de soluções.</a:t>
          </a:r>
        </a:p>
      </dsp:txBody>
      <dsp:txXfrm>
        <a:off x="50489" y="2855999"/>
        <a:ext cx="5074406" cy="933302"/>
      </dsp:txXfrm>
    </dsp:sp>
    <dsp:sp modelId="{9771AC78-742F-4C70-96CA-5DDBC625F3C9}">
      <dsp:nvSpPr>
        <dsp:cNvPr id="0" name=""/>
        <dsp:cNvSpPr/>
      </dsp:nvSpPr>
      <dsp:spPr>
        <a:xfrm>
          <a:off x="0" y="3914670"/>
          <a:ext cx="5175384" cy="103428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Desafio: Use prompts em todas as etapas do próximo projeto de ML.</a:t>
          </a:r>
        </a:p>
      </dsp:txBody>
      <dsp:txXfrm>
        <a:off x="50489" y="3965159"/>
        <a:ext cx="5074406" cy="933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D07B33F-EA7D-E0F6-A4C5-15F8BA664B7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57340"/>
            <a:ext cx="461963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900">
                <a:solidFill>
                  <a:srgbClr val="737373">
                    <a:alpha val="50000"/>
                  </a:srgbClr>
                </a:solidFill>
                <a:latin typeface="Trebuchet MS" panose="020B060302020202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321" y="640080"/>
            <a:ext cx="4688333" cy="3566160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pt-BR" sz="4000"/>
              <a:t>Engenharia de Prompts como Ferramenta Estratégica no Ciclo de Vida de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3320" y="4636008"/>
            <a:ext cx="4688333" cy="1572768"/>
          </a:xfrm>
        </p:spPr>
        <p:txBody>
          <a:bodyPr>
            <a:normAutofit/>
          </a:bodyPr>
          <a:lstStyle/>
          <a:p>
            <a:pPr algn="l"/>
            <a:r>
              <a:t>Curso de Python com Inteligência Artificial</a:t>
            </a:r>
            <a:endParaRPr lang="pt-BR"/>
          </a:p>
        </p:txBody>
      </p:sp>
      <p:pic>
        <p:nvPicPr>
          <p:cNvPr id="5" name="Picture 4" descr="Engrenagem com bússola girando sem">
            <a:extLst>
              <a:ext uri="{FF2B5EF4-FFF2-40B4-BE49-F238E27FC236}">
                <a16:creationId xmlns:a16="http://schemas.microsoft.com/office/drawing/2014/main" id="{015350DA-0474-E9AE-359B-B253FF75F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882" r="28120" b="-1"/>
          <a:stretch>
            <a:fillRect/>
          </a:stretch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pt-BR" sz="4000"/>
              <a:t>Conclusão: A IA como Parceira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1105D5-615F-58A9-71EA-4CF6DA49BB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3199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pt-BR" sz="4700"/>
              <a:t>Objetivos da Aula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E8F1F5-D5AA-FADA-AA23-18153B6838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431963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pt-BR" sz="4000"/>
              <a:t>O que é Engenharia de Prompts?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F9E070-C707-7D91-9AB4-CBBA3B9334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577028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pt-BR" sz="4000"/>
              <a:t>Framework PCT: Persona, Contexto e Tarefa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F7DB96-9E9A-FD22-C50D-E4BEC8B42C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2998578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1381"/>
            <a:ext cx="7884414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Aplicando Prompts em Cada Etapa do Projeto de 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49" y="4983276"/>
            <a:ext cx="7884414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4718595"/>
            <a:ext cx="4057650" cy="18288"/>
          </a:xfrm>
          <a:custGeom>
            <a:avLst/>
            <a:gdLst>
              <a:gd name="connsiteX0" fmla="*/ 0 w 4057650"/>
              <a:gd name="connsiteY0" fmla="*/ 0 h 18288"/>
              <a:gd name="connsiteX1" fmla="*/ 757428 w 4057650"/>
              <a:gd name="connsiteY1" fmla="*/ 0 h 18288"/>
              <a:gd name="connsiteX2" fmla="*/ 1474279 w 4057650"/>
              <a:gd name="connsiteY2" fmla="*/ 0 h 18288"/>
              <a:gd name="connsiteX3" fmla="*/ 2191131 w 4057650"/>
              <a:gd name="connsiteY3" fmla="*/ 0 h 18288"/>
              <a:gd name="connsiteX4" fmla="*/ 2745676 w 4057650"/>
              <a:gd name="connsiteY4" fmla="*/ 0 h 18288"/>
              <a:gd name="connsiteX5" fmla="*/ 3340798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272284 w 4057650"/>
              <a:gd name="connsiteY10" fmla="*/ 18288 h 18288"/>
              <a:gd name="connsiteX11" fmla="*/ 1555432 w 4057650"/>
              <a:gd name="connsiteY11" fmla="*/ 18288 h 18288"/>
              <a:gd name="connsiteX12" fmla="*/ 960310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8288" fill="none" extrusionOk="0">
                <a:moveTo>
                  <a:pt x="0" y="0"/>
                </a:moveTo>
                <a:cubicBezTo>
                  <a:pt x="371182" y="3227"/>
                  <a:pt x="494372" y="9222"/>
                  <a:pt x="757428" y="0"/>
                </a:cubicBezTo>
                <a:cubicBezTo>
                  <a:pt x="1020484" y="-9222"/>
                  <a:pt x="1116719" y="-4357"/>
                  <a:pt x="1474279" y="0"/>
                </a:cubicBezTo>
                <a:cubicBezTo>
                  <a:pt x="1831839" y="4357"/>
                  <a:pt x="1920973" y="-11809"/>
                  <a:pt x="2191131" y="0"/>
                </a:cubicBezTo>
                <a:cubicBezTo>
                  <a:pt x="2461289" y="11809"/>
                  <a:pt x="2589480" y="-22604"/>
                  <a:pt x="2745676" y="0"/>
                </a:cubicBezTo>
                <a:cubicBezTo>
                  <a:pt x="2901872" y="22604"/>
                  <a:pt x="3136452" y="-12306"/>
                  <a:pt x="3340798" y="0"/>
                </a:cubicBezTo>
                <a:cubicBezTo>
                  <a:pt x="3545144" y="12306"/>
                  <a:pt x="3766934" y="-21556"/>
                  <a:pt x="4057650" y="0"/>
                </a:cubicBezTo>
                <a:cubicBezTo>
                  <a:pt x="4057150" y="8855"/>
                  <a:pt x="4057759" y="14521"/>
                  <a:pt x="4057650" y="18288"/>
                </a:cubicBezTo>
                <a:cubicBezTo>
                  <a:pt x="3743404" y="40125"/>
                  <a:pt x="3625516" y="-14923"/>
                  <a:pt x="3381375" y="18288"/>
                </a:cubicBezTo>
                <a:cubicBezTo>
                  <a:pt x="3137235" y="51499"/>
                  <a:pt x="2946571" y="1"/>
                  <a:pt x="2826830" y="18288"/>
                </a:cubicBezTo>
                <a:cubicBezTo>
                  <a:pt x="2707090" y="36575"/>
                  <a:pt x="2402756" y="1432"/>
                  <a:pt x="2272284" y="18288"/>
                </a:cubicBezTo>
                <a:cubicBezTo>
                  <a:pt x="2141812" y="35144"/>
                  <a:pt x="1895935" y="18199"/>
                  <a:pt x="1555432" y="18288"/>
                </a:cubicBezTo>
                <a:cubicBezTo>
                  <a:pt x="1214929" y="18377"/>
                  <a:pt x="1103072" y="14503"/>
                  <a:pt x="960310" y="18288"/>
                </a:cubicBezTo>
                <a:cubicBezTo>
                  <a:pt x="817548" y="22073"/>
                  <a:pt x="402272" y="-29359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057650" h="18288" stroke="0" extrusionOk="0">
                <a:moveTo>
                  <a:pt x="0" y="0"/>
                </a:moveTo>
                <a:cubicBezTo>
                  <a:pt x="248348" y="13145"/>
                  <a:pt x="486117" y="25042"/>
                  <a:pt x="635698" y="0"/>
                </a:cubicBezTo>
                <a:cubicBezTo>
                  <a:pt x="785279" y="-25042"/>
                  <a:pt x="917762" y="-5537"/>
                  <a:pt x="1190244" y="0"/>
                </a:cubicBezTo>
                <a:cubicBezTo>
                  <a:pt x="1462726" y="5537"/>
                  <a:pt x="1667120" y="-21232"/>
                  <a:pt x="1947672" y="0"/>
                </a:cubicBezTo>
                <a:cubicBezTo>
                  <a:pt x="2228224" y="21232"/>
                  <a:pt x="2280631" y="-21698"/>
                  <a:pt x="2583370" y="0"/>
                </a:cubicBezTo>
                <a:cubicBezTo>
                  <a:pt x="2886109" y="21698"/>
                  <a:pt x="3022941" y="19647"/>
                  <a:pt x="3219069" y="0"/>
                </a:cubicBezTo>
                <a:cubicBezTo>
                  <a:pt x="3415197" y="-19647"/>
                  <a:pt x="3747500" y="26991"/>
                  <a:pt x="4057650" y="0"/>
                </a:cubicBezTo>
                <a:cubicBezTo>
                  <a:pt x="4056752" y="7180"/>
                  <a:pt x="4057819" y="13790"/>
                  <a:pt x="4057650" y="18288"/>
                </a:cubicBezTo>
                <a:cubicBezTo>
                  <a:pt x="3865148" y="-3313"/>
                  <a:pt x="3702543" y="49468"/>
                  <a:pt x="3381375" y="18288"/>
                </a:cubicBezTo>
                <a:cubicBezTo>
                  <a:pt x="3060208" y="-12892"/>
                  <a:pt x="2956571" y="-8678"/>
                  <a:pt x="2826830" y="18288"/>
                </a:cubicBezTo>
                <a:cubicBezTo>
                  <a:pt x="2697089" y="45254"/>
                  <a:pt x="2411031" y="43154"/>
                  <a:pt x="2150555" y="18288"/>
                </a:cubicBezTo>
                <a:cubicBezTo>
                  <a:pt x="1890080" y="-6578"/>
                  <a:pt x="1741827" y="-615"/>
                  <a:pt x="1474280" y="18288"/>
                </a:cubicBezTo>
                <a:cubicBezTo>
                  <a:pt x="1206734" y="37191"/>
                  <a:pt x="998203" y="33335"/>
                  <a:pt x="838581" y="18288"/>
                </a:cubicBezTo>
                <a:cubicBezTo>
                  <a:pt x="678959" y="3241"/>
                  <a:pt x="187101" y="-13212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pt-BR" sz="2900"/>
              <a:t>Etapa 1: EDA e Pré-processamento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0C7D4A-E848-7F6D-9121-FB2B111E3F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920855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pt-BR" sz="4000"/>
              <a:t>Etapa 2: Seleção e Construção do Modelo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A7B35D-0AFB-696F-1C63-B1555998BE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470329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pt-BR" sz="3600"/>
              <a:t>Etapa 3: Treinamento e Otimização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5F451A-47D9-8B02-54DF-4C7867DCA2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062192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pt-BR" sz="3300"/>
              <a:t>Etapa 4: Avaliação e Interpretação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3D5EEE-865F-A546-73F4-AC7B90A8E1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573564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140b9f7d-8e3a-482f-9702-4b7ffc40985a}" enabled="1" method="Privileged" siteId="{5b6f6241-9a57-4be4-8e50-1dfa72e79a57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367</Words>
  <Application>Microsoft Office PowerPoint</Application>
  <PresentationFormat>Apresentação na tela 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Office Theme</vt:lpstr>
      <vt:lpstr>Engenharia de Prompts como Ferramenta Estratégica no Ciclo de Vida de Machine Learning</vt:lpstr>
      <vt:lpstr>Objetivos da Aula</vt:lpstr>
      <vt:lpstr>O que é Engenharia de Prompts?</vt:lpstr>
      <vt:lpstr>Framework PCT: Persona, Contexto e Tarefa</vt:lpstr>
      <vt:lpstr>Aplicando Prompts em Cada Etapa do Projeto de ML</vt:lpstr>
      <vt:lpstr>Etapa 1: EDA e Pré-processamento</vt:lpstr>
      <vt:lpstr>Etapa 2: Seleção e Construção do Modelo</vt:lpstr>
      <vt:lpstr>Etapa 3: Treinamento e Otimização</vt:lpstr>
      <vt:lpstr>Etapa 4: Avaliação e Interpretação</vt:lpstr>
      <vt:lpstr>Conclusão: A IA como Parceira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Ramiro de Vasconcelos dos Santos Junior - PrestServ</cp:lastModifiedBy>
  <cp:revision>2</cp:revision>
  <dcterms:created xsi:type="dcterms:W3CDTF">2013-01-27T09:14:16Z</dcterms:created>
  <dcterms:modified xsi:type="dcterms:W3CDTF">2025-09-02T19:38:00Z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PÚBLICA</vt:lpwstr>
  </property>
</Properties>
</file>