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A6C667-377E-4F61-BCD5-40A07A41972F}" v="92" dt="2025-08-22T02:01:31.6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Junior" userId="46d360db-a543-4f10-a61d-e433b693d7d6" providerId="ADAL" clId="{C8A6C667-377E-4F61-BCD5-40A07A41972F}"/>
    <pc:docChg chg="undo custSel mod modSld">
      <pc:chgData name="Ramiro Junior" userId="46d360db-a543-4f10-a61d-e433b693d7d6" providerId="ADAL" clId="{C8A6C667-377E-4F61-BCD5-40A07A41972F}" dt="2025-08-28T23:36:28.862" v="168" actId="26606"/>
      <pc:docMkLst>
        <pc:docMk/>
      </pc:docMkLst>
      <pc:sldChg chg="addSp delSp modSp mod setBg addAnim delAnim modAnim">
        <pc:chgData name="Ramiro Junior" userId="46d360db-a543-4f10-a61d-e433b693d7d6" providerId="ADAL" clId="{C8A6C667-377E-4F61-BCD5-40A07A41972F}" dt="2025-08-28T23:35:06.996" v="160" actId="26606"/>
        <pc:sldMkLst>
          <pc:docMk/>
          <pc:sldMk cId="0" sldId="256"/>
        </pc:sldMkLst>
        <pc:spChg chg="mod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Ramiro Junior" userId="46d360db-a543-4f10-a61d-e433b693d7d6" providerId="ADAL" clId="{C8A6C667-377E-4F61-BCD5-40A07A41972F}" dt="2025-08-28T23:32:33.445" v="159" actId="26606"/>
          <ac:spMkLst>
            <pc:docMk/>
            <pc:sldMk cId="0" sldId="256"/>
            <ac:spMk id="137" creationId="{17718681-A12E-49D6-9925-DD7C68176D61}"/>
          </ac:spMkLst>
        </pc:spChg>
        <pc:spChg chg="add del">
          <ac:chgData name="Ramiro Junior" userId="46d360db-a543-4f10-a61d-e433b693d7d6" providerId="ADAL" clId="{C8A6C667-377E-4F61-BCD5-40A07A41972F}" dt="2025-08-28T23:32:33.445" v="159" actId="26606"/>
          <ac:spMkLst>
            <pc:docMk/>
            <pc:sldMk cId="0" sldId="256"/>
            <ac:spMk id="138" creationId="{FBD77573-9EF2-4C35-8285-A1CF6FBB0EA5}"/>
          </ac:spMkLst>
        </pc:spChg>
        <pc:spChg chg="add del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143" creationId="{907EF6B7-1338-4443-8C46-6A318D952DFD}"/>
          </ac:spMkLst>
        </pc:spChg>
        <pc:spChg chg="add del">
          <ac:chgData name="Ramiro Junior" userId="46d360db-a543-4f10-a61d-e433b693d7d6" providerId="ADAL" clId="{C8A6C667-377E-4F61-BCD5-40A07A41972F}" dt="2025-08-28T23:32:33.445" v="158" actId="26606"/>
          <ac:spMkLst>
            <pc:docMk/>
            <pc:sldMk cId="0" sldId="256"/>
            <ac:spMk id="145" creationId="{59A309A7-1751-4ABE-A3C1-EEC40366AD89}"/>
          </ac:spMkLst>
        </pc:spChg>
        <pc:spChg chg="add del">
          <ac:chgData name="Ramiro Junior" userId="46d360db-a543-4f10-a61d-e433b693d7d6" providerId="ADAL" clId="{C8A6C667-377E-4F61-BCD5-40A07A41972F}" dt="2025-08-28T23:32:33.445" v="158" actId="26606"/>
          <ac:spMkLst>
            <pc:docMk/>
            <pc:sldMk cId="0" sldId="256"/>
            <ac:spMk id="147" creationId="{967D8EB6-EAE1-4F9C-B398-83321E287204}"/>
          </ac:spMkLst>
        </pc:spChg>
        <pc:spChg chg="add del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149" creationId="{DAAE4CDD-124C-4DCF-9584-B6033B545DD5}"/>
          </ac:spMkLst>
        </pc:spChg>
        <pc:spChg chg="add del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150" creationId="{081E4A58-353D-44AE-B2FC-2A74E2E400F7}"/>
          </ac:spMkLst>
        </pc:spChg>
        <pc:spChg chg="add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157" creationId="{1DF91F20-B96F-4F77-AC3E-2CDD3BAA10C2}"/>
          </ac:spMkLst>
        </pc:spChg>
        <pc:spChg chg="add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159" creationId="{C3D487F7-9050-4871-B351-34A72ADB296C}"/>
          </ac:spMkLst>
        </pc:spChg>
        <pc:spChg chg="add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163" creationId="{C84384FE-1C88-4CAA-8FB8-2313A3AE734D}"/>
          </ac:spMkLst>
        </pc:spChg>
        <pc:spChg chg="add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165" creationId="{87B6A113-58CD-406C-BCE4-6E1F1F2BE696}"/>
          </ac:spMkLst>
        </pc:spChg>
        <pc:spChg chg="add">
          <ac:chgData name="Ramiro Junior" userId="46d360db-a543-4f10-a61d-e433b693d7d6" providerId="ADAL" clId="{C8A6C667-377E-4F61-BCD5-40A07A41972F}" dt="2025-08-28T23:35:06.996" v="160" actId="26606"/>
          <ac:spMkLst>
            <pc:docMk/>
            <pc:sldMk cId="0" sldId="256"/>
            <ac:spMk id="167" creationId="{05A1AA86-B7E6-4C02-AA34-F1A25CD4CCBD}"/>
          </ac:spMkLst>
        </pc:spChg>
        <pc:picChg chg="add del">
          <ac:chgData name="Ramiro Junior" userId="46d360db-a543-4f10-a61d-e433b693d7d6" providerId="ADAL" clId="{C8A6C667-377E-4F61-BCD5-40A07A41972F}" dt="2025-08-28T23:32:33.445" v="158" actId="26606"/>
          <ac:picMkLst>
            <pc:docMk/>
            <pc:sldMk cId="0" sldId="256"/>
            <ac:picMk id="142" creationId="{6AF6A37B-2111-205F-9FBA-4C7EF521345C}"/>
          </ac:picMkLst>
        </pc:picChg>
      </pc:sldChg>
      <pc:sldChg chg="addSp delSp modSp mod setBg">
        <pc:chgData name="Ramiro Junior" userId="46d360db-a543-4f10-a61d-e433b693d7d6" providerId="ADAL" clId="{C8A6C667-377E-4F61-BCD5-40A07A41972F}" dt="2025-08-28T23:35:18.489" v="161" actId="26606"/>
        <pc:sldMkLst>
          <pc:docMk/>
          <pc:sldMk cId="0" sldId="257"/>
        </pc:sldMkLst>
        <pc:spChg chg="mod">
          <ac:chgData name="Ramiro Junior" userId="46d360db-a543-4f10-a61d-e433b693d7d6" providerId="ADAL" clId="{C8A6C667-377E-4F61-BCD5-40A07A41972F}" dt="2025-08-28T23:35:18.489" v="161" actId="26606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Ramiro Junior" userId="46d360db-a543-4f10-a61d-e433b693d7d6" providerId="ADAL" clId="{C8A6C667-377E-4F61-BCD5-40A07A41972F}" dt="2025-08-28T23:35:18.489" v="161" actId="26606"/>
          <ac:spMkLst>
            <pc:docMk/>
            <pc:sldMk cId="0" sldId="257"/>
            <ac:spMk id="16" creationId="{7517A47C-B2E5-4B79-8061-D74B1311AF6E}"/>
          </ac:spMkLst>
        </pc:spChg>
        <pc:spChg chg="add del">
          <ac:chgData name="Ramiro Junior" userId="46d360db-a543-4f10-a61d-e433b693d7d6" providerId="ADAL" clId="{C8A6C667-377E-4F61-BCD5-40A07A41972F}" dt="2025-08-28T23:35:18.489" v="161" actId="26606"/>
          <ac:spMkLst>
            <pc:docMk/>
            <pc:sldMk cId="0" sldId="257"/>
            <ac:spMk id="18" creationId="{C505E780-2083-4CB5-A42A-5E0E2908ECC3}"/>
          </ac:spMkLst>
        </pc:spChg>
        <pc:spChg chg="add del">
          <ac:chgData name="Ramiro Junior" userId="46d360db-a543-4f10-a61d-e433b693d7d6" providerId="ADAL" clId="{C8A6C667-377E-4F61-BCD5-40A07A41972F}" dt="2025-08-28T23:35:18.489" v="161" actId="26606"/>
          <ac:spMkLst>
            <pc:docMk/>
            <pc:sldMk cId="0" sldId="257"/>
            <ac:spMk id="20" creationId="{D2C0AE1C-0118-41AE-8A10-7CDCBF10E96F}"/>
          </ac:spMkLst>
        </pc:spChg>
        <pc:spChg chg="add del">
          <ac:chgData name="Ramiro Junior" userId="46d360db-a543-4f10-a61d-e433b693d7d6" providerId="ADAL" clId="{C8A6C667-377E-4F61-BCD5-40A07A41972F}" dt="2025-08-28T23:35:18.489" v="161" actId="26606"/>
          <ac:spMkLst>
            <pc:docMk/>
            <pc:sldMk cId="0" sldId="257"/>
            <ac:spMk id="22" creationId="{463EEC44-1BA3-44ED-81FC-A644B04B2A44}"/>
          </ac:spMkLst>
        </pc:spChg>
        <pc:spChg chg="add">
          <ac:chgData name="Ramiro Junior" userId="46d360db-a543-4f10-a61d-e433b693d7d6" providerId="ADAL" clId="{C8A6C667-377E-4F61-BCD5-40A07A41972F}" dt="2025-08-28T23:35:18.489" v="161" actId="26606"/>
          <ac:spMkLst>
            <pc:docMk/>
            <pc:sldMk cId="0" sldId="257"/>
            <ac:spMk id="27" creationId="{BACC6370-2D7E-4714-9D71-7542949D7D5D}"/>
          </ac:spMkLst>
        </pc:spChg>
        <pc:spChg chg="add">
          <ac:chgData name="Ramiro Junior" userId="46d360db-a543-4f10-a61d-e433b693d7d6" providerId="ADAL" clId="{C8A6C667-377E-4F61-BCD5-40A07A41972F}" dt="2025-08-28T23:35:18.489" v="161" actId="26606"/>
          <ac:spMkLst>
            <pc:docMk/>
            <pc:sldMk cId="0" sldId="257"/>
            <ac:spMk id="29" creationId="{F68B3F68-107C-434F-AA38-110D5EA91B85}"/>
          </ac:spMkLst>
        </pc:spChg>
        <pc:spChg chg="add">
          <ac:chgData name="Ramiro Junior" userId="46d360db-a543-4f10-a61d-e433b693d7d6" providerId="ADAL" clId="{C8A6C667-377E-4F61-BCD5-40A07A41972F}" dt="2025-08-28T23:35:18.489" v="161" actId="26606"/>
          <ac:spMkLst>
            <pc:docMk/>
            <pc:sldMk cId="0" sldId="257"/>
            <ac:spMk id="31" creationId="{AAD0DBB9-1A4B-4391-81D4-CB19F9AB918A}"/>
          </ac:spMkLst>
        </pc:spChg>
        <pc:spChg chg="add">
          <ac:chgData name="Ramiro Junior" userId="46d360db-a543-4f10-a61d-e433b693d7d6" providerId="ADAL" clId="{C8A6C667-377E-4F61-BCD5-40A07A41972F}" dt="2025-08-28T23:35:18.489" v="161" actId="26606"/>
          <ac:spMkLst>
            <pc:docMk/>
            <pc:sldMk cId="0" sldId="257"/>
            <ac:spMk id="33" creationId="{063BBA22-50EA-4C4D-BE05-F1CE4E63AA56}"/>
          </ac:spMkLst>
        </pc:spChg>
        <pc:graphicFrameChg chg="add mod modGraphic">
          <ac:chgData name="Ramiro Junior" userId="46d360db-a543-4f10-a61d-e433b693d7d6" providerId="ADAL" clId="{C8A6C667-377E-4F61-BCD5-40A07A41972F}" dt="2025-08-28T23:35:18.489" v="161" actId="26606"/>
          <ac:graphicFrameMkLst>
            <pc:docMk/>
            <pc:sldMk cId="0" sldId="257"/>
            <ac:graphicFrameMk id="5" creationId="{E2CADA21-1744-A440-2552-B67FE9BAE468}"/>
          </ac:graphicFrameMkLst>
        </pc:graphicFrameChg>
      </pc:sldChg>
      <pc:sldChg chg="addSp delSp modSp mod setBg">
        <pc:chgData name="Ramiro Junior" userId="46d360db-a543-4f10-a61d-e433b693d7d6" providerId="ADAL" clId="{C8A6C667-377E-4F61-BCD5-40A07A41972F}" dt="2025-08-28T23:35:23.815" v="162" actId="26606"/>
        <pc:sldMkLst>
          <pc:docMk/>
          <pc:sldMk cId="0" sldId="258"/>
        </pc:sldMkLst>
        <pc:spChg chg="mod">
          <ac:chgData name="Ramiro Junior" userId="46d360db-a543-4f10-a61d-e433b693d7d6" providerId="ADAL" clId="{C8A6C667-377E-4F61-BCD5-40A07A41972F}" dt="2025-08-28T23:35:23.815" v="162" actId="26606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Ramiro Junior" userId="46d360db-a543-4f10-a61d-e433b693d7d6" providerId="ADAL" clId="{C8A6C667-377E-4F61-BCD5-40A07A41972F}" dt="2025-08-28T23:35:23.815" v="162" actId="26606"/>
          <ac:spMkLst>
            <pc:docMk/>
            <pc:sldMk cId="0" sldId="258"/>
            <ac:spMk id="9" creationId="{7517A47C-B2E5-4B79-8061-D74B1311AF6E}"/>
          </ac:spMkLst>
        </pc:spChg>
        <pc:spChg chg="add del">
          <ac:chgData name="Ramiro Junior" userId="46d360db-a543-4f10-a61d-e433b693d7d6" providerId="ADAL" clId="{C8A6C667-377E-4F61-BCD5-40A07A41972F}" dt="2025-08-28T23:35:23.815" v="162" actId="26606"/>
          <ac:spMkLst>
            <pc:docMk/>
            <pc:sldMk cId="0" sldId="258"/>
            <ac:spMk id="11" creationId="{C505E780-2083-4CB5-A42A-5E0E2908ECC3}"/>
          </ac:spMkLst>
        </pc:spChg>
        <pc:spChg chg="add del">
          <ac:chgData name="Ramiro Junior" userId="46d360db-a543-4f10-a61d-e433b693d7d6" providerId="ADAL" clId="{C8A6C667-377E-4F61-BCD5-40A07A41972F}" dt="2025-08-28T23:35:23.815" v="162" actId="26606"/>
          <ac:spMkLst>
            <pc:docMk/>
            <pc:sldMk cId="0" sldId="258"/>
            <ac:spMk id="13" creationId="{D2C0AE1C-0118-41AE-8A10-7CDCBF10E96F}"/>
          </ac:spMkLst>
        </pc:spChg>
        <pc:spChg chg="add del">
          <ac:chgData name="Ramiro Junior" userId="46d360db-a543-4f10-a61d-e433b693d7d6" providerId="ADAL" clId="{C8A6C667-377E-4F61-BCD5-40A07A41972F}" dt="2025-08-28T23:35:23.815" v="162" actId="26606"/>
          <ac:spMkLst>
            <pc:docMk/>
            <pc:sldMk cId="0" sldId="258"/>
            <ac:spMk id="15" creationId="{463EEC44-1BA3-44ED-81FC-A644B04B2A44}"/>
          </ac:spMkLst>
        </pc:spChg>
        <pc:spChg chg="add">
          <ac:chgData name="Ramiro Junior" userId="46d360db-a543-4f10-a61d-e433b693d7d6" providerId="ADAL" clId="{C8A6C667-377E-4F61-BCD5-40A07A41972F}" dt="2025-08-28T23:35:23.815" v="162" actId="26606"/>
          <ac:spMkLst>
            <pc:docMk/>
            <pc:sldMk cId="0" sldId="258"/>
            <ac:spMk id="20" creationId="{BACC6370-2D7E-4714-9D71-7542949D7D5D}"/>
          </ac:spMkLst>
        </pc:spChg>
        <pc:spChg chg="add">
          <ac:chgData name="Ramiro Junior" userId="46d360db-a543-4f10-a61d-e433b693d7d6" providerId="ADAL" clId="{C8A6C667-377E-4F61-BCD5-40A07A41972F}" dt="2025-08-28T23:35:23.815" v="162" actId="26606"/>
          <ac:spMkLst>
            <pc:docMk/>
            <pc:sldMk cId="0" sldId="258"/>
            <ac:spMk id="22" creationId="{F68B3F68-107C-434F-AA38-110D5EA91B85}"/>
          </ac:spMkLst>
        </pc:spChg>
        <pc:spChg chg="add">
          <ac:chgData name="Ramiro Junior" userId="46d360db-a543-4f10-a61d-e433b693d7d6" providerId="ADAL" clId="{C8A6C667-377E-4F61-BCD5-40A07A41972F}" dt="2025-08-28T23:35:23.815" v="162" actId="26606"/>
          <ac:spMkLst>
            <pc:docMk/>
            <pc:sldMk cId="0" sldId="258"/>
            <ac:spMk id="24" creationId="{AAD0DBB9-1A4B-4391-81D4-CB19F9AB918A}"/>
          </ac:spMkLst>
        </pc:spChg>
        <pc:spChg chg="add">
          <ac:chgData name="Ramiro Junior" userId="46d360db-a543-4f10-a61d-e433b693d7d6" providerId="ADAL" clId="{C8A6C667-377E-4F61-BCD5-40A07A41972F}" dt="2025-08-28T23:35:23.815" v="162" actId="26606"/>
          <ac:spMkLst>
            <pc:docMk/>
            <pc:sldMk cId="0" sldId="258"/>
            <ac:spMk id="26" creationId="{063BBA22-50EA-4C4D-BE05-F1CE4E63AA56}"/>
          </ac:spMkLst>
        </pc:spChg>
        <pc:graphicFrameChg chg="add mod modGraphic">
          <ac:chgData name="Ramiro Junior" userId="46d360db-a543-4f10-a61d-e433b693d7d6" providerId="ADAL" clId="{C8A6C667-377E-4F61-BCD5-40A07A41972F}" dt="2025-08-28T23:35:23.815" v="162" actId="26606"/>
          <ac:graphicFrameMkLst>
            <pc:docMk/>
            <pc:sldMk cId="0" sldId="258"/>
            <ac:graphicFrameMk id="5" creationId="{4AA8C84D-14D2-94C0-A405-414938E6DE36}"/>
          </ac:graphicFrameMkLst>
        </pc:graphicFrameChg>
      </pc:sldChg>
      <pc:sldChg chg="addSp delSp modSp mod setBg">
        <pc:chgData name="Ramiro Junior" userId="46d360db-a543-4f10-a61d-e433b693d7d6" providerId="ADAL" clId="{C8A6C667-377E-4F61-BCD5-40A07A41972F}" dt="2025-08-28T23:35:31.424" v="163" actId="26606"/>
        <pc:sldMkLst>
          <pc:docMk/>
          <pc:sldMk cId="0" sldId="259"/>
        </pc:sldMkLst>
        <pc:spChg chg="mod">
          <ac:chgData name="Ramiro Junior" userId="46d360db-a543-4f10-a61d-e433b693d7d6" providerId="ADAL" clId="{C8A6C667-377E-4F61-BCD5-40A07A41972F}" dt="2025-08-28T23:35:31.424" v="163" actId="26606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Ramiro Junior" userId="46d360db-a543-4f10-a61d-e433b693d7d6" providerId="ADAL" clId="{C8A6C667-377E-4F61-BCD5-40A07A41972F}" dt="2025-08-28T23:35:31.424" v="163" actId="26606"/>
          <ac:spMkLst>
            <pc:docMk/>
            <pc:sldMk cId="0" sldId="259"/>
            <ac:spMk id="9" creationId="{2E442304-DDBD-4F7B-8017-36BCC863FB40}"/>
          </ac:spMkLst>
        </pc:spChg>
        <pc:spChg chg="add del">
          <ac:chgData name="Ramiro Junior" userId="46d360db-a543-4f10-a61d-e433b693d7d6" providerId="ADAL" clId="{C8A6C667-377E-4F61-BCD5-40A07A41972F}" dt="2025-08-28T23:35:31.424" v="163" actId="26606"/>
          <ac:spMkLst>
            <pc:docMk/>
            <pc:sldMk cId="0" sldId="259"/>
            <ac:spMk id="11" creationId="{5E107275-3853-46FD-A241-DE4355A42675}"/>
          </ac:spMkLst>
        </pc:spChg>
        <pc:spChg chg="add">
          <ac:chgData name="Ramiro Junior" userId="46d360db-a543-4f10-a61d-e433b693d7d6" providerId="ADAL" clId="{C8A6C667-377E-4F61-BCD5-40A07A41972F}" dt="2025-08-28T23:35:31.424" v="163" actId="26606"/>
          <ac:spMkLst>
            <pc:docMk/>
            <pc:sldMk cId="0" sldId="259"/>
            <ac:spMk id="16" creationId="{BACC6370-2D7E-4714-9D71-7542949D7D5D}"/>
          </ac:spMkLst>
        </pc:spChg>
        <pc:spChg chg="add">
          <ac:chgData name="Ramiro Junior" userId="46d360db-a543-4f10-a61d-e433b693d7d6" providerId="ADAL" clId="{C8A6C667-377E-4F61-BCD5-40A07A41972F}" dt="2025-08-28T23:35:31.424" v="163" actId="26606"/>
          <ac:spMkLst>
            <pc:docMk/>
            <pc:sldMk cId="0" sldId="259"/>
            <ac:spMk id="18" creationId="{F68B3F68-107C-434F-AA38-110D5EA91B85}"/>
          </ac:spMkLst>
        </pc:spChg>
        <pc:spChg chg="add">
          <ac:chgData name="Ramiro Junior" userId="46d360db-a543-4f10-a61d-e433b693d7d6" providerId="ADAL" clId="{C8A6C667-377E-4F61-BCD5-40A07A41972F}" dt="2025-08-28T23:35:31.424" v="163" actId="26606"/>
          <ac:spMkLst>
            <pc:docMk/>
            <pc:sldMk cId="0" sldId="259"/>
            <ac:spMk id="20" creationId="{AAD0DBB9-1A4B-4391-81D4-CB19F9AB918A}"/>
          </ac:spMkLst>
        </pc:spChg>
        <pc:spChg chg="add">
          <ac:chgData name="Ramiro Junior" userId="46d360db-a543-4f10-a61d-e433b693d7d6" providerId="ADAL" clId="{C8A6C667-377E-4F61-BCD5-40A07A41972F}" dt="2025-08-28T23:35:31.424" v="163" actId="26606"/>
          <ac:spMkLst>
            <pc:docMk/>
            <pc:sldMk cId="0" sldId="259"/>
            <ac:spMk id="22" creationId="{063BBA22-50EA-4C4D-BE05-F1CE4E63AA56}"/>
          </ac:spMkLst>
        </pc:spChg>
        <pc:graphicFrameChg chg="add mod modGraphic">
          <ac:chgData name="Ramiro Junior" userId="46d360db-a543-4f10-a61d-e433b693d7d6" providerId="ADAL" clId="{C8A6C667-377E-4F61-BCD5-40A07A41972F}" dt="2025-08-28T23:35:31.424" v="163" actId="26606"/>
          <ac:graphicFrameMkLst>
            <pc:docMk/>
            <pc:sldMk cId="0" sldId="259"/>
            <ac:graphicFrameMk id="5" creationId="{C3035E1F-7A31-8FF8-6FE5-5A33FBEA7D36}"/>
          </ac:graphicFrameMkLst>
        </pc:graphicFrameChg>
      </pc:sldChg>
      <pc:sldChg chg="addSp delSp modSp mod setBg">
        <pc:chgData name="Ramiro Junior" userId="46d360db-a543-4f10-a61d-e433b693d7d6" providerId="ADAL" clId="{C8A6C667-377E-4F61-BCD5-40A07A41972F}" dt="2025-08-28T23:35:41.404" v="164" actId="26606"/>
        <pc:sldMkLst>
          <pc:docMk/>
          <pc:sldMk cId="0" sldId="260"/>
        </pc:sldMkLst>
        <pc:spChg chg="mod">
          <ac:chgData name="Ramiro Junior" userId="46d360db-a543-4f10-a61d-e433b693d7d6" providerId="ADAL" clId="{C8A6C667-377E-4F61-BCD5-40A07A41972F}" dt="2025-08-28T23:35:41.404" v="164" actId="26606"/>
          <ac:spMkLst>
            <pc:docMk/>
            <pc:sldMk cId="0" sldId="260"/>
            <ac:spMk id="2" creationId="{00000000-0000-0000-0000-000000000000}"/>
          </ac:spMkLst>
        </pc:spChg>
        <pc:spChg chg="add del">
          <ac:chgData name="Ramiro Junior" userId="46d360db-a543-4f10-a61d-e433b693d7d6" providerId="ADAL" clId="{C8A6C667-377E-4F61-BCD5-40A07A41972F}" dt="2025-08-28T23:35:41.404" v="164" actId="26606"/>
          <ac:spMkLst>
            <pc:docMk/>
            <pc:sldMk cId="0" sldId="260"/>
            <ac:spMk id="9" creationId="{DCC231C8-C761-4B31-9B1C-C6D19248C6B3}"/>
          </ac:spMkLst>
        </pc:spChg>
        <pc:spChg chg="add">
          <ac:chgData name="Ramiro Junior" userId="46d360db-a543-4f10-a61d-e433b693d7d6" providerId="ADAL" clId="{C8A6C667-377E-4F61-BCD5-40A07A41972F}" dt="2025-08-28T23:35:41.404" v="164" actId="26606"/>
          <ac:spMkLst>
            <pc:docMk/>
            <pc:sldMk cId="0" sldId="260"/>
            <ac:spMk id="14" creationId="{BACC6370-2D7E-4714-9D71-7542949D7D5D}"/>
          </ac:spMkLst>
        </pc:spChg>
        <pc:spChg chg="add">
          <ac:chgData name="Ramiro Junior" userId="46d360db-a543-4f10-a61d-e433b693d7d6" providerId="ADAL" clId="{C8A6C667-377E-4F61-BCD5-40A07A41972F}" dt="2025-08-28T23:35:41.404" v="164" actId="26606"/>
          <ac:spMkLst>
            <pc:docMk/>
            <pc:sldMk cId="0" sldId="260"/>
            <ac:spMk id="16" creationId="{F68B3F68-107C-434F-AA38-110D5EA91B85}"/>
          </ac:spMkLst>
        </pc:spChg>
        <pc:spChg chg="add">
          <ac:chgData name="Ramiro Junior" userId="46d360db-a543-4f10-a61d-e433b693d7d6" providerId="ADAL" clId="{C8A6C667-377E-4F61-BCD5-40A07A41972F}" dt="2025-08-28T23:35:41.404" v="164" actId="26606"/>
          <ac:spMkLst>
            <pc:docMk/>
            <pc:sldMk cId="0" sldId="260"/>
            <ac:spMk id="18" creationId="{AAD0DBB9-1A4B-4391-81D4-CB19F9AB918A}"/>
          </ac:spMkLst>
        </pc:spChg>
        <pc:spChg chg="add">
          <ac:chgData name="Ramiro Junior" userId="46d360db-a543-4f10-a61d-e433b693d7d6" providerId="ADAL" clId="{C8A6C667-377E-4F61-BCD5-40A07A41972F}" dt="2025-08-28T23:35:41.404" v="164" actId="26606"/>
          <ac:spMkLst>
            <pc:docMk/>
            <pc:sldMk cId="0" sldId="260"/>
            <ac:spMk id="20" creationId="{063BBA22-50EA-4C4D-BE05-F1CE4E63AA56}"/>
          </ac:spMkLst>
        </pc:spChg>
        <pc:graphicFrameChg chg="add mod modGraphic">
          <ac:chgData name="Ramiro Junior" userId="46d360db-a543-4f10-a61d-e433b693d7d6" providerId="ADAL" clId="{C8A6C667-377E-4F61-BCD5-40A07A41972F}" dt="2025-08-28T23:35:41.404" v="164" actId="26606"/>
          <ac:graphicFrameMkLst>
            <pc:docMk/>
            <pc:sldMk cId="0" sldId="260"/>
            <ac:graphicFrameMk id="5" creationId="{894C2F54-E736-D0BF-0BA9-DA460FC8BFD8}"/>
          </ac:graphicFrameMkLst>
        </pc:graphicFrameChg>
      </pc:sldChg>
      <pc:sldChg chg="addSp delSp modSp mod setBg">
        <pc:chgData name="Ramiro Junior" userId="46d360db-a543-4f10-a61d-e433b693d7d6" providerId="ADAL" clId="{C8A6C667-377E-4F61-BCD5-40A07A41972F}" dt="2025-08-28T23:35:53.803" v="165" actId="26606"/>
        <pc:sldMkLst>
          <pc:docMk/>
          <pc:sldMk cId="0" sldId="261"/>
        </pc:sldMkLst>
        <pc:spChg chg="mod">
          <ac:chgData name="Ramiro Junior" userId="46d360db-a543-4f10-a61d-e433b693d7d6" providerId="ADAL" clId="{C8A6C667-377E-4F61-BCD5-40A07A41972F}" dt="2025-08-28T23:35:53.803" v="165" actId="26606"/>
          <ac:spMkLst>
            <pc:docMk/>
            <pc:sldMk cId="0" sldId="261"/>
            <ac:spMk id="2" creationId="{00000000-0000-0000-0000-000000000000}"/>
          </ac:spMkLst>
        </pc:spChg>
        <pc:spChg chg="add del">
          <ac:chgData name="Ramiro Junior" userId="46d360db-a543-4f10-a61d-e433b693d7d6" providerId="ADAL" clId="{C8A6C667-377E-4F61-BCD5-40A07A41972F}" dt="2025-08-28T23:35:53.803" v="165" actId="26606"/>
          <ac:spMkLst>
            <pc:docMk/>
            <pc:sldMk cId="0" sldId="261"/>
            <ac:spMk id="9" creationId="{98DED6BC-9A3E-48D4-AD7C-A56D63F547E8}"/>
          </ac:spMkLst>
        </pc:spChg>
        <pc:spChg chg="add del">
          <ac:chgData name="Ramiro Junior" userId="46d360db-a543-4f10-a61d-e433b693d7d6" providerId="ADAL" clId="{C8A6C667-377E-4F61-BCD5-40A07A41972F}" dt="2025-08-28T23:35:53.803" v="165" actId="26606"/>
          <ac:spMkLst>
            <pc:docMk/>
            <pc:sldMk cId="0" sldId="261"/>
            <ac:spMk id="11" creationId="{6B6E033A-DB2E-49B8-B600-B38E0C280263}"/>
          </ac:spMkLst>
        </pc:spChg>
        <pc:spChg chg="add">
          <ac:chgData name="Ramiro Junior" userId="46d360db-a543-4f10-a61d-e433b693d7d6" providerId="ADAL" clId="{C8A6C667-377E-4F61-BCD5-40A07A41972F}" dt="2025-08-28T23:35:53.803" v="165" actId="26606"/>
          <ac:spMkLst>
            <pc:docMk/>
            <pc:sldMk cId="0" sldId="261"/>
            <ac:spMk id="16" creationId="{BACC6370-2D7E-4714-9D71-7542949D7D5D}"/>
          </ac:spMkLst>
        </pc:spChg>
        <pc:spChg chg="add">
          <ac:chgData name="Ramiro Junior" userId="46d360db-a543-4f10-a61d-e433b693d7d6" providerId="ADAL" clId="{C8A6C667-377E-4F61-BCD5-40A07A41972F}" dt="2025-08-28T23:35:53.803" v="165" actId="26606"/>
          <ac:spMkLst>
            <pc:docMk/>
            <pc:sldMk cId="0" sldId="261"/>
            <ac:spMk id="18" creationId="{F68B3F68-107C-434F-AA38-110D5EA91B85}"/>
          </ac:spMkLst>
        </pc:spChg>
        <pc:spChg chg="add">
          <ac:chgData name="Ramiro Junior" userId="46d360db-a543-4f10-a61d-e433b693d7d6" providerId="ADAL" clId="{C8A6C667-377E-4F61-BCD5-40A07A41972F}" dt="2025-08-28T23:35:53.803" v="165" actId="26606"/>
          <ac:spMkLst>
            <pc:docMk/>
            <pc:sldMk cId="0" sldId="261"/>
            <ac:spMk id="20" creationId="{AAD0DBB9-1A4B-4391-81D4-CB19F9AB918A}"/>
          </ac:spMkLst>
        </pc:spChg>
        <pc:spChg chg="add">
          <ac:chgData name="Ramiro Junior" userId="46d360db-a543-4f10-a61d-e433b693d7d6" providerId="ADAL" clId="{C8A6C667-377E-4F61-BCD5-40A07A41972F}" dt="2025-08-28T23:35:53.803" v="165" actId="26606"/>
          <ac:spMkLst>
            <pc:docMk/>
            <pc:sldMk cId="0" sldId="261"/>
            <ac:spMk id="22" creationId="{063BBA22-50EA-4C4D-BE05-F1CE4E63AA56}"/>
          </ac:spMkLst>
        </pc:spChg>
        <pc:graphicFrameChg chg="add mod modGraphic">
          <ac:chgData name="Ramiro Junior" userId="46d360db-a543-4f10-a61d-e433b693d7d6" providerId="ADAL" clId="{C8A6C667-377E-4F61-BCD5-40A07A41972F}" dt="2025-08-28T23:35:53.803" v="165" actId="26606"/>
          <ac:graphicFrameMkLst>
            <pc:docMk/>
            <pc:sldMk cId="0" sldId="261"/>
            <ac:graphicFrameMk id="5" creationId="{8772BE05-955D-E36A-2C7A-5D2D6A512B39}"/>
          </ac:graphicFrameMkLst>
        </pc:graphicFrameChg>
      </pc:sldChg>
      <pc:sldChg chg="addSp delSp modSp mod setBg">
        <pc:chgData name="Ramiro Junior" userId="46d360db-a543-4f10-a61d-e433b693d7d6" providerId="ADAL" clId="{C8A6C667-377E-4F61-BCD5-40A07A41972F}" dt="2025-08-28T23:36:08.059" v="166" actId="26606"/>
        <pc:sldMkLst>
          <pc:docMk/>
          <pc:sldMk cId="0" sldId="262"/>
        </pc:sldMkLst>
        <pc:spChg chg="mod">
          <ac:chgData name="Ramiro Junior" userId="46d360db-a543-4f10-a61d-e433b693d7d6" providerId="ADAL" clId="{C8A6C667-377E-4F61-BCD5-40A07A41972F}" dt="2025-08-28T23:36:08.059" v="166" actId="26606"/>
          <ac:spMkLst>
            <pc:docMk/>
            <pc:sldMk cId="0" sldId="262"/>
            <ac:spMk id="2" creationId="{00000000-0000-0000-0000-000000000000}"/>
          </ac:spMkLst>
        </pc:spChg>
        <pc:spChg chg="add del">
          <ac:chgData name="Ramiro Junior" userId="46d360db-a543-4f10-a61d-e433b693d7d6" providerId="ADAL" clId="{C8A6C667-377E-4F61-BCD5-40A07A41972F}" dt="2025-08-28T23:36:08.059" v="166" actId="26606"/>
          <ac:spMkLst>
            <pc:docMk/>
            <pc:sldMk cId="0" sldId="262"/>
            <ac:spMk id="9" creationId="{7517A47C-B2E5-4B79-8061-D74B1311AF6E}"/>
          </ac:spMkLst>
        </pc:spChg>
        <pc:spChg chg="add del">
          <ac:chgData name="Ramiro Junior" userId="46d360db-a543-4f10-a61d-e433b693d7d6" providerId="ADAL" clId="{C8A6C667-377E-4F61-BCD5-40A07A41972F}" dt="2025-08-28T23:36:08.059" v="166" actId="26606"/>
          <ac:spMkLst>
            <pc:docMk/>
            <pc:sldMk cId="0" sldId="262"/>
            <ac:spMk id="11" creationId="{C505E780-2083-4CB5-A42A-5E0E2908ECC3}"/>
          </ac:spMkLst>
        </pc:spChg>
        <pc:spChg chg="add del">
          <ac:chgData name="Ramiro Junior" userId="46d360db-a543-4f10-a61d-e433b693d7d6" providerId="ADAL" clId="{C8A6C667-377E-4F61-BCD5-40A07A41972F}" dt="2025-08-28T23:36:08.059" v="166" actId="26606"/>
          <ac:spMkLst>
            <pc:docMk/>
            <pc:sldMk cId="0" sldId="262"/>
            <ac:spMk id="13" creationId="{D2C0AE1C-0118-41AE-8A10-7CDCBF10E96F}"/>
          </ac:spMkLst>
        </pc:spChg>
        <pc:spChg chg="add del">
          <ac:chgData name="Ramiro Junior" userId="46d360db-a543-4f10-a61d-e433b693d7d6" providerId="ADAL" clId="{C8A6C667-377E-4F61-BCD5-40A07A41972F}" dt="2025-08-28T23:36:08.059" v="166" actId="26606"/>
          <ac:spMkLst>
            <pc:docMk/>
            <pc:sldMk cId="0" sldId="262"/>
            <ac:spMk id="15" creationId="{463EEC44-1BA3-44ED-81FC-A644B04B2A44}"/>
          </ac:spMkLst>
        </pc:spChg>
        <pc:spChg chg="add">
          <ac:chgData name="Ramiro Junior" userId="46d360db-a543-4f10-a61d-e433b693d7d6" providerId="ADAL" clId="{C8A6C667-377E-4F61-BCD5-40A07A41972F}" dt="2025-08-28T23:36:08.059" v="166" actId="26606"/>
          <ac:spMkLst>
            <pc:docMk/>
            <pc:sldMk cId="0" sldId="262"/>
            <ac:spMk id="20" creationId="{BACC6370-2D7E-4714-9D71-7542949D7D5D}"/>
          </ac:spMkLst>
        </pc:spChg>
        <pc:spChg chg="add">
          <ac:chgData name="Ramiro Junior" userId="46d360db-a543-4f10-a61d-e433b693d7d6" providerId="ADAL" clId="{C8A6C667-377E-4F61-BCD5-40A07A41972F}" dt="2025-08-28T23:36:08.059" v="166" actId="26606"/>
          <ac:spMkLst>
            <pc:docMk/>
            <pc:sldMk cId="0" sldId="262"/>
            <ac:spMk id="22" creationId="{F68B3F68-107C-434F-AA38-110D5EA91B85}"/>
          </ac:spMkLst>
        </pc:spChg>
        <pc:spChg chg="add">
          <ac:chgData name="Ramiro Junior" userId="46d360db-a543-4f10-a61d-e433b693d7d6" providerId="ADAL" clId="{C8A6C667-377E-4F61-BCD5-40A07A41972F}" dt="2025-08-28T23:36:08.059" v="166" actId="26606"/>
          <ac:spMkLst>
            <pc:docMk/>
            <pc:sldMk cId="0" sldId="262"/>
            <ac:spMk id="24" creationId="{AAD0DBB9-1A4B-4391-81D4-CB19F9AB918A}"/>
          </ac:spMkLst>
        </pc:spChg>
        <pc:spChg chg="add">
          <ac:chgData name="Ramiro Junior" userId="46d360db-a543-4f10-a61d-e433b693d7d6" providerId="ADAL" clId="{C8A6C667-377E-4F61-BCD5-40A07A41972F}" dt="2025-08-28T23:36:08.059" v="166" actId="26606"/>
          <ac:spMkLst>
            <pc:docMk/>
            <pc:sldMk cId="0" sldId="262"/>
            <ac:spMk id="26" creationId="{063BBA22-50EA-4C4D-BE05-F1CE4E63AA56}"/>
          </ac:spMkLst>
        </pc:spChg>
        <pc:graphicFrameChg chg="add mod modGraphic">
          <ac:chgData name="Ramiro Junior" userId="46d360db-a543-4f10-a61d-e433b693d7d6" providerId="ADAL" clId="{C8A6C667-377E-4F61-BCD5-40A07A41972F}" dt="2025-08-28T23:36:08.059" v="166" actId="26606"/>
          <ac:graphicFrameMkLst>
            <pc:docMk/>
            <pc:sldMk cId="0" sldId="262"/>
            <ac:graphicFrameMk id="5" creationId="{A77AF468-C1CF-0185-FAFB-B26CFE217DE9}"/>
          </ac:graphicFrameMkLst>
        </pc:graphicFrameChg>
      </pc:sldChg>
      <pc:sldChg chg="addSp delSp modSp mod setBg">
        <pc:chgData name="Ramiro Junior" userId="46d360db-a543-4f10-a61d-e433b693d7d6" providerId="ADAL" clId="{C8A6C667-377E-4F61-BCD5-40A07A41972F}" dt="2025-08-28T23:36:18.543" v="167" actId="26606"/>
        <pc:sldMkLst>
          <pc:docMk/>
          <pc:sldMk cId="0" sldId="263"/>
        </pc:sldMkLst>
        <pc:spChg chg="mod">
          <ac:chgData name="Ramiro Junior" userId="46d360db-a543-4f10-a61d-e433b693d7d6" providerId="ADAL" clId="{C8A6C667-377E-4F61-BCD5-40A07A41972F}" dt="2025-08-28T23:36:18.543" v="167" actId="26606"/>
          <ac:spMkLst>
            <pc:docMk/>
            <pc:sldMk cId="0" sldId="263"/>
            <ac:spMk id="2" creationId="{00000000-0000-0000-0000-000000000000}"/>
          </ac:spMkLst>
        </pc:spChg>
        <pc:spChg chg="add del">
          <ac:chgData name="Ramiro Junior" userId="46d360db-a543-4f10-a61d-e433b693d7d6" providerId="ADAL" clId="{C8A6C667-377E-4F61-BCD5-40A07A41972F}" dt="2025-08-28T23:36:18.543" v="167" actId="26606"/>
          <ac:spMkLst>
            <pc:docMk/>
            <pc:sldMk cId="0" sldId="263"/>
            <ac:spMk id="9" creationId="{2E442304-DDBD-4F7B-8017-36BCC863FB40}"/>
          </ac:spMkLst>
        </pc:spChg>
        <pc:spChg chg="add del">
          <ac:chgData name="Ramiro Junior" userId="46d360db-a543-4f10-a61d-e433b693d7d6" providerId="ADAL" clId="{C8A6C667-377E-4F61-BCD5-40A07A41972F}" dt="2025-08-28T23:36:18.543" v="167" actId="26606"/>
          <ac:spMkLst>
            <pc:docMk/>
            <pc:sldMk cId="0" sldId="263"/>
            <ac:spMk id="11" creationId="{5E107275-3853-46FD-A241-DE4355A42675}"/>
          </ac:spMkLst>
        </pc:spChg>
        <pc:spChg chg="add">
          <ac:chgData name="Ramiro Junior" userId="46d360db-a543-4f10-a61d-e433b693d7d6" providerId="ADAL" clId="{C8A6C667-377E-4F61-BCD5-40A07A41972F}" dt="2025-08-28T23:36:18.543" v="167" actId="26606"/>
          <ac:spMkLst>
            <pc:docMk/>
            <pc:sldMk cId="0" sldId="263"/>
            <ac:spMk id="16" creationId="{BACC6370-2D7E-4714-9D71-7542949D7D5D}"/>
          </ac:spMkLst>
        </pc:spChg>
        <pc:spChg chg="add">
          <ac:chgData name="Ramiro Junior" userId="46d360db-a543-4f10-a61d-e433b693d7d6" providerId="ADAL" clId="{C8A6C667-377E-4F61-BCD5-40A07A41972F}" dt="2025-08-28T23:36:18.543" v="167" actId="26606"/>
          <ac:spMkLst>
            <pc:docMk/>
            <pc:sldMk cId="0" sldId="263"/>
            <ac:spMk id="18" creationId="{F68B3F68-107C-434F-AA38-110D5EA91B85}"/>
          </ac:spMkLst>
        </pc:spChg>
        <pc:spChg chg="add">
          <ac:chgData name="Ramiro Junior" userId="46d360db-a543-4f10-a61d-e433b693d7d6" providerId="ADAL" clId="{C8A6C667-377E-4F61-BCD5-40A07A41972F}" dt="2025-08-28T23:36:18.543" v="167" actId="26606"/>
          <ac:spMkLst>
            <pc:docMk/>
            <pc:sldMk cId="0" sldId="263"/>
            <ac:spMk id="20" creationId="{AAD0DBB9-1A4B-4391-81D4-CB19F9AB918A}"/>
          </ac:spMkLst>
        </pc:spChg>
        <pc:spChg chg="add">
          <ac:chgData name="Ramiro Junior" userId="46d360db-a543-4f10-a61d-e433b693d7d6" providerId="ADAL" clId="{C8A6C667-377E-4F61-BCD5-40A07A41972F}" dt="2025-08-28T23:36:18.543" v="167" actId="26606"/>
          <ac:spMkLst>
            <pc:docMk/>
            <pc:sldMk cId="0" sldId="263"/>
            <ac:spMk id="22" creationId="{063BBA22-50EA-4C4D-BE05-F1CE4E63AA56}"/>
          </ac:spMkLst>
        </pc:spChg>
        <pc:graphicFrameChg chg="add mod modGraphic">
          <ac:chgData name="Ramiro Junior" userId="46d360db-a543-4f10-a61d-e433b693d7d6" providerId="ADAL" clId="{C8A6C667-377E-4F61-BCD5-40A07A41972F}" dt="2025-08-28T23:36:18.543" v="167" actId="26606"/>
          <ac:graphicFrameMkLst>
            <pc:docMk/>
            <pc:sldMk cId="0" sldId="263"/>
            <ac:graphicFrameMk id="5" creationId="{CA9CEFDB-6B55-95B9-AF0C-690DB844BDA1}"/>
          </ac:graphicFrameMkLst>
        </pc:graphicFrameChg>
      </pc:sldChg>
      <pc:sldChg chg="addSp delSp modSp mod setBg">
        <pc:chgData name="Ramiro Junior" userId="46d360db-a543-4f10-a61d-e433b693d7d6" providerId="ADAL" clId="{C8A6C667-377E-4F61-BCD5-40A07A41972F}" dt="2025-08-28T23:36:28.862" v="168" actId="26606"/>
        <pc:sldMkLst>
          <pc:docMk/>
          <pc:sldMk cId="0" sldId="264"/>
        </pc:sldMkLst>
        <pc:spChg chg="mod">
          <ac:chgData name="Ramiro Junior" userId="46d360db-a543-4f10-a61d-e433b693d7d6" providerId="ADAL" clId="{C8A6C667-377E-4F61-BCD5-40A07A41972F}" dt="2025-08-28T23:36:28.862" v="168" actId="26606"/>
          <ac:spMkLst>
            <pc:docMk/>
            <pc:sldMk cId="0" sldId="264"/>
            <ac:spMk id="2" creationId="{00000000-0000-0000-0000-000000000000}"/>
          </ac:spMkLst>
        </pc:spChg>
        <pc:spChg chg="add">
          <ac:chgData name="Ramiro Junior" userId="46d360db-a543-4f10-a61d-e433b693d7d6" providerId="ADAL" clId="{C8A6C667-377E-4F61-BCD5-40A07A41972F}" dt="2025-08-28T23:36:28.862" v="168" actId="26606"/>
          <ac:spMkLst>
            <pc:docMk/>
            <pc:sldMk cId="0" sldId="264"/>
            <ac:spMk id="10" creationId="{BACC6370-2D7E-4714-9D71-7542949D7D5D}"/>
          </ac:spMkLst>
        </pc:spChg>
        <pc:spChg chg="add">
          <ac:chgData name="Ramiro Junior" userId="46d360db-a543-4f10-a61d-e433b693d7d6" providerId="ADAL" clId="{C8A6C667-377E-4F61-BCD5-40A07A41972F}" dt="2025-08-28T23:36:28.862" v="168" actId="26606"/>
          <ac:spMkLst>
            <pc:docMk/>
            <pc:sldMk cId="0" sldId="264"/>
            <ac:spMk id="12" creationId="{F68B3F68-107C-434F-AA38-110D5EA91B85}"/>
          </ac:spMkLst>
        </pc:spChg>
        <pc:spChg chg="add">
          <ac:chgData name="Ramiro Junior" userId="46d360db-a543-4f10-a61d-e433b693d7d6" providerId="ADAL" clId="{C8A6C667-377E-4F61-BCD5-40A07A41972F}" dt="2025-08-28T23:36:28.862" v="168" actId="26606"/>
          <ac:spMkLst>
            <pc:docMk/>
            <pc:sldMk cId="0" sldId="264"/>
            <ac:spMk id="14" creationId="{AAD0DBB9-1A4B-4391-81D4-CB19F9AB918A}"/>
          </ac:spMkLst>
        </pc:spChg>
        <pc:spChg chg="add">
          <ac:chgData name="Ramiro Junior" userId="46d360db-a543-4f10-a61d-e433b693d7d6" providerId="ADAL" clId="{C8A6C667-377E-4F61-BCD5-40A07A41972F}" dt="2025-08-28T23:36:28.862" v="168" actId="26606"/>
          <ac:spMkLst>
            <pc:docMk/>
            <pc:sldMk cId="0" sldId="264"/>
            <ac:spMk id="16" creationId="{063BBA22-50EA-4C4D-BE05-F1CE4E63AA56}"/>
          </ac:spMkLst>
        </pc:spChg>
        <pc:graphicFrameChg chg="add mod modGraphic">
          <ac:chgData name="Ramiro Junior" userId="46d360db-a543-4f10-a61d-e433b693d7d6" providerId="ADAL" clId="{C8A6C667-377E-4F61-BCD5-40A07A41972F}" dt="2025-08-28T23:36:28.862" v="168" actId="26606"/>
          <ac:graphicFrameMkLst>
            <pc:docMk/>
            <pc:sldMk cId="0" sldId="264"/>
            <ac:graphicFrameMk id="5" creationId="{632F60AB-5BDF-93A9-5A28-618E3BCC6387}"/>
          </ac:graphicFrameMkLst>
        </pc:graphicFrame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CF7F5F-1FAC-4361-BDDD-E2F4C240E9B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6A70C8D-8A2A-46A8-9AC6-B4B9DF1437AD}">
      <dgm:prSet/>
      <dgm:spPr/>
      <dgm:t>
        <a:bodyPr/>
        <a:lstStyle/>
        <a:p>
          <a:r>
            <a:rPr lang="en-US"/>
            <a:t>- Compreender a importância da detecção de fraude</a:t>
          </a:r>
        </a:p>
      </dgm:t>
    </dgm:pt>
    <dgm:pt modelId="{A4582C73-3D7A-4C07-B66B-EFB5BEFE5E33}" type="parTrans" cxnId="{B258DDC5-68F9-4ED5-9338-8D5F68DB8955}">
      <dgm:prSet/>
      <dgm:spPr/>
      <dgm:t>
        <a:bodyPr/>
        <a:lstStyle/>
        <a:p>
          <a:endParaRPr lang="en-US"/>
        </a:p>
      </dgm:t>
    </dgm:pt>
    <dgm:pt modelId="{B18B7FF0-0820-436B-B00D-F7AA9B866794}" type="sibTrans" cxnId="{B258DDC5-68F9-4ED5-9338-8D5F68DB8955}">
      <dgm:prSet/>
      <dgm:spPr/>
      <dgm:t>
        <a:bodyPr/>
        <a:lstStyle/>
        <a:p>
          <a:endParaRPr lang="en-US"/>
        </a:p>
      </dgm:t>
    </dgm:pt>
    <dgm:pt modelId="{67A3B5A6-E5F0-4F9A-B436-ED3C57FB4892}">
      <dgm:prSet/>
      <dgm:spPr/>
      <dgm:t>
        <a:bodyPr/>
        <a:lstStyle/>
        <a:p>
          <a:r>
            <a:rPr lang="en-US"/>
            <a:t>- Introduzir conceitos básicos de Machine Learning</a:t>
          </a:r>
        </a:p>
      </dgm:t>
    </dgm:pt>
    <dgm:pt modelId="{A824B7FB-6E3D-4326-8DA1-CCD414ABD649}" type="parTrans" cxnId="{3FCF9FA0-911B-4ACC-86C8-21A7D727C11D}">
      <dgm:prSet/>
      <dgm:spPr/>
      <dgm:t>
        <a:bodyPr/>
        <a:lstStyle/>
        <a:p>
          <a:endParaRPr lang="en-US"/>
        </a:p>
      </dgm:t>
    </dgm:pt>
    <dgm:pt modelId="{39AC1BD5-8AAB-4748-86D6-27D06D91D448}" type="sibTrans" cxnId="{3FCF9FA0-911B-4ACC-86C8-21A7D727C11D}">
      <dgm:prSet/>
      <dgm:spPr/>
      <dgm:t>
        <a:bodyPr/>
        <a:lstStyle/>
        <a:p>
          <a:endParaRPr lang="en-US"/>
        </a:p>
      </dgm:t>
    </dgm:pt>
    <dgm:pt modelId="{79665EC2-343D-4168-8EDE-7D6203172192}">
      <dgm:prSet/>
      <dgm:spPr/>
      <dgm:t>
        <a:bodyPr/>
        <a:lstStyle/>
        <a:p>
          <a:r>
            <a:rPr lang="en-US"/>
            <a:t>- Conhecer o dataset de fraude em cartões</a:t>
          </a:r>
        </a:p>
      </dgm:t>
    </dgm:pt>
    <dgm:pt modelId="{6C2D54D2-6231-45D0-9344-E3EEAB1161D5}" type="parTrans" cxnId="{3014DA47-146B-4818-BC49-6697FAF2FBCC}">
      <dgm:prSet/>
      <dgm:spPr/>
      <dgm:t>
        <a:bodyPr/>
        <a:lstStyle/>
        <a:p>
          <a:endParaRPr lang="en-US"/>
        </a:p>
      </dgm:t>
    </dgm:pt>
    <dgm:pt modelId="{9192037C-088A-4DA8-9469-3E3D003178AD}" type="sibTrans" cxnId="{3014DA47-146B-4818-BC49-6697FAF2FBCC}">
      <dgm:prSet/>
      <dgm:spPr/>
      <dgm:t>
        <a:bodyPr/>
        <a:lstStyle/>
        <a:p>
          <a:endParaRPr lang="en-US"/>
        </a:p>
      </dgm:t>
    </dgm:pt>
    <dgm:pt modelId="{A05FAE83-75AF-4246-B6B2-B7C9E1F8D2CD}">
      <dgm:prSet/>
      <dgm:spPr/>
      <dgm:t>
        <a:bodyPr/>
        <a:lstStyle/>
        <a:p>
          <a:r>
            <a:rPr lang="en-US"/>
            <a:t>- Explorar dados iniciais com Pandas e visualizações</a:t>
          </a:r>
        </a:p>
      </dgm:t>
    </dgm:pt>
    <dgm:pt modelId="{A6379613-97A6-4F1A-B758-3E7DD07C7878}" type="parTrans" cxnId="{924E5D12-63E9-4AE8-9E75-67F4331D0909}">
      <dgm:prSet/>
      <dgm:spPr/>
      <dgm:t>
        <a:bodyPr/>
        <a:lstStyle/>
        <a:p>
          <a:endParaRPr lang="en-US"/>
        </a:p>
      </dgm:t>
    </dgm:pt>
    <dgm:pt modelId="{B9061E20-1E57-4415-A9F4-4FD3B4E9DE49}" type="sibTrans" cxnId="{924E5D12-63E9-4AE8-9E75-67F4331D0909}">
      <dgm:prSet/>
      <dgm:spPr/>
      <dgm:t>
        <a:bodyPr/>
        <a:lstStyle/>
        <a:p>
          <a:endParaRPr lang="en-US"/>
        </a:p>
      </dgm:t>
    </dgm:pt>
    <dgm:pt modelId="{9F2C0D4C-A9ED-4C90-A1FE-CC0610256B0B}" type="pres">
      <dgm:prSet presAssocID="{6CCF7F5F-1FAC-4361-BDDD-E2F4C240E9B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F30557B-1F60-41F2-932B-37818CAE1467}" type="pres">
      <dgm:prSet presAssocID="{56A70C8D-8A2A-46A8-9AC6-B4B9DF1437AD}" presName="hierRoot1" presStyleCnt="0"/>
      <dgm:spPr/>
    </dgm:pt>
    <dgm:pt modelId="{E71E3E59-EC5E-4441-833E-45AB7EDAC21C}" type="pres">
      <dgm:prSet presAssocID="{56A70C8D-8A2A-46A8-9AC6-B4B9DF1437AD}" presName="composite" presStyleCnt="0"/>
      <dgm:spPr/>
    </dgm:pt>
    <dgm:pt modelId="{A43ED54B-C9FD-4427-BDE6-E861BF553879}" type="pres">
      <dgm:prSet presAssocID="{56A70C8D-8A2A-46A8-9AC6-B4B9DF1437AD}" presName="background" presStyleLbl="node0" presStyleIdx="0" presStyleCnt="4"/>
      <dgm:spPr/>
    </dgm:pt>
    <dgm:pt modelId="{96960699-3590-4191-B6A9-90975F131169}" type="pres">
      <dgm:prSet presAssocID="{56A70C8D-8A2A-46A8-9AC6-B4B9DF1437AD}" presName="text" presStyleLbl="fgAcc0" presStyleIdx="0" presStyleCnt="4">
        <dgm:presLayoutVars>
          <dgm:chPref val="3"/>
        </dgm:presLayoutVars>
      </dgm:prSet>
      <dgm:spPr/>
    </dgm:pt>
    <dgm:pt modelId="{CAA86AB3-B865-4528-9AE0-1DDC68E47F73}" type="pres">
      <dgm:prSet presAssocID="{56A70C8D-8A2A-46A8-9AC6-B4B9DF1437AD}" presName="hierChild2" presStyleCnt="0"/>
      <dgm:spPr/>
    </dgm:pt>
    <dgm:pt modelId="{F47CB464-0A42-4BF6-A9D7-E43BCD5111B2}" type="pres">
      <dgm:prSet presAssocID="{67A3B5A6-E5F0-4F9A-B436-ED3C57FB4892}" presName="hierRoot1" presStyleCnt="0"/>
      <dgm:spPr/>
    </dgm:pt>
    <dgm:pt modelId="{3C652F0E-CFDD-4921-BD4D-A15A779F7A95}" type="pres">
      <dgm:prSet presAssocID="{67A3B5A6-E5F0-4F9A-B436-ED3C57FB4892}" presName="composite" presStyleCnt="0"/>
      <dgm:spPr/>
    </dgm:pt>
    <dgm:pt modelId="{EB88AF80-628B-482E-AD1B-D2CAB0153F67}" type="pres">
      <dgm:prSet presAssocID="{67A3B5A6-E5F0-4F9A-B436-ED3C57FB4892}" presName="background" presStyleLbl="node0" presStyleIdx="1" presStyleCnt="4"/>
      <dgm:spPr/>
    </dgm:pt>
    <dgm:pt modelId="{F4B87C72-43F8-4201-9293-2578099B78ED}" type="pres">
      <dgm:prSet presAssocID="{67A3B5A6-E5F0-4F9A-B436-ED3C57FB4892}" presName="text" presStyleLbl="fgAcc0" presStyleIdx="1" presStyleCnt="4">
        <dgm:presLayoutVars>
          <dgm:chPref val="3"/>
        </dgm:presLayoutVars>
      </dgm:prSet>
      <dgm:spPr/>
    </dgm:pt>
    <dgm:pt modelId="{9CF10A3F-7AA1-4CF5-A39D-33440A801A87}" type="pres">
      <dgm:prSet presAssocID="{67A3B5A6-E5F0-4F9A-B436-ED3C57FB4892}" presName="hierChild2" presStyleCnt="0"/>
      <dgm:spPr/>
    </dgm:pt>
    <dgm:pt modelId="{BBE2D386-CD2F-4B8C-B66A-85A47E76930D}" type="pres">
      <dgm:prSet presAssocID="{79665EC2-343D-4168-8EDE-7D6203172192}" presName="hierRoot1" presStyleCnt="0"/>
      <dgm:spPr/>
    </dgm:pt>
    <dgm:pt modelId="{3F2CE6EC-911D-4FC5-BD3E-B17A00A0FB4B}" type="pres">
      <dgm:prSet presAssocID="{79665EC2-343D-4168-8EDE-7D6203172192}" presName="composite" presStyleCnt="0"/>
      <dgm:spPr/>
    </dgm:pt>
    <dgm:pt modelId="{82E0D102-0B39-4A60-9B54-8E51FFA4E102}" type="pres">
      <dgm:prSet presAssocID="{79665EC2-343D-4168-8EDE-7D6203172192}" presName="background" presStyleLbl="node0" presStyleIdx="2" presStyleCnt="4"/>
      <dgm:spPr/>
    </dgm:pt>
    <dgm:pt modelId="{4835E712-E60E-4FFD-A8D3-A9CAA3936449}" type="pres">
      <dgm:prSet presAssocID="{79665EC2-343D-4168-8EDE-7D6203172192}" presName="text" presStyleLbl="fgAcc0" presStyleIdx="2" presStyleCnt="4">
        <dgm:presLayoutVars>
          <dgm:chPref val="3"/>
        </dgm:presLayoutVars>
      </dgm:prSet>
      <dgm:spPr/>
    </dgm:pt>
    <dgm:pt modelId="{28FA6EE5-2800-4895-9591-687B18C7F7E4}" type="pres">
      <dgm:prSet presAssocID="{79665EC2-343D-4168-8EDE-7D6203172192}" presName="hierChild2" presStyleCnt="0"/>
      <dgm:spPr/>
    </dgm:pt>
    <dgm:pt modelId="{9E58F37E-20CA-47AA-9C85-3DC53A99CBD3}" type="pres">
      <dgm:prSet presAssocID="{A05FAE83-75AF-4246-B6B2-B7C9E1F8D2CD}" presName="hierRoot1" presStyleCnt="0"/>
      <dgm:spPr/>
    </dgm:pt>
    <dgm:pt modelId="{2B64852D-4C40-4FB2-9792-8187EE4D7BC1}" type="pres">
      <dgm:prSet presAssocID="{A05FAE83-75AF-4246-B6B2-B7C9E1F8D2CD}" presName="composite" presStyleCnt="0"/>
      <dgm:spPr/>
    </dgm:pt>
    <dgm:pt modelId="{A1094D39-98AE-4525-8098-40DA1CB75940}" type="pres">
      <dgm:prSet presAssocID="{A05FAE83-75AF-4246-B6B2-B7C9E1F8D2CD}" presName="background" presStyleLbl="node0" presStyleIdx="3" presStyleCnt="4"/>
      <dgm:spPr/>
    </dgm:pt>
    <dgm:pt modelId="{A30D0115-CFCC-4C6A-8409-3E5D9ED0C96A}" type="pres">
      <dgm:prSet presAssocID="{A05FAE83-75AF-4246-B6B2-B7C9E1F8D2CD}" presName="text" presStyleLbl="fgAcc0" presStyleIdx="3" presStyleCnt="4">
        <dgm:presLayoutVars>
          <dgm:chPref val="3"/>
        </dgm:presLayoutVars>
      </dgm:prSet>
      <dgm:spPr/>
    </dgm:pt>
    <dgm:pt modelId="{C37193BD-EF1A-41E5-96E3-2CAD898A5979}" type="pres">
      <dgm:prSet presAssocID="{A05FAE83-75AF-4246-B6B2-B7C9E1F8D2CD}" presName="hierChild2" presStyleCnt="0"/>
      <dgm:spPr/>
    </dgm:pt>
  </dgm:ptLst>
  <dgm:cxnLst>
    <dgm:cxn modelId="{924E5D12-63E9-4AE8-9E75-67F4331D0909}" srcId="{6CCF7F5F-1FAC-4361-BDDD-E2F4C240E9B5}" destId="{A05FAE83-75AF-4246-B6B2-B7C9E1F8D2CD}" srcOrd="3" destOrd="0" parTransId="{A6379613-97A6-4F1A-B758-3E7DD07C7878}" sibTransId="{B9061E20-1E57-4415-A9F4-4FD3B4E9DE49}"/>
    <dgm:cxn modelId="{DBDE3C28-B717-489B-ADEB-C5B882F68E2F}" type="presOf" srcId="{56A70C8D-8A2A-46A8-9AC6-B4B9DF1437AD}" destId="{96960699-3590-4191-B6A9-90975F131169}" srcOrd="0" destOrd="0" presId="urn:microsoft.com/office/officeart/2005/8/layout/hierarchy1"/>
    <dgm:cxn modelId="{3014DA47-146B-4818-BC49-6697FAF2FBCC}" srcId="{6CCF7F5F-1FAC-4361-BDDD-E2F4C240E9B5}" destId="{79665EC2-343D-4168-8EDE-7D6203172192}" srcOrd="2" destOrd="0" parTransId="{6C2D54D2-6231-45D0-9344-E3EEAB1161D5}" sibTransId="{9192037C-088A-4DA8-9469-3E3D003178AD}"/>
    <dgm:cxn modelId="{7F12664C-D199-403A-BC14-51A3ED9F44A8}" type="presOf" srcId="{6CCF7F5F-1FAC-4361-BDDD-E2F4C240E9B5}" destId="{9F2C0D4C-A9ED-4C90-A1FE-CC0610256B0B}" srcOrd="0" destOrd="0" presId="urn:microsoft.com/office/officeart/2005/8/layout/hierarchy1"/>
    <dgm:cxn modelId="{3FCF9FA0-911B-4ACC-86C8-21A7D727C11D}" srcId="{6CCF7F5F-1FAC-4361-BDDD-E2F4C240E9B5}" destId="{67A3B5A6-E5F0-4F9A-B436-ED3C57FB4892}" srcOrd="1" destOrd="0" parTransId="{A824B7FB-6E3D-4326-8DA1-CCD414ABD649}" sibTransId="{39AC1BD5-8AAB-4748-86D6-27D06D91D448}"/>
    <dgm:cxn modelId="{B258DDC5-68F9-4ED5-9338-8D5F68DB8955}" srcId="{6CCF7F5F-1FAC-4361-BDDD-E2F4C240E9B5}" destId="{56A70C8D-8A2A-46A8-9AC6-B4B9DF1437AD}" srcOrd="0" destOrd="0" parTransId="{A4582C73-3D7A-4C07-B66B-EFB5BEFE5E33}" sibTransId="{B18B7FF0-0820-436B-B00D-F7AA9B866794}"/>
    <dgm:cxn modelId="{CFC9ADDA-2A48-4C8A-8259-719039E3B111}" type="presOf" srcId="{A05FAE83-75AF-4246-B6B2-B7C9E1F8D2CD}" destId="{A30D0115-CFCC-4C6A-8409-3E5D9ED0C96A}" srcOrd="0" destOrd="0" presId="urn:microsoft.com/office/officeart/2005/8/layout/hierarchy1"/>
    <dgm:cxn modelId="{1228BFDB-0901-4CCB-8956-3F31C32E95D5}" type="presOf" srcId="{67A3B5A6-E5F0-4F9A-B436-ED3C57FB4892}" destId="{F4B87C72-43F8-4201-9293-2578099B78ED}" srcOrd="0" destOrd="0" presId="urn:microsoft.com/office/officeart/2005/8/layout/hierarchy1"/>
    <dgm:cxn modelId="{8F0F86E4-4683-4D45-93D8-8F74D27EEC67}" type="presOf" srcId="{79665EC2-343D-4168-8EDE-7D6203172192}" destId="{4835E712-E60E-4FFD-A8D3-A9CAA3936449}" srcOrd="0" destOrd="0" presId="urn:microsoft.com/office/officeart/2005/8/layout/hierarchy1"/>
    <dgm:cxn modelId="{058CE26F-619E-40F7-A806-840405C02002}" type="presParOf" srcId="{9F2C0D4C-A9ED-4C90-A1FE-CC0610256B0B}" destId="{0F30557B-1F60-41F2-932B-37818CAE1467}" srcOrd="0" destOrd="0" presId="urn:microsoft.com/office/officeart/2005/8/layout/hierarchy1"/>
    <dgm:cxn modelId="{A4F18B65-9799-481F-94C4-917AE90DFA37}" type="presParOf" srcId="{0F30557B-1F60-41F2-932B-37818CAE1467}" destId="{E71E3E59-EC5E-4441-833E-45AB7EDAC21C}" srcOrd="0" destOrd="0" presId="urn:microsoft.com/office/officeart/2005/8/layout/hierarchy1"/>
    <dgm:cxn modelId="{47BA9DA8-2164-45FE-889A-D7F9E134A313}" type="presParOf" srcId="{E71E3E59-EC5E-4441-833E-45AB7EDAC21C}" destId="{A43ED54B-C9FD-4427-BDE6-E861BF553879}" srcOrd="0" destOrd="0" presId="urn:microsoft.com/office/officeart/2005/8/layout/hierarchy1"/>
    <dgm:cxn modelId="{640A2486-90E2-4EEE-821A-6E259476D88F}" type="presParOf" srcId="{E71E3E59-EC5E-4441-833E-45AB7EDAC21C}" destId="{96960699-3590-4191-B6A9-90975F131169}" srcOrd="1" destOrd="0" presId="urn:microsoft.com/office/officeart/2005/8/layout/hierarchy1"/>
    <dgm:cxn modelId="{606EA317-B5FB-4452-8516-FC0520915345}" type="presParOf" srcId="{0F30557B-1F60-41F2-932B-37818CAE1467}" destId="{CAA86AB3-B865-4528-9AE0-1DDC68E47F73}" srcOrd="1" destOrd="0" presId="urn:microsoft.com/office/officeart/2005/8/layout/hierarchy1"/>
    <dgm:cxn modelId="{6B6E435C-9A48-45A4-9FD5-92FDD9239C21}" type="presParOf" srcId="{9F2C0D4C-A9ED-4C90-A1FE-CC0610256B0B}" destId="{F47CB464-0A42-4BF6-A9D7-E43BCD5111B2}" srcOrd="1" destOrd="0" presId="urn:microsoft.com/office/officeart/2005/8/layout/hierarchy1"/>
    <dgm:cxn modelId="{68184B65-3EAB-4F51-899C-2184D6D91230}" type="presParOf" srcId="{F47CB464-0A42-4BF6-A9D7-E43BCD5111B2}" destId="{3C652F0E-CFDD-4921-BD4D-A15A779F7A95}" srcOrd="0" destOrd="0" presId="urn:microsoft.com/office/officeart/2005/8/layout/hierarchy1"/>
    <dgm:cxn modelId="{E92B680A-179B-4449-A65B-BFD816492912}" type="presParOf" srcId="{3C652F0E-CFDD-4921-BD4D-A15A779F7A95}" destId="{EB88AF80-628B-482E-AD1B-D2CAB0153F67}" srcOrd="0" destOrd="0" presId="urn:microsoft.com/office/officeart/2005/8/layout/hierarchy1"/>
    <dgm:cxn modelId="{FE256CC9-6925-458C-BB52-6C4F7CF5E528}" type="presParOf" srcId="{3C652F0E-CFDD-4921-BD4D-A15A779F7A95}" destId="{F4B87C72-43F8-4201-9293-2578099B78ED}" srcOrd="1" destOrd="0" presId="urn:microsoft.com/office/officeart/2005/8/layout/hierarchy1"/>
    <dgm:cxn modelId="{A12BC8D0-C219-427F-93B1-5D2661A3EF9F}" type="presParOf" srcId="{F47CB464-0A42-4BF6-A9D7-E43BCD5111B2}" destId="{9CF10A3F-7AA1-4CF5-A39D-33440A801A87}" srcOrd="1" destOrd="0" presId="urn:microsoft.com/office/officeart/2005/8/layout/hierarchy1"/>
    <dgm:cxn modelId="{8D6146A2-5265-4F04-91D5-F9266D586D10}" type="presParOf" srcId="{9F2C0D4C-A9ED-4C90-A1FE-CC0610256B0B}" destId="{BBE2D386-CD2F-4B8C-B66A-85A47E76930D}" srcOrd="2" destOrd="0" presId="urn:microsoft.com/office/officeart/2005/8/layout/hierarchy1"/>
    <dgm:cxn modelId="{1A8AB9D7-E9E1-4F6F-A41D-51FED7F75808}" type="presParOf" srcId="{BBE2D386-CD2F-4B8C-B66A-85A47E76930D}" destId="{3F2CE6EC-911D-4FC5-BD3E-B17A00A0FB4B}" srcOrd="0" destOrd="0" presId="urn:microsoft.com/office/officeart/2005/8/layout/hierarchy1"/>
    <dgm:cxn modelId="{9629629E-DF50-4DC8-8F45-F606BC47780F}" type="presParOf" srcId="{3F2CE6EC-911D-4FC5-BD3E-B17A00A0FB4B}" destId="{82E0D102-0B39-4A60-9B54-8E51FFA4E102}" srcOrd="0" destOrd="0" presId="urn:microsoft.com/office/officeart/2005/8/layout/hierarchy1"/>
    <dgm:cxn modelId="{3B13EAB2-69FB-4ABD-8242-95FDD95243E4}" type="presParOf" srcId="{3F2CE6EC-911D-4FC5-BD3E-B17A00A0FB4B}" destId="{4835E712-E60E-4FFD-A8D3-A9CAA3936449}" srcOrd="1" destOrd="0" presId="urn:microsoft.com/office/officeart/2005/8/layout/hierarchy1"/>
    <dgm:cxn modelId="{E9AD2C73-5066-4D23-ADE2-975EA72DB05A}" type="presParOf" srcId="{BBE2D386-CD2F-4B8C-B66A-85A47E76930D}" destId="{28FA6EE5-2800-4895-9591-687B18C7F7E4}" srcOrd="1" destOrd="0" presId="urn:microsoft.com/office/officeart/2005/8/layout/hierarchy1"/>
    <dgm:cxn modelId="{222D0D24-3A05-46A7-BF89-F94D7E3FC163}" type="presParOf" srcId="{9F2C0D4C-A9ED-4C90-A1FE-CC0610256B0B}" destId="{9E58F37E-20CA-47AA-9C85-3DC53A99CBD3}" srcOrd="3" destOrd="0" presId="urn:microsoft.com/office/officeart/2005/8/layout/hierarchy1"/>
    <dgm:cxn modelId="{27879C23-5F65-486A-98C9-745735927164}" type="presParOf" srcId="{9E58F37E-20CA-47AA-9C85-3DC53A99CBD3}" destId="{2B64852D-4C40-4FB2-9792-8187EE4D7BC1}" srcOrd="0" destOrd="0" presId="urn:microsoft.com/office/officeart/2005/8/layout/hierarchy1"/>
    <dgm:cxn modelId="{038C3CB9-5A2A-40FB-8DC5-BEA084E9F887}" type="presParOf" srcId="{2B64852D-4C40-4FB2-9792-8187EE4D7BC1}" destId="{A1094D39-98AE-4525-8098-40DA1CB75940}" srcOrd="0" destOrd="0" presId="urn:microsoft.com/office/officeart/2005/8/layout/hierarchy1"/>
    <dgm:cxn modelId="{73FAA5A8-4F30-4811-9B17-DAE1D9B9FFAA}" type="presParOf" srcId="{2B64852D-4C40-4FB2-9792-8187EE4D7BC1}" destId="{A30D0115-CFCC-4C6A-8409-3E5D9ED0C96A}" srcOrd="1" destOrd="0" presId="urn:microsoft.com/office/officeart/2005/8/layout/hierarchy1"/>
    <dgm:cxn modelId="{74929C8D-0FA8-493C-9CE4-76909DB9C8D9}" type="presParOf" srcId="{9E58F37E-20CA-47AA-9C85-3DC53A99CBD3}" destId="{C37193BD-EF1A-41E5-96E3-2CAD898A59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F26779-5075-49EF-994D-90BA2EF85D4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AD5411C-D607-468A-B250-F478CCFBF001}">
      <dgm:prSet/>
      <dgm:spPr/>
      <dgm:t>
        <a:bodyPr/>
        <a:lstStyle/>
        <a:p>
          <a:r>
            <a:rPr lang="en-US"/>
            <a:t>- Fraudes financeiras causam bilhões em prejuízos anuais</a:t>
          </a:r>
        </a:p>
      </dgm:t>
    </dgm:pt>
    <dgm:pt modelId="{E981D52E-8545-4451-9F11-63995695FD1E}" type="parTrans" cxnId="{358D2DA0-F785-471A-BF2E-DC5EFBD602AE}">
      <dgm:prSet/>
      <dgm:spPr/>
      <dgm:t>
        <a:bodyPr/>
        <a:lstStyle/>
        <a:p>
          <a:endParaRPr lang="en-US"/>
        </a:p>
      </dgm:t>
    </dgm:pt>
    <dgm:pt modelId="{139F5BA0-DB5B-41B1-9BA2-561FC47E58D2}" type="sibTrans" cxnId="{358D2DA0-F785-471A-BF2E-DC5EFBD602AE}">
      <dgm:prSet/>
      <dgm:spPr/>
      <dgm:t>
        <a:bodyPr/>
        <a:lstStyle/>
        <a:p>
          <a:endParaRPr lang="en-US"/>
        </a:p>
      </dgm:t>
    </dgm:pt>
    <dgm:pt modelId="{2E4EAD60-FC36-4B97-A771-58060A53B796}">
      <dgm:prSet/>
      <dgm:spPr/>
      <dgm:t>
        <a:bodyPr/>
        <a:lstStyle/>
        <a:p>
          <a:r>
            <a:rPr lang="en-US"/>
            <a:t>- Desafios: volume de transações, velocidade, anonimato</a:t>
          </a:r>
        </a:p>
      </dgm:t>
    </dgm:pt>
    <dgm:pt modelId="{0AEAFCE4-974A-4567-B44C-ED099076EAC2}" type="parTrans" cxnId="{9B7B8911-A635-46A9-A77F-969B312F7E1B}">
      <dgm:prSet/>
      <dgm:spPr/>
      <dgm:t>
        <a:bodyPr/>
        <a:lstStyle/>
        <a:p>
          <a:endParaRPr lang="en-US"/>
        </a:p>
      </dgm:t>
    </dgm:pt>
    <dgm:pt modelId="{A520EB10-755D-4A57-8D0A-3D43C86A766C}" type="sibTrans" cxnId="{9B7B8911-A635-46A9-A77F-969B312F7E1B}">
      <dgm:prSet/>
      <dgm:spPr/>
      <dgm:t>
        <a:bodyPr/>
        <a:lstStyle/>
        <a:p>
          <a:endParaRPr lang="en-US"/>
        </a:p>
      </dgm:t>
    </dgm:pt>
    <dgm:pt modelId="{EFA1796B-45D6-4F03-AC88-12C9518536E8}">
      <dgm:prSet/>
      <dgm:spPr/>
      <dgm:t>
        <a:bodyPr/>
        <a:lstStyle/>
        <a:p>
          <a:r>
            <a:rPr lang="en-US"/>
            <a:t>- Impactos: bancos, clientes e sistemas financeiros</a:t>
          </a:r>
        </a:p>
      </dgm:t>
    </dgm:pt>
    <dgm:pt modelId="{4C8DE02C-CE1D-4C7E-B3E1-056DD2EC4328}" type="parTrans" cxnId="{8345B501-9AB9-4A01-9773-35309DB83699}">
      <dgm:prSet/>
      <dgm:spPr/>
      <dgm:t>
        <a:bodyPr/>
        <a:lstStyle/>
        <a:p>
          <a:endParaRPr lang="en-US"/>
        </a:p>
      </dgm:t>
    </dgm:pt>
    <dgm:pt modelId="{43CB76A6-EBC3-4CC2-8CBB-812F90BF4FB9}" type="sibTrans" cxnId="{8345B501-9AB9-4A01-9773-35309DB83699}">
      <dgm:prSet/>
      <dgm:spPr/>
      <dgm:t>
        <a:bodyPr/>
        <a:lstStyle/>
        <a:p>
          <a:endParaRPr lang="en-US"/>
        </a:p>
      </dgm:t>
    </dgm:pt>
    <dgm:pt modelId="{070FD75F-6FFA-42D6-9DB8-04EE51E59854}">
      <dgm:prSet/>
      <dgm:spPr/>
      <dgm:t>
        <a:bodyPr/>
        <a:lstStyle/>
        <a:p>
          <a:r>
            <a:rPr lang="en-US"/>
            <a:t>- Necessidade de soluções inteligentes e automatizadas</a:t>
          </a:r>
        </a:p>
      </dgm:t>
    </dgm:pt>
    <dgm:pt modelId="{2834E7CF-7E5E-4495-A0CB-C897D625A169}" type="parTrans" cxnId="{57ACF79E-2CC2-4A09-B40C-7FF50E6A7C6F}">
      <dgm:prSet/>
      <dgm:spPr/>
      <dgm:t>
        <a:bodyPr/>
        <a:lstStyle/>
        <a:p>
          <a:endParaRPr lang="en-US"/>
        </a:p>
      </dgm:t>
    </dgm:pt>
    <dgm:pt modelId="{E9115715-595C-4E5B-B640-6AB4A433C78E}" type="sibTrans" cxnId="{57ACF79E-2CC2-4A09-B40C-7FF50E6A7C6F}">
      <dgm:prSet/>
      <dgm:spPr/>
      <dgm:t>
        <a:bodyPr/>
        <a:lstStyle/>
        <a:p>
          <a:endParaRPr lang="en-US"/>
        </a:p>
      </dgm:t>
    </dgm:pt>
    <dgm:pt modelId="{05294B71-C5E6-43B7-BA43-9D8ED1BB20C3}" type="pres">
      <dgm:prSet presAssocID="{16F26779-5075-49EF-994D-90BA2EF85D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F60BD3-0821-420D-B7EA-FBBDCDCEE33D}" type="pres">
      <dgm:prSet presAssocID="{8AD5411C-D607-468A-B250-F478CCFBF001}" presName="hierRoot1" presStyleCnt="0"/>
      <dgm:spPr/>
    </dgm:pt>
    <dgm:pt modelId="{1B6D1D51-3110-41E9-A225-3DC6E65B733C}" type="pres">
      <dgm:prSet presAssocID="{8AD5411C-D607-468A-B250-F478CCFBF001}" presName="composite" presStyleCnt="0"/>
      <dgm:spPr/>
    </dgm:pt>
    <dgm:pt modelId="{659ABB2E-E350-4B74-9BFA-7AC1F4677E10}" type="pres">
      <dgm:prSet presAssocID="{8AD5411C-D607-468A-B250-F478CCFBF001}" presName="background" presStyleLbl="node0" presStyleIdx="0" presStyleCnt="4"/>
      <dgm:spPr/>
    </dgm:pt>
    <dgm:pt modelId="{2E40F598-BA43-49E6-9406-A94E7D33B997}" type="pres">
      <dgm:prSet presAssocID="{8AD5411C-D607-468A-B250-F478CCFBF001}" presName="text" presStyleLbl="fgAcc0" presStyleIdx="0" presStyleCnt="4">
        <dgm:presLayoutVars>
          <dgm:chPref val="3"/>
        </dgm:presLayoutVars>
      </dgm:prSet>
      <dgm:spPr/>
    </dgm:pt>
    <dgm:pt modelId="{71ED8E28-AB8D-492E-A9F4-4FB88ECB9EBB}" type="pres">
      <dgm:prSet presAssocID="{8AD5411C-D607-468A-B250-F478CCFBF001}" presName="hierChild2" presStyleCnt="0"/>
      <dgm:spPr/>
    </dgm:pt>
    <dgm:pt modelId="{F7155AA9-A33E-474B-AF97-38392601ADE3}" type="pres">
      <dgm:prSet presAssocID="{2E4EAD60-FC36-4B97-A771-58060A53B796}" presName="hierRoot1" presStyleCnt="0"/>
      <dgm:spPr/>
    </dgm:pt>
    <dgm:pt modelId="{33A30AD7-0B18-49E9-92B5-C1B6F4A715A2}" type="pres">
      <dgm:prSet presAssocID="{2E4EAD60-FC36-4B97-A771-58060A53B796}" presName="composite" presStyleCnt="0"/>
      <dgm:spPr/>
    </dgm:pt>
    <dgm:pt modelId="{B095FD33-3842-45F5-AE8B-A43F08DE5735}" type="pres">
      <dgm:prSet presAssocID="{2E4EAD60-FC36-4B97-A771-58060A53B796}" presName="background" presStyleLbl="node0" presStyleIdx="1" presStyleCnt="4"/>
      <dgm:spPr/>
    </dgm:pt>
    <dgm:pt modelId="{B75FB5D9-2AA2-4C0C-A607-30F1F7C4E59E}" type="pres">
      <dgm:prSet presAssocID="{2E4EAD60-FC36-4B97-A771-58060A53B796}" presName="text" presStyleLbl="fgAcc0" presStyleIdx="1" presStyleCnt="4">
        <dgm:presLayoutVars>
          <dgm:chPref val="3"/>
        </dgm:presLayoutVars>
      </dgm:prSet>
      <dgm:spPr/>
    </dgm:pt>
    <dgm:pt modelId="{D1BBD5DE-85EC-476D-9931-2778950E7DF1}" type="pres">
      <dgm:prSet presAssocID="{2E4EAD60-FC36-4B97-A771-58060A53B796}" presName="hierChild2" presStyleCnt="0"/>
      <dgm:spPr/>
    </dgm:pt>
    <dgm:pt modelId="{9C5499BB-FE2E-4445-ADF1-ECC4FEF11ACC}" type="pres">
      <dgm:prSet presAssocID="{EFA1796B-45D6-4F03-AC88-12C9518536E8}" presName="hierRoot1" presStyleCnt="0"/>
      <dgm:spPr/>
    </dgm:pt>
    <dgm:pt modelId="{66213AC8-FA2E-41AF-A687-F90379066CFC}" type="pres">
      <dgm:prSet presAssocID="{EFA1796B-45D6-4F03-AC88-12C9518536E8}" presName="composite" presStyleCnt="0"/>
      <dgm:spPr/>
    </dgm:pt>
    <dgm:pt modelId="{8C980B13-C72F-495F-A7F2-4090F048DED3}" type="pres">
      <dgm:prSet presAssocID="{EFA1796B-45D6-4F03-AC88-12C9518536E8}" presName="background" presStyleLbl="node0" presStyleIdx="2" presStyleCnt="4"/>
      <dgm:spPr/>
    </dgm:pt>
    <dgm:pt modelId="{A1030001-4B94-41AD-AA37-8B942978EF79}" type="pres">
      <dgm:prSet presAssocID="{EFA1796B-45D6-4F03-AC88-12C9518536E8}" presName="text" presStyleLbl="fgAcc0" presStyleIdx="2" presStyleCnt="4">
        <dgm:presLayoutVars>
          <dgm:chPref val="3"/>
        </dgm:presLayoutVars>
      </dgm:prSet>
      <dgm:spPr/>
    </dgm:pt>
    <dgm:pt modelId="{B19CE120-D88D-48F1-966B-446028FA47B9}" type="pres">
      <dgm:prSet presAssocID="{EFA1796B-45D6-4F03-AC88-12C9518536E8}" presName="hierChild2" presStyleCnt="0"/>
      <dgm:spPr/>
    </dgm:pt>
    <dgm:pt modelId="{EAE13BA8-3371-4D9D-8460-88E3EB3A0F76}" type="pres">
      <dgm:prSet presAssocID="{070FD75F-6FFA-42D6-9DB8-04EE51E59854}" presName="hierRoot1" presStyleCnt="0"/>
      <dgm:spPr/>
    </dgm:pt>
    <dgm:pt modelId="{53133077-4092-44BF-8BD0-54CD4E693734}" type="pres">
      <dgm:prSet presAssocID="{070FD75F-6FFA-42D6-9DB8-04EE51E59854}" presName="composite" presStyleCnt="0"/>
      <dgm:spPr/>
    </dgm:pt>
    <dgm:pt modelId="{6F7B44A9-D4AB-4C04-94EF-9E2FCACF04BF}" type="pres">
      <dgm:prSet presAssocID="{070FD75F-6FFA-42D6-9DB8-04EE51E59854}" presName="background" presStyleLbl="node0" presStyleIdx="3" presStyleCnt="4"/>
      <dgm:spPr/>
    </dgm:pt>
    <dgm:pt modelId="{6687238F-BE9E-4C7A-A385-831DD6A33E1D}" type="pres">
      <dgm:prSet presAssocID="{070FD75F-6FFA-42D6-9DB8-04EE51E59854}" presName="text" presStyleLbl="fgAcc0" presStyleIdx="3" presStyleCnt="4">
        <dgm:presLayoutVars>
          <dgm:chPref val="3"/>
        </dgm:presLayoutVars>
      </dgm:prSet>
      <dgm:spPr/>
    </dgm:pt>
    <dgm:pt modelId="{88637477-8BC4-4A9C-90F3-33F745132E97}" type="pres">
      <dgm:prSet presAssocID="{070FD75F-6FFA-42D6-9DB8-04EE51E59854}" presName="hierChild2" presStyleCnt="0"/>
      <dgm:spPr/>
    </dgm:pt>
  </dgm:ptLst>
  <dgm:cxnLst>
    <dgm:cxn modelId="{8345B501-9AB9-4A01-9773-35309DB83699}" srcId="{16F26779-5075-49EF-994D-90BA2EF85D46}" destId="{EFA1796B-45D6-4F03-AC88-12C9518536E8}" srcOrd="2" destOrd="0" parTransId="{4C8DE02C-CE1D-4C7E-B3E1-056DD2EC4328}" sibTransId="{43CB76A6-EBC3-4CC2-8CBB-812F90BF4FB9}"/>
    <dgm:cxn modelId="{9B7B8911-A635-46A9-A77F-969B312F7E1B}" srcId="{16F26779-5075-49EF-994D-90BA2EF85D46}" destId="{2E4EAD60-FC36-4B97-A771-58060A53B796}" srcOrd="1" destOrd="0" parTransId="{0AEAFCE4-974A-4567-B44C-ED099076EAC2}" sibTransId="{A520EB10-755D-4A57-8D0A-3D43C86A766C}"/>
    <dgm:cxn modelId="{EFA1B519-8B95-4DA8-BC5B-206324DA0DCA}" type="presOf" srcId="{8AD5411C-D607-468A-B250-F478CCFBF001}" destId="{2E40F598-BA43-49E6-9406-A94E7D33B997}" srcOrd="0" destOrd="0" presId="urn:microsoft.com/office/officeart/2005/8/layout/hierarchy1"/>
    <dgm:cxn modelId="{12DC8323-4E63-45AE-805F-083066B6F3B3}" type="presOf" srcId="{EFA1796B-45D6-4F03-AC88-12C9518536E8}" destId="{A1030001-4B94-41AD-AA37-8B942978EF79}" srcOrd="0" destOrd="0" presId="urn:microsoft.com/office/officeart/2005/8/layout/hierarchy1"/>
    <dgm:cxn modelId="{57ACF79E-2CC2-4A09-B40C-7FF50E6A7C6F}" srcId="{16F26779-5075-49EF-994D-90BA2EF85D46}" destId="{070FD75F-6FFA-42D6-9DB8-04EE51E59854}" srcOrd="3" destOrd="0" parTransId="{2834E7CF-7E5E-4495-A0CB-C897D625A169}" sibTransId="{E9115715-595C-4E5B-B640-6AB4A433C78E}"/>
    <dgm:cxn modelId="{358D2DA0-F785-471A-BF2E-DC5EFBD602AE}" srcId="{16F26779-5075-49EF-994D-90BA2EF85D46}" destId="{8AD5411C-D607-468A-B250-F478CCFBF001}" srcOrd="0" destOrd="0" parTransId="{E981D52E-8545-4451-9F11-63995695FD1E}" sibTransId="{139F5BA0-DB5B-41B1-9BA2-561FC47E58D2}"/>
    <dgm:cxn modelId="{7392C5AB-566F-4B13-BE8D-CA03D4302B3D}" type="presOf" srcId="{2E4EAD60-FC36-4B97-A771-58060A53B796}" destId="{B75FB5D9-2AA2-4C0C-A607-30F1F7C4E59E}" srcOrd="0" destOrd="0" presId="urn:microsoft.com/office/officeart/2005/8/layout/hierarchy1"/>
    <dgm:cxn modelId="{E75059DC-FA89-416D-981F-813470C6823B}" type="presOf" srcId="{16F26779-5075-49EF-994D-90BA2EF85D46}" destId="{05294B71-C5E6-43B7-BA43-9D8ED1BB20C3}" srcOrd="0" destOrd="0" presId="urn:microsoft.com/office/officeart/2005/8/layout/hierarchy1"/>
    <dgm:cxn modelId="{59E39AF1-A661-408E-B3E7-0A8B13D2F02F}" type="presOf" srcId="{070FD75F-6FFA-42D6-9DB8-04EE51E59854}" destId="{6687238F-BE9E-4C7A-A385-831DD6A33E1D}" srcOrd="0" destOrd="0" presId="urn:microsoft.com/office/officeart/2005/8/layout/hierarchy1"/>
    <dgm:cxn modelId="{25C32247-25C8-4C41-8020-1E5FB99260A8}" type="presParOf" srcId="{05294B71-C5E6-43B7-BA43-9D8ED1BB20C3}" destId="{4AF60BD3-0821-420D-B7EA-FBBDCDCEE33D}" srcOrd="0" destOrd="0" presId="urn:microsoft.com/office/officeart/2005/8/layout/hierarchy1"/>
    <dgm:cxn modelId="{03E49FF5-E3F5-41C1-A789-2F0544515E10}" type="presParOf" srcId="{4AF60BD3-0821-420D-B7EA-FBBDCDCEE33D}" destId="{1B6D1D51-3110-41E9-A225-3DC6E65B733C}" srcOrd="0" destOrd="0" presId="urn:microsoft.com/office/officeart/2005/8/layout/hierarchy1"/>
    <dgm:cxn modelId="{2F685BBE-7255-49BA-880F-D57A94ECE3D0}" type="presParOf" srcId="{1B6D1D51-3110-41E9-A225-3DC6E65B733C}" destId="{659ABB2E-E350-4B74-9BFA-7AC1F4677E10}" srcOrd="0" destOrd="0" presId="urn:microsoft.com/office/officeart/2005/8/layout/hierarchy1"/>
    <dgm:cxn modelId="{352A6AC4-4CD9-4570-995F-EC34649D3C19}" type="presParOf" srcId="{1B6D1D51-3110-41E9-A225-3DC6E65B733C}" destId="{2E40F598-BA43-49E6-9406-A94E7D33B997}" srcOrd="1" destOrd="0" presId="urn:microsoft.com/office/officeart/2005/8/layout/hierarchy1"/>
    <dgm:cxn modelId="{80080065-9669-49F4-B042-F04BAC0D03B3}" type="presParOf" srcId="{4AF60BD3-0821-420D-B7EA-FBBDCDCEE33D}" destId="{71ED8E28-AB8D-492E-A9F4-4FB88ECB9EBB}" srcOrd="1" destOrd="0" presId="urn:microsoft.com/office/officeart/2005/8/layout/hierarchy1"/>
    <dgm:cxn modelId="{E481B8C4-8C33-4026-8840-EC20CEEC86AA}" type="presParOf" srcId="{05294B71-C5E6-43B7-BA43-9D8ED1BB20C3}" destId="{F7155AA9-A33E-474B-AF97-38392601ADE3}" srcOrd="1" destOrd="0" presId="urn:microsoft.com/office/officeart/2005/8/layout/hierarchy1"/>
    <dgm:cxn modelId="{7AB313DD-830D-4F29-B27E-8CBF101A0460}" type="presParOf" srcId="{F7155AA9-A33E-474B-AF97-38392601ADE3}" destId="{33A30AD7-0B18-49E9-92B5-C1B6F4A715A2}" srcOrd="0" destOrd="0" presId="urn:microsoft.com/office/officeart/2005/8/layout/hierarchy1"/>
    <dgm:cxn modelId="{47F65556-3B97-420B-BC77-F187199EB0D0}" type="presParOf" srcId="{33A30AD7-0B18-49E9-92B5-C1B6F4A715A2}" destId="{B095FD33-3842-45F5-AE8B-A43F08DE5735}" srcOrd="0" destOrd="0" presId="urn:microsoft.com/office/officeart/2005/8/layout/hierarchy1"/>
    <dgm:cxn modelId="{97F64DFC-9F82-4BA1-842C-6B9A7B30494A}" type="presParOf" srcId="{33A30AD7-0B18-49E9-92B5-C1B6F4A715A2}" destId="{B75FB5D9-2AA2-4C0C-A607-30F1F7C4E59E}" srcOrd="1" destOrd="0" presId="urn:microsoft.com/office/officeart/2005/8/layout/hierarchy1"/>
    <dgm:cxn modelId="{21A35C36-F551-425B-91C5-0B89865B2904}" type="presParOf" srcId="{F7155AA9-A33E-474B-AF97-38392601ADE3}" destId="{D1BBD5DE-85EC-476D-9931-2778950E7DF1}" srcOrd="1" destOrd="0" presId="urn:microsoft.com/office/officeart/2005/8/layout/hierarchy1"/>
    <dgm:cxn modelId="{9DAE5842-081D-43E1-82BA-560624E49FF8}" type="presParOf" srcId="{05294B71-C5E6-43B7-BA43-9D8ED1BB20C3}" destId="{9C5499BB-FE2E-4445-ADF1-ECC4FEF11ACC}" srcOrd="2" destOrd="0" presId="urn:microsoft.com/office/officeart/2005/8/layout/hierarchy1"/>
    <dgm:cxn modelId="{37D6C6EB-5687-4B9B-A838-056FB64263F5}" type="presParOf" srcId="{9C5499BB-FE2E-4445-ADF1-ECC4FEF11ACC}" destId="{66213AC8-FA2E-41AF-A687-F90379066CFC}" srcOrd="0" destOrd="0" presId="urn:microsoft.com/office/officeart/2005/8/layout/hierarchy1"/>
    <dgm:cxn modelId="{65568926-3DC2-4B8B-BCDA-367F4A78448E}" type="presParOf" srcId="{66213AC8-FA2E-41AF-A687-F90379066CFC}" destId="{8C980B13-C72F-495F-A7F2-4090F048DED3}" srcOrd="0" destOrd="0" presId="urn:microsoft.com/office/officeart/2005/8/layout/hierarchy1"/>
    <dgm:cxn modelId="{A0B05ED1-F158-4A48-8552-7DE1CCC5CEB5}" type="presParOf" srcId="{66213AC8-FA2E-41AF-A687-F90379066CFC}" destId="{A1030001-4B94-41AD-AA37-8B942978EF79}" srcOrd="1" destOrd="0" presId="urn:microsoft.com/office/officeart/2005/8/layout/hierarchy1"/>
    <dgm:cxn modelId="{3676C242-8F66-491F-91B6-A9C7106D0B09}" type="presParOf" srcId="{9C5499BB-FE2E-4445-ADF1-ECC4FEF11ACC}" destId="{B19CE120-D88D-48F1-966B-446028FA47B9}" srcOrd="1" destOrd="0" presId="urn:microsoft.com/office/officeart/2005/8/layout/hierarchy1"/>
    <dgm:cxn modelId="{1FE345F7-647F-460A-883B-234A81DC0F30}" type="presParOf" srcId="{05294B71-C5E6-43B7-BA43-9D8ED1BB20C3}" destId="{EAE13BA8-3371-4D9D-8460-88E3EB3A0F76}" srcOrd="3" destOrd="0" presId="urn:microsoft.com/office/officeart/2005/8/layout/hierarchy1"/>
    <dgm:cxn modelId="{5459DE8B-A0A1-48B4-97A2-AF1BBB7BCE10}" type="presParOf" srcId="{EAE13BA8-3371-4D9D-8460-88E3EB3A0F76}" destId="{53133077-4092-44BF-8BD0-54CD4E693734}" srcOrd="0" destOrd="0" presId="urn:microsoft.com/office/officeart/2005/8/layout/hierarchy1"/>
    <dgm:cxn modelId="{7BD41C6B-12FE-4C85-91A3-F3B91D29D9A6}" type="presParOf" srcId="{53133077-4092-44BF-8BD0-54CD4E693734}" destId="{6F7B44A9-D4AB-4C04-94EF-9E2FCACF04BF}" srcOrd="0" destOrd="0" presId="urn:microsoft.com/office/officeart/2005/8/layout/hierarchy1"/>
    <dgm:cxn modelId="{DDC43D3D-FD6E-4A0F-BEAA-E1CF21DC689E}" type="presParOf" srcId="{53133077-4092-44BF-8BD0-54CD4E693734}" destId="{6687238F-BE9E-4C7A-A385-831DD6A33E1D}" srcOrd="1" destOrd="0" presId="urn:microsoft.com/office/officeart/2005/8/layout/hierarchy1"/>
    <dgm:cxn modelId="{AA66A175-9CA5-4B2D-95FD-A68352027514}" type="presParOf" srcId="{EAE13BA8-3371-4D9D-8460-88E3EB3A0F76}" destId="{88637477-8BC4-4A9C-90F3-33F745132E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26D9F0-2F9C-4352-B276-01E369AFC3B1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AA7ED9A4-8D72-4FA3-B9D8-95C8699F286D}">
      <dgm:prSet/>
      <dgm:spPr/>
      <dgm:t>
        <a:bodyPr/>
        <a:lstStyle/>
        <a:p>
          <a:r>
            <a:rPr lang="en-US"/>
            <a:t>- Subárea da Inteligência Artificial</a:t>
          </a:r>
        </a:p>
      </dgm:t>
    </dgm:pt>
    <dgm:pt modelId="{898B8136-E471-4058-AB8B-F2A7A324E6CB}" type="parTrans" cxnId="{1A8268BF-C238-4512-AA19-2CEA13B29D89}">
      <dgm:prSet/>
      <dgm:spPr/>
      <dgm:t>
        <a:bodyPr/>
        <a:lstStyle/>
        <a:p>
          <a:endParaRPr lang="en-US"/>
        </a:p>
      </dgm:t>
    </dgm:pt>
    <dgm:pt modelId="{70DDC5F2-20E9-4DB5-B716-CF70165254BC}" type="sibTrans" cxnId="{1A8268BF-C238-4512-AA19-2CEA13B29D89}">
      <dgm:prSet/>
      <dgm:spPr/>
      <dgm:t>
        <a:bodyPr/>
        <a:lstStyle/>
        <a:p>
          <a:endParaRPr lang="en-US"/>
        </a:p>
      </dgm:t>
    </dgm:pt>
    <dgm:pt modelId="{32034A5D-E52B-4DA6-8C7D-D4A66067288D}">
      <dgm:prSet/>
      <dgm:spPr/>
      <dgm:t>
        <a:bodyPr/>
        <a:lstStyle/>
        <a:p>
          <a:r>
            <a:rPr lang="en-US"/>
            <a:t>- Algoritmos aprendem a partir de dados</a:t>
          </a:r>
        </a:p>
      </dgm:t>
    </dgm:pt>
    <dgm:pt modelId="{3EA9B875-120A-4930-A349-295FF422E472}" type="parTrans" cxnId="{445C40CF-A58E-42E5-B576-AA9E3F444BEC}">
      <dgm:prSet/>
      <dgm:spPr/>
      <dgm:t>
        <a:bodyPr/>
        <a:lstStyle/>
        <a:p>
          <a:endParaRPr lang="en-US"/>
        </a:p>
      </dgm:t>
    </dgm:pt>
    <dgm:pt modelId="{8B1155C8-A208-4FC0-8230-60546EF9AECA}" type="sibTrans" cxnId="{445C40CF-A58E-42E5-B576-AA9E3F444BEC}">
      <dgm:prSet/>
      <dgm:spPr/>
      <dgm:t>
        <a:bodyPr/>
        <a:lstStyle/>
        <a:p>
          <a:endParaRPr lang="en-US"/>
        </a:p>
      </dgm:t>
    </dgm:pt>
    <dgm:pt modelId="{CF8A1FF8-8D75-4A6A-9E44-7C85BC671E32}">
      <dgm:prSet/>
      <dgm:spPr/>
      <dgm:t>
        <a:bodyPr/>
        <a:lstStyle/>
        <a:p>
          <a:r>
            <a:rPr lang="en-US"/>
            <a:t>- Aplicações: recomendação, reconhecimento, detecção de anomalias</a:t>
          </a:r>
        </a:p>
      </dgm:t>
    </dgm:pt>
    <dgm:pt modelId="{E9415D65-C185-4B0C-828E-06EA3E7302AE}" type="parTrans" cxnId="{355E98D4-D182-47F2-B4FA-283016A8D794}">
      <dgm:prSet/>
      <dgm:spPr/>
      <dgm:t>
        <a:bodyPr/>
        <a:lstStyle/>
        <a:p>
          <a:endParaRPr lang="en-US"/>
        </a:p>
      </dgm:t>
    </dgm:pt>
    <dgm:pt modelId="{11866BE2-F995-4F12-A2D7-8A6EEE71DBEB}" type="sibTrans" cxnId="{355E98D4-D182-47F2-B4FA-283016A8D794}">
      <dgm:prSet/>
      <dgm:spPr/>
      <dgm:t>
        <a:bodyPr/>
        <a:lstStyle/>
        <a:p>
          <a:endParaRPr lang="en-US"/>
        </a:p>
      </dgm:t>
    </dgm:pt>
    <dgm:pt modelId="{216197AA-7997-4E6B-8044-C93349EE15CA}">
      <dgm:prSet/>
      <dgm:spPr/>
      <dgm:t>
        <a:bodyPr/>
        <a:lstStyle/>
        <a:p>
          <a:r>
            <a:rPr lang="en-US"/>
            <a:t>- No caso da fraude: identificar padrões suspeitos</a:t>
          </a:r>
        </a:p>
      </dgm:t>
    </dgm:pt>
    <dgm:pt modelId="{0B109F1D-A351-4537-BFBC-CEB4DB473DBB}" type="parTrans" cxnId="{6DA16AD9-2B54-4F99-8C1B-44A7E9A24261}">
      <dgm:prSet/>
      <dgm:spPr/>
      <dgm:t>
        <a:bodyPr/>
        <a:lstStyle/>
        <a:p>
          <a:endParaRPr lang="en-US"/>
        </a:p>
      </dgm:t>
    </dgm:pt>
    <dgm:pt modelId="{36A90250-1369-4D2B-8CEF-E256D34AB997}" type="sibTrans" cxnId="{6DA16AD9-2B54-4F99-8C1B-44A7E9A24261}">
      <dgm:prSet/>
      <dgm:spPr/>
      <dgm:t>
        <a:bodyPr/>
        <a:lstStyle/>
        <a:p>
          <a:endParaRPr lang="en-US"/>
        </a:p>
      </dgm:t>
    </dgm:pt>
    <dgm:pt modelId="{0D285239-4F6F-4DB2-A1E7-3B9C0123F401}" type="pres">
      <dgm:prSet presAssocID="{3326D9F0-2F9C-4352-B276-01E369AFC3B1}" presName="diagram" presStyleCnt="0">
        <dgm:presLayoutVars>
          <dgm:dir/>
          <dgm:resizeHandles val="exact"/>
        </dgm:presLayoutVars>
      </dgm:prSet>
      <dgm:spPr/>
    </dgm:pt>
    <dgm:pt modelId="{8C95B68A-7F31-40F2-A2E4-A3DBDE77EB93}" type="pres">
      <dgm:prSet presAssocID="{AA7ED9A4-8D72-4FA3-B9D8-95C8699F286D}" presName="node" presStyleLbl="node1" presStyleIdx="0" presStyleCnt="4">
        <dgm:presLayoutVars>
          <dgm:bulletEnabled val="1"/>
        </dgm:presLayoutVars>
      </dgm:prSet>
      <dgm:spPr/>
    </dgm:pt>
    <dgm:pt modelId="{BEA8F950-947F-472E-978F-F63113DDB55F}" type="pres">
      <dgm:prSet presAssocID="{70DDC5F2-20E9-4DB5-B716-CF70165254BC}" presName="sibTrans" presStyleCnt="0"/>
      <dgm:spPr/>
    </dgm:pt>
    <dgm:pt modelId="{2355C044-4204-433C-A653-7C88DD7FA180}" type="pres">
      <dgm:prSet presAssocID="{32034A5D-E52B-4DA6-8C7D-D4A66067288D}" presName="node" presStyleLbl="node1" presStyleIdx="1" presStyleCnt="4">
        <dgm:presLayoutVars>
          <dgm:bulletEnabled val="1"/>
        </dgm:presLayoutVars>
      </dgm:prSet>
      <dgm:spPr/>
    </dgm:pt>
    <dgm:pt modelId="{16675969-5688-48D9-8B13-A8FEB23857ED}" type="pres">
      <dgm:prSet presAssocID="{8B1155C8-A208-4FC0-8230-60546EF9AECA}" presName="sibTrans" presStyleCnt="0"/>
      <dgm:spPr/>
    </dgm:pt>
    <dgm:pt modelId="{535B3791-555E-4A9D-A30C-3EF633DB9FFD}" type="pres">
      <dgm:prSet presAssocID="{CF8A1FF8-8D75-4A6A-9E44-7C85BC671E32}" presName="node" presStyleLbl="node1" presStyleIdx="2" presStyleCnt="4">
        <dgm:presLayoutVars>
          <dgm:bulletEnabled val="1"/>
        </dgm:presLayoutVars>
      </dgm:prSet>
      <dgm:spPr/>
    </dgm:pt>
    <dgm:pt modelId="{8E71738E-AB57-42F8-860F-FBE5CEE0DAB9}" type="pres">
      <dgm:prSet presAssocID="{11866BE2-F995-4F12-A2D7-8A6EEE71DBEB}" presName="sibTrans" presStyleCnt="0"/>
      <dgm:spPr/>
    </dgm:pt>
    <dgm:pt modelId="{1CE66C9D-1F2E-4CE0-B292-9F5C6AA8612F}" type="pres">
      <dgm:prSet presAssocID="{216197AA-7997-4E6B-8044-C93349EE15CA}" presName="node" presStyleLbl="node1" presStyleIdx="3" presStyleCnt="4">
        <dgm:presLayoutVars>
          <dgm:bulletEnabled val="1"/>
        </dgm:presLayoutVars>
      </dgm:prSet>
      <dgm:spPr/>
    </dgm:pt>
  </dgm:ptLst>
  <dgm:cxnLst>
    <dgm:cxn modelId="{DCF8AB18-C575-4AEF-BE4E-FC660C13059D}" type="presOf" srcId="{CF8A1FF8-8D75-4A6A-9E44-7C85BC671E32}" destId="{535B3791-555E-4A9D-A30C-3EF633DB9FFD}" srcOrd="0" destOrd="0" presId="urn:microsoft.com/office/officeart/2005/8/layout/default"/>
    <dgm:cxn modelId="{EDF37C2D-4FD2-433F-B93F-AA0A2EDD288F}" type="presOf" srcId="{216197AA-7997-4E6B-8044-C93349EE15CA}" destId="{1CE66C9D-1F2E-4CE0-B292-9F5C6AA8612F}" srcOrd="0" destOrd="0" presId="urn:microsoft.com/office/officeart/2005/8/layout/default"/>
    <dgm:cxn modelId="{8AB41D8F-8240-4FD8-AAE3-E35922B21292}" type="presOf" srcId="{AA7ED9A4-8D72-4FA3-B9D8-95C8699F286D}" destId="{8C95B68A-7F31-40F2-A2E4-A3DBDE77EB93}" srcOrd="0" destOrd="0" presId="urn:microsoft.com/office/officeart/2005/8/layout/default"/>
    <dgm:cxn modelId="{29166AAB-2868-48E8-8E85-0C25957587ED}" type="presOf" srcId="{32034A5D-E52B-4DA6-8C7D-D4A66067288D}" destId="{2355C044-4204-433C-A653-7C88DD7FA180}" srcOrd="0" destOrd="0" presId="urn:microsoft.com/office/officeart/2005/8/layout/default"/>
    <dgm:cxn modelId="{1A8268BF-C238-4512-AA19-2CEA13B29D89}" srcId="{3326D9F0-2F9C-4352-B276-01E369AFC3B1}" destId="{AA7ED9A4-8D72-4FA3-B9D8-95C8699F286D}" srcOrd="0" destOrd="0" parTransId="{898B8136-E471-4058-AB8B-F2A7A324E6CB}" sibTransId="{70DDC5F2-20E9-4DB5-B716-CF70165254BC}"/>
    <dgm:cxn modelId="{5E8680BF-B97D-443A-B50E-A07D8ABFFDCF}" type="presOf" srcId="{3326D9F0-2F9C-4352-B276-01E369AFC3B1}" destId="{0D285239-4F6F-4DB2-A1E7-3B9C0123F401}" srcOrd="0" destOrd="0" presId="urn:microsoft.com/office/officeart/2005/8/layout/default"/>
    <dgm:cxn modelId="{445C40CF-A58E-42E5-B576-AA9E3F444BEC}" srcId="{3326D9F0-2F9C-4352-B276-01E369AFC3B1}" destId="{32034A5D-E52B-4DA6-8C7D-D4A66067288D}" srcOrd="1" destOrd="0" parTransId="{3EA9B875-120A-4930-A349-295FF422E472}" sibTransId="{8B1155C8-A208-4FC0-8230-60546EF9AECA}"/>
    <dgm:cxn modelId="{355E98D4-D182-47F2-B4FA-283016A8D794}" srcId="{3326D9F0-2F9C-4352-B276-01E369AFC3B1}" destId="{CF8A1FF8-8D75-4A6A-9E44-7C85BC671E32}" srcOrd="2" destOrd="0" parTransId="{E9415D65-C185-4B0C-828E-06EA3E7302AE}" sibTransId="{11866BE2-F995-4F12-A2D7-8A6EEE71DBEB}"/>
    <dgm:cxn modelId="{6DA16AD9-2B54-4F99-8C1B-44A7E9A24261}" srcId="{3326D9F0-2F9C-4352-B276-01E369AFC3B1}" destId="{216197AA-7997-4E6B-8044-C93349EE15CA}" srcOrd="3" destOrd="0" parTransId="{0B109F1D-A351-4537-BFBC-CEB4DB473DBB}" sibTransId="{36A90250-1369-4D2B-8CEF-E256D34AB997}"/>
    <dgm:cxn modelId="{19C510DD-7706-47D3-933F-A05E0B2EB470}" type="presParOf" srcId="{0D285239-4F6F-4DB2-A1E7-3B9C0123F401}" destId="{8C95B68A-7F31-40F2-A2E4-A3DBDE77EB93}" srcOrd="0" destOrd="0" presId="urn:microsoft.com/office/officeart/2005/8/layout/default"/>
    <dgm:cxn modelId="{C04134D5-DB00-4E60-9DBB-7E9B0439C05C}" type="presParOf" srcId="{0D285239-4F6F-4DB2-A1E7-3B9C0123F401}" destId="{BEA8F950-947F-472E-978F-F63113DDB55F}" srcOrd="1" destOrd="0" presId="urn:microsoft.com/office/officeart/2005/8/layout/default"/>
    <dgm:cxn modelId="{DF5B46AA-AC0B-43AC-8A46-0A70F7CF94AE}" type="presParOf" srcId="{0D285239-4F6F-4DB2-A1E7-3B9C0123F401}" destId="{2355C044-4204-433C-A653-7C88DD7FA180}" srcOrd="2" destOrd="0" presId="urn:microsoft.com/office/officeart/2005/8/layout/default"/>
    <dgm:cxn modelId="{2112E257-2D1A-4AF7-8AC3-3A236D36547E}" type="presParOf" srcId="{0D285239-4F6F-4DB2-A1E7-3B9C0123F401}" destId="{16675969-5688-48D9-8B13-A8FEB23857ED}" srcOrd="3" destOrd="0" presId="urn:microsoft.com/office/officeart/2005/8/layout/default"/>
    <dgm:cxn modelId="{5025BFAB-AC8B-46A1-A0FA-9F8938439ADC}" type="presParOf" srcId="{0D285239-4F6F-4DB2-A1E7-3B9C0123F401}" destId="{535B3791-555E-4A9D-A30C-3EF633DB9FFD}" srcOrd="4" destOrd="0" presId="urn:microsoft.com/office/officeart/2005/8/layout/default"/>
    <dgm:cxn modelId="{5BA4DFC2-8191-47A8-89F0-830172D1E66F}" type="presParOf" srcId="{0D285239-4F6F-4DB2-A1E7-3B9C0123F401}" destId="{8E71738E-AB57-42F8-860F-FBE5CEE0DAB9}" srcOrd="5" destOrd="0" presId="urn:microsoft.com/office/officeart/2005/8/layout/default"/>
    <dgm:cxn modelId="{F0E020EB-558B-42C9-BAFD-0098600BD1C0}" type="presParOf" srcId="{0D285239-4F6F-4DB2-A1E7-3B9C0123F401}" destId="{1CE66C9D-1F2E-4CE0-B292-9F5C6AA8612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823119C-BF2F-41D6-8CA3-2F4D4887FAA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1A21214-59A2-4FBC-8D05-C5288CC2E60E}">
      <dgm:prSet/>
      <dgm:spPr/>
      <dgm:t>
        <a:bodyPr/>
        <a:lstStyle/>
        <a:p>
          <a:r>
            <a:rPr lang="en-US"/>
            <a:t>- Supervisionado: aprende a partir de exemplos rotulados</a:t>
          </a:r>
        </a:p>
      </dgm:t>
    </dgm:pt>
    <dgm:pt modelId="{99D5CA09-F236-45A9-BA3C-D96C02B60BE1}" type="parTrans" cxnId="{064023A9-AD0E-4163-B26B-0DCDF79092E7}">
      <dgm:prSet/>
      <dgm:spPr/>
      <dgm:t>
        <a:bodyPr/>
        <a:lstStyle/>
        <a:p>
          <a:endParaRPr lang="en-US"/>
        </a:p>
      </dgm:t>
    </dgm:pt>
    <dgm:pt modelId="{EF9D2F5C-E4F0-4FD1-A084-F69821C2A351}" type="sibTrans" cxnId="{064023A9-AD0E-4163-B26B-0DCDF79092E7}">
      <dgm:prSet/>
      <dgm:spPr/>
      <dgm:t>
        <a:bodyPr/>
        <a:lstStyle/>
        <a:p>
          <a:endParaRPr lang="en-US"/>
        </a:p>
      </dgm:t>
    </dgm:pt>
    <dgm:pt modelId="{A0B60C62-EB68-4C01-9B50-6E08CBEB69B5}">
      <dgm:prSet/>
      <dgm:spPr/>
      <dgm:t>
        <a:bodyPr/>
        <a:lstStyle/>
        <a:p>
          <a:r>
            <a:rPr lang="en-US"/>
            <a:t>(fraude / não fraude)</a:t>
          </a:r>
        </a:p>
      </dgm:t>
    </dgm:pt>
    <dgm:pt modelId="{DDB6D34F-7A57-40A0-8FE9-65A42D95D237}" type="parTrans" cxnId="{0AF3B5F1-FBDD-4E49-9B73-1875DECF588F}">
      <dgm:prSet/>
      <dgm:spPr/>
      <dgm:t>
        <a:bodyPr/>
        <a:lstStyle/>
        <a:p>
          <a:endParaRPr lang="en-US"/>
        </a:p>
      </dgm:t>
    </dgm:pt>
    <dgm:pt modelId="{9C596848-178E-449B-9760-6626551D392F}" type="sibTrans" cxnId="{0AF3B5F1-FBDD-4E49-9B73-1875DECF588F}">
      <dgm:prSet/>
      <dgm:spPr/>
      <dgm:t>
        <a:bodyPr/>
        <a:lstStyle/>
        <a:p>
          <a:endParaRPr lang="en-US"/>
        </a:p>
      </dgm:t>
    </dgm:pt>
    <dgm:pt modelId="{E873AE4A-43F5-4DF1-9E5B-F25712352EB6}">
      <dgm:prSet/>
      <dgm:spPr/>
      <dgm:t>
        <a:bodyPr/>
        <a:lstStyle/>
        <a:p>
          <a:r>
            <a:rPr lang="en-US"/>
            <a:t>- Não supervisionado: encontra padrões ocultos sem rótulos</a:t>
          </a:r>
        </a:p>
      </dgm:t>
    </dgm:pt>
    <dgm:pt modelId="{8FA39AA4-6DE4-4CEB-9CA0-0AA6773187C9}" type="parTrans" cxnId="{CFEC8A06-E017-4691-BC24-138CE9A05FDE}">
      <dgm:prSet/>
      <dgm:spPr/>
      <dgm:t>
        <a:bodyPr/>
        <a:lstStyle/>
        <a:p>
          <a:endParaRPr lang="en-US"/>
        </a:p>
      </dgm:t>
    </dgm:pt>
    <dgm:pt modelId="{E43F752D-E1D8-4B8B-A981-290F288CD0AD}" type="sibTrans" cxnId="{CFEC8A06-E017-4691-BC24-138CE9A05FDE}">
      <dgm:prSet/>
      <dgm:spPr/>
      <dgm:t>
        <a:bodyPr/>
        <a:lstStyle/>
        <a:p>
          <a:endParaRPr lang="en-US"/>
        </a:p>
      </dgm:t>
    </dgm:pt>
    <dgm:pt modelId="{6F08B1B8-84F3-4FEE-9BA5-55E9611170C6}">
      <dgm:prSet/>
      <dgm:spPr/>
      <dgm:t>
        <a:bodyPr/>
        <a:lstStyle/>
        <a:p>
          <a:r>
            <a:rPr lang="en-US"/>
            <a:t>- Semi-supervisionado e reforço: híbridos em contextos específicos</a:t>
          </a:r>
        </a:p>
      </dgm:t>
    </dgm:pt>
    <dgm:pt modelId="{2B308E4D-A1F3-43F4-9917-785F80D80A2E}" type="parTrans" cxnId="{1539BD38-9A8C-47A8-8811-088DDF036F4D}">
      <dgm:prSet/>
      <dgm:spPr/>
      <dgm:t>
        <a:bodyPr/>
        <a:lstStyle/>
        <a:p>
          <a:endParaRPr lang="en-US"/>
        </a:p>
      </dgm:t>
    </dgm:pt>
    <dgm:pt modelId="{DCF239BA-03C0-4C32-8BEC-72D01F2AB1B6}" type="sibTrans" cxnId="{1539BD38-9A8C-47A8-8811-088DDF036F4D}">
      <dgm:prSet/>
      <dgm:spPr/>
      <dgm:t>
        <a:bodyPr/>
        <a:lstStyle/>
        <a:p>
          <a:endParaRPr lang="en-US"/>
        </a:p>
      </dgm:t>
    </dgm:pt>
    <dgm:pt modelId="{0077BEA5-070E-46A6-A712-DB4A28CDC4F0}" type="pres">
      <dgm:prSet presAssocID="{B823119C-BF2F-41D6-8CA3-2F4D4887FAA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2B223B3-0647-47BF-9131-14FC3175D8ED}" type="pres">
      <dgm:prSet presAssocID="{11A21214-59A2-4FBC-8D05-C5288CC2E60E}" presName="hierRoot1" presStyleCnt="0"/>
      <dgm:spPr/>
    </dgm:pt>
    <dgm:pt modelId="{64388966-6978-4300-A9A8-73516E531561}" type="pres">
      <dgm:prSet presAssocID="{11A21214-59A2-4FBC-8D05-C5288CC2E60E}" presName="composite" presStyleCnt="0"/>
      <dgm:spPr/>
    </dgm:pt>
    <dgm:pt modelId="{A6B4900A-4165-434F-B4CF-0225E215048D}" type="pres">
      <dgm:prSet presAssocID="{11A21214-59A2-4FBC-8D05-C5288CC2E60E}" presName="background" presStyleLbl="node0" presStyleIdx="0" presStyleCnt="4"/>
      <dgm:spPr/>
    </dgm:pt>
    <dgm:pt modelId="{190D34B8-7F89-4F2C-9054-6C556D73AD22}" type="pres">
      <dgm:prSet presAssocID="{11A21214-59A2-4FBC-8D05-C5288CC2E60E}" presName="text" presStyleLbl="fgAcc0" presStyleIdx="0" presStyleCnt="4">
        <dgm:presLayoutVars>
          <dgm:chPref val="3"/>
        </dgm:presLayoutVars>
      </dgm:prSet>
      <dgm:spPr/>
    </dgm:pt>
    <dgm:pt modelId="{7910083E-20EF-4500-B0EB-E8C29ECBC06A}" type="pres">
      <dgm:prSet presAssocID="{11A21214-59A2-4FBC-8D05-C5288CC2E60E}" presName="hierChild2" presStyleCnt="0"/>
      <dgm:spPr/>
    </dgm:pt>
    <dgm:pt modelId="{4D5C4BA9-42E7-4370-9BAF-A4E7BE2ACF49}" type="pres">
      <dgm:prSet presAssocID="{A0B60C62-EB68-4C01-9B50-6E08CBEB69B5}" presName="hierRoot1" presStyleCnt="0"/>
      <dgm:spPr/>
    </dgm:pt>
    <dgm:pt modelId="{C554AEDD-6044-47D1-89B3-C9EB89108468}" type="pres">
      <dgm:prSet presAssocID="{A0B60C62-EB68-4C01-9B50-6E08CBEB69B5}" presName="composite" presStyleCnt="0"/>
      <dgm:spPr/>
    </dgm:pt>
    <dgm:pt modelId="{BB32AF3E-CD2F-4366-B785-67817CCCE9B9}" type="pres">
      <dgm:prSet presAssocID="{A0B60C62-EB68-4C01-9B50-6E08CBEB69B5}" presName="background" presStyleLbl="node0" presStyleIdx="1" presStyleCnt="4"/>
      <dgm:spPr/>
    </dgm:pt>
    <dgm:pt modelId="{E39ACCFC-265F-4333-A948-0A350B4E68E5}" type="pres">
      <dgm:prSet presAssocID="{A0B60C62-EB68-4C01-9B50-6E08CBEB69B5}" presName="text" presStyleLbl="fgAcc0" presStyleIdx="1" presStyleCnt="4">
        <dgm:presLayoutVars>
          <dgm:chPref val="3"/>
        </dgm:presLayoutVars>
      </dgm:prSet>
      <dgm:spPr/>
    </dgm:pt>
    <dgm:pt modelId="{91657F75-00B0-4885-A264-5B603161CEBB}" type="pres">
      <dgm:prSet presAssocID="{A0B60C62-EB68-4C01-9B50-6E08CBEB69B5}" presName="hierChild2" presStyleCnt="0"/>
      <dgm:spPr/>
    </dgm:pt>
    <dgm:pt modelId="{79A25F4D-BC37-41E6-8828-2F3BA7FB48B1}" type="pres">
      <dgm:prSet presAssocID="{E873AE4A-43F5-4DF1-9E5B-F25712352EB6}" presName="hierRoot1" presStyleCnt="0"/>
      <dgm:spPr/>
    </dgm:pt>
    <dgm:pt modelId="{A080CFA7-7ED8-4530-A8C7-E2DE574CC0B1}" type="pres">
      <dgm:prSet presAssocID="{E873AE4A-43F5-4DF1-9E5B-F25712352EB6}" presName="composite" presStyleCnt="0"/>
      <dgm:spPr/>
    </dgm:pt>
    <dgm:pt modelId="{99AB6178-E985-4938-A9CE-AE4CE419026B}" type="pres">
      <dgm:prSet presAssocID="{E873AE4A-43F5-4DF1-9E5B-F25712352EB6}" presName="background" presStyleLbl="node0" presStyleIdx="2" presStyleCnt="4"/>
      <dgm:spPr/>
    </dgm:pt>
    <dgm:pt modelId="{BF247F04-F834-4A58-837F-027136CC6CCC}" type="pres">
      <dgm:prSet presAssocID="{E873AE4A-43F5-4DF1-9E5B-F25712352EB6}" presName="text" presStyleLbl="fgAcc0" presStyleIdx="2" presStyleCnt="4">
        <dgm:presLayoutVars>
          <dgm:chPref val="3"/>
        </dgm:presLayoutVars>
      </dgm:prSet>
      <dgm:spPr/>
    </dgm:pt>
    <dgm:pt modelId="{43D64220-7CE4-43BE-B251-D986CB9475B0}" type="pres">
      <dgm:prSet presAssocID="{E873AE4A-43F5-4DF1-9E5B-F25712352EB6}" presName="hierChild2" presStyleCnt="0"/>
      <dgm:spPr/>
    </dgm:pt>
    <dgm:pt modelId="{8C15703C-4510-44FE-9C0A-66078C49C3B9}" type="pres">
      <dgm:prSet presAssocID="{6F08B1B8-84F3-4FEE-9BA5-55E9611170C6}" presName="hierRoot1" presStyleCnt="0"/>
      <dgm:spPr/>
    </dgm:pt>
    <dgm:pt modelId="{68F06997-E1C3-4B2E-AD20-D69D5DAB8A60}" type="pres">
      <dgm:prSet presAssocID="{6F08B1B8-84F3-4FEE-9BA5-55E9611170C6}" presName="composite" presStyleCnt="0"/>
      <dgm:spPr/>
    </dgm:pt>
    <dgm:pt modelId="{3D745665-FF77-4B8A-8B26-21A1E437711F}" type="pres">
      <dgm:prSet presAssocID="{6F08B1B8-84F3-4FEE-9BA5-55E9611170C6}" presName="background" presStyleLbl="node0" presStyleIdx="3" presStyleCnt="4"/>
      <dgm:spPr/>
    </dgm:pt>
    <dgm:pt modelId="{EAE49062-F170-4848-955F-5B10775CBD7F}" type="pres">
      <dgm:prSet presAssocID="{6F08B1B8-84F3-4FEE-9BA5-55E9611170C6}" presName="text" presStyleLbl="fgAcc0" presStyleIdx="3" presStyleCnt="4">
        <dgm:presLayoutVars>
          <dgm:chPref val="3"/>
        </dgm:presLayoutVars>
      </dgm:prSet>
      <dgm:spPr/>
    </dgm:pt>
    <dgm:pt modelId="{B353D02F-F2A1-493D-B1A4-3F57A975CF53}" type="pres">
      <dgm:prSet presAssocID="{6F08B1B8-84F3-4FEE-9BA5-55E9611170C6}" presName="hierChild2" presStyleCnt="0"/>
      <dgm:spPr/>
    </dgm:pt>
  </dgm:ptLst>
  <dgm:cxnLst>
    <dgm:cxn modelId="{CFEC8A06-E017-4691-BC24-138CE9A05FDE}" srcId="{B823119C-BF2F-41D6-8CA3-2F4D4887FAA1}" destId="{E873AE4A-43F5-4DF1-9E5B-F25712352EB6}" srcOrd="2" destOrd="0" parTransId="{8FA39AA4-6DE4-4CEB-9CA0-0AA6773187C9}" sibTransId="{E43F752D-E1D8-4B8B-A981-290F288CD0AD}"/>
    <dgm:cxn modelId="{7436861E-4846-4345-AA75-CFC90F0BEBEC}" type="presOf" srcId="{6F08B1B8-84F3-4FEE-9BA5-55E9611170C6}" destId="{EAE49062-F170-4848-955F-5B10775CBD7F}" srcOrd="0" destOrd="0" presId="urn:microsoft.com/office/officeart/2005/8/layout/hierarchy1"/>
    <dgm:cxn modelId="{1539BD38-9A8C-47A8-8811-088DDF036F4D}" srcId="{B823119C-BF2F-41D6-8CA3-2F4D4887FAA1}" destId="{6F08B1B8-84F3-4FEE-9BA5-55E9611170C6}" srcOrd="3" destOrd="0" parTransId="{2B308E4D-A1F3-43F4-9917-785F80D80A2E}" sibTransId="{DCF239BA-03C0-4C32-8BEC-72D01F2AB1B6}"/>
    <dgm:cxn modelId="{67A09363-CEA9-4776-B283-32E561F64BE3}" type="presOf" srcId="{A0B60C62-EB68-4C01-9B50-6E08CBEB69B5}" destId="{E39ACCFC-265F-4333-A948-0A350B4E68E5}" srcOrd="0" destOrd="0" presId="urn:microsoft.com/office/officeart/2005/8/layout/hierarchy1"/>
    <dgm:cxn modelId="{CC4F808B-7F70-475B-9E28-1E19ECE524C9}" type="presOf" srcId="{11A21214-59A2-4FBC-8D05-C5288CC2E60E}" destId="{190D34B8-7F89-4F2C-9054-6C556D73AD22}" srcOrd="0" destOrd="0" presId="urn:microsoft.com/office/officeart/2005/8/layout/hierarchy1"/>
    <dgm:cxn modelId="{064023A9-AD0E-4163-B26B-0DCDF79092E7}" srcId="{B823119C-BF2F-41D6-8CA3-2F4D4887FAA1}" destId="{11A21214-59A2-4FBC-8D05-C5288CC2E60E}" srcOrd="0" destOrd="0" parTransId="{99D5CA09-F236-45A9-BA3C-D96C02B60BE1}" sibTransId="{EF9D2F5C-E4F0-4FD1-A084-F69821C2A351}"/>
    <dgm:cxn modelId="{E8A318BA-5B47-433B-99B5-0687108998BF}" type="presOf" srcId="{E873AE4A-43F5-4DF1-9E5B-F25712352EB6}" destId="{BF247F04-F834-4A58-837F-027136CC6CCC}" srcOrd="0" destOrd="0" presId="urn:microsoft.com/office/officeart/2005/8/layout/hierarchy1"/>
    <dgm:cxn modelId="{669522BB-320B-4AD2-ADE6-390F573998EF}" type="presOf" srcId="{B823119C-BF2F-41D6-8CA3-2F4D4887FAA1}" destId="{0077BEA5-070E-46A6-A712-DB4A28CDC4F0}" srcOrd="0" destOrd="0" presId="urn:microsoft.com/office/officeart/2005/8/layout/hierarchy1"/>
    <dgm:cxn modelId="{0AF3B5F1-FBDD-4E49-9B73-1875DECF588F}" srcId="{B823119C-BF2F-41D6-8CA3-2F4D4887FAA1}" destId="{A0B60C62-EB68-4C01-9B50-6E08CBEB69B5}" srcOrd="1" destOrd="0" parTransId="{DDB6D34F-7A57-40A0-8FE9-65A42D95D237}" sibTransId="{9C596848-178E-449B-9760-6626551D392F}"/>
    <dgm:cxn modelId="{05E1DA5C-86A9-4ABA-BCD2-15BB489BD850}" type="presParOf" srcId="{0077BEA5-070E-46A6-A712-DB4A28CDC4F0}" destId="{A2B223B3-0647-47BF-9131-14FC3175D8ED}" srcOrd="0" destOrd="0" presId="urn:microsoft.com/office/officeart/2005/8/layout/hierarchy1"/>
    <dgm:cxn modelId="{6112EEFA-563A-4D55-9649-A711E560D65E}" type="presParOf" srcId="{A2B223B3-0647-47BF-9131-14FC3175D8ED}" destId="{64388966-6978-4300-A9A8-73516E531561}" srcOrd="0" destOrd="0" presId="urn:microsoft.com/office/officeart/2005/8/layout/hierarchy1"/>
    <dgm:cxn modelId="{26486598-6438-43DF-8D7E-11AE6B62E391}" type="presParOf" srcId="{64388966-6978-4300-A9A8-73516E531561}" destId="{A6B4900A-4165-434F-B4CF-0225E215048D}" srcOrd="0" destOrd="0" presId="urn:microsoft.com/office/officeart/2005/8/layout/hierarchy1"/>
    <dgm:cxn modelId="{28CBDA37-5CD0-4719-B4C0-C113B2530760}" type="presParOf" srcId="{64388966-6978-4300-A9A8-73516E531561}" destId="{190D34B8-7F89-4F2C-9054-6C556D73AD22}" srcOrd="1" destOrd="0" presId="urn:microsoft.com/office/officeart/2005/8/layout/hierarchy1"/>
    <dgm:cxn modelId="{06A1000E-1441-446B-8C68-A5FB9126FC40}" type="presParOf" srcId="{A2B223B3-0647-47BF-9131-14FC3175D8ED}" destId="{7910083E-20EF-4500-B0EB-E8C29ECBC06A}" srcOrd="1" destOrd="0" presId="urn:microsoft.com/office/officeart/2005/8/layout/hierarchy1"/>
    <dgm:cxn modelId="{02B20418-FDF7-41C6-926F-C57385A65FC1}" type="presParOf" srcId="{0077BEA5-070E-46A6-A712-DB4A28CDC4F0}" destId="{4D5C4BA9-42E7-4370-9BAF-A4E7BE2ACF49}" srcOrd="1" destOrd="0" presId="urn:microsoft.com/office/officeart/2005/8/layout/hierarchy1"/>
    <dgm:cxn modelId="{85890001-87C2-42C8-B505-60F29DAB9855}" type="presParOf" srcId="{4D5C4BA9-42E7-4370-9BAF-A4E7BE2ACF49}" destId="{C554AEDD-6044-47D1-89B3-C9EB89108468}" srcOrd="0" destOrd="0" presId="urn:microsoft.com/office/officeart/2005/8/layout/hierarchy1"/>
    <dgm:cxn modelId="{241010F7-BC59-4A7C-8AD4-A7270C07955A}" type="presParOf" srcId="{C554AEDD-6044-47D1-89B3-C9EB89108468}" destId="{BB32AF3E-CD2F-4366-B785-67817CCCE9B9}" srcOrd="0" destOrd="0" presId="urn:microsoft.com/office/officeart/2005/8/layout/hierarchy1"/>
    <dgm:cxn modelId="{D0713E0C-993D-4961-9B2C-CC6458BC292F}" type="presParOf" srcId="{C554AEDD-6044-47D1-89B3-C9EB89108468}" destId="{E39ACCFC-265F-4333-A948-0A350B4E68E5}" srcOrd="1" destOrd="0" presId="urn:microsoft.com/office/officeart/2005/8/layout/hierarchy1"/>
    <dgm:cxn modelId="{4E4CCB4D-2126-4BB7-BDD4-729D932569D9}" type="presParOf" srcId="{4D5C4BA9-42E7-4370-9BAF-A4E7BE2ACF49}" destId="{91657F75-00B0-4885-A264-5B603161CEBB}" srcOrd="1" destOrd="0" presId="urn:microsoft.com/office/officeart/2005/8/layout/hierarchy1"/>
    <dgm:cxn modelId="{2D696DE3-A432-417B-B1D0-02025E9B40A8}" type="presParOf" srcId="{0077BEA5-070E-46A6-A712-DB4A28CDC4F0}" destId="{79A25F4D-BC37-41E6-8828-2F3BA7FB48B1}" srcOrd="2" destOrd="0" presId="urn:microsoft.com/office/officeart/2005/8/layout/hierarchy1"/>
    <dgm:cxn modelId="{EF541A76-B5E9-462F-A16A-D65047BC617F}" type="presParOf" srcId="{79A25F4D-BC37-41E6-8828-2F3BA7FB48B1}" destId="{A080CFA7-7ED8-4530-A8C7-E2DE574CC0B1}" srcOrd="0" destOrd="0" presId="urn:microsoft.com/office/officeart/2005/8/layout/hierarchy1"/>
    <dgm:cxn modelId="{1585E04E-D0B2-4C7F-9889-88D07D52EF51}" type="presParOf" srcId="{A080CFA7-7ED8-4530-A8C7-E2DE574CC0B1}" destId="{99AB6178-E985-4938-A9CE-AE4CE419026B}" srcOrd="0" destOrd="0" presId="urn:microsoft.com/office/officeart/2005/8/layout/hierarchy1"/>
    <dgm:cxn modelId="{EAA9EEC2-74C4-419D-BD73-91EEDA8B8897}" type="presParOf" srcId="{A080CFA7-7ED8-4530-A8C7-E2DE574CC0B1}" destId="{BF247F04-F834-4A58-837F-027136CC6CCC}" srcOrd="1" destOrd="0" presId="urn:microsoft.com/office/officeart/2005/8/layout/hierarchy1"/>
    <dgm:cxn modelId="{576223D6-651E-4567-BD89-9FE2EDB4F846}" type="presParOf" srcId="{79A25F4D-BC37-41E6-8828-2F3BA7FB48B1}" destId="{43D64220-7CE4-43BE-B251-D986CB9475B0}" srcOrd="1" destOrd="0" presId="urn:microsoft.com/office/officeart/2005/8/layout/hierarchy1"/>
    <dgm:cxn modelId="{703B96DD-BAD1-4BEA-8A6F-FA568B44E72D}" type="presParOf" srcId="{0077BEA5-070E-46A6-A712-DB4A28CDC4F0}" destId="{8C15703C-4510-44FE-9C0A-66078C49C3B9}" srcOrd="3" destOrd="0" presId="urn:microsoft.com/office/officeart/2005/8/layout/hierarchy1"/>
    <dgm:cxn modelId="{864734A6-46CF-4F41-8801-612C2A8AD396}" type="presParOf" srcId="{8C15703C-4510-44FE-9C0A-66078C49C3B9}" destId="{68F06997-E1C3-4B2E-AD20-D69D5DAB8A60}" srcOrd="0" destOrd="0" presId="urn:microsoft.com/office/officeart/2005/8/layout/hierarchy1"/>
    <dgm:cxn modelId="{C6D40FF6-B8AC-48B9-94B1-6B38E228483A}" type="presParOf" srcId="{68F06997-E1C3-4B2E-AD20-D69D5DAB8A60}" destId="{3D745665-FF77-4B8A-8B26-21A1E437711F}" srcOrd="0" destOrd="0" presId="urn:microsoft.com/office/officeart/2005/8/layout/hierarchy1"/>
    <dgm:cxn modelId="{820B40AB-AF1C-4278-B252-DC011E473AB3}" type="presParOf" srcId="{68F06997-E1C3-4B2E-AD20-D69D5DAB8A60}" destId="{EAE49062-F170-4848-955F-5B10775CBD7F}" srcOrd="1" destOrd="0" presId="urn:microsoft.com/office/officeart/2005/8/layout/hierarchy1"/>
    <dgm:cxn modelId="{572420D1-DE3C-4983-A95A-80DF969C1F8F}" type="presParOf" srcId="{8C15703C-4510-44FE-9C0A-66078C49C3B9}" destId="{B353D02F-F2A1-493D-B1A4-3F57A975CF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FAB6327-8DF7-42B2-A087-EFFAB4AD0A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088788-38BB-4A9C-9BBC-9F6021910E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Origem: transações reais anonimizadas</a:t>
          </a:r>
        </a:p>
      </dgm:t>
    </dgm:pt>
    <dgm:pt modelId="{B66B0BF0-A5DA-4FA9-9F9C-C0A1B03736B6}" type="parTrans" cxnId="{DF01CC33-3057-47CB-BE08-C66744277FB9}">
      <dgm:prSet/>
      <dgm:spPr/>
      <dgm:t>
        <a:bodyPr/>
        <a:lstStyle/>
        <a:p>
          <a:endParaRPr lang="en-US"/>
        </a:p>
      </dgm:t>
    </dgm:pt>
    <dgm:pt modelId="{C8D00226-D3B0-48B5-A794-D6F760824A63}" type="sibTrans" cxnId="{DF01CC33-3057-47CB-BE08-C66744277FB9}">
      <dgm:prSet/>
      <dgm:spPr/>
      <dgm:t>
        <a:bodyPr/>
        <a:lstStyle/>
        <a:p>
          <a:endParaRPr lang="en-US"/>
        </a:p>
      </dgm:t>
    </dgm:pt>
    <dgm:pt modelId="{D41702F1-AAB1-42B5-84DB-EAD9A3E7D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- 284.807 transações</a:t>
          </a:r>
        </a:p>
      </dgm:t>
    </dgm:pt>
    <dgm:pt modelId="{D454D551-878E-47E4-AABC-35C2CAA8E922}" type="parTrans" cxnId="{1F607E39-BB55-4600-A7AE-5B19B6BC52D9}">
      <dgm:prSet/>
      <dgm:spPr/>
      <dgm:t>
        <a:bodyPr/>
        <a:lstStyle/>
        <a:p>
          <a:endParaRPr lang="en-US"/>
        </a:p>
      </dgm:t>
    </dgm:pt>
    <dgm:pt modelId="{FE34ACF7-5972-46B7-82A6-D233188E2E06}" type="sibTrans" cxnId="{1F607E39-BB55-4600-A7AE-5B19B6BC52D9}">
      <dgm:prSet/>
      <dgm:spPr/>
      <dgm:t>
        <a:bodyPr/>
        <a:lstStyle/>
        <a:p>
          <a:endParaRPr lang="en-US"/>
        </a:p>
      </dgm:t>
    </dgm:pt>
    <dgm:pt modelId="{64DAABED-F6BC-4924-BE9A-E6755D7789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Apenas 492 fraudes (0,172%)</a:t>
          </a:r>
        </a:p>
      </dgm:t>
    </dgm:pt>
    <dgm:pt modelId="{6C8E5A1D-FD70-4588-BFF7-08D4400CC52D}" type="parTrans" cxnId="{CBBB6A63-38FA-4CC4-A248-18F7307DBB0A}">
      <dgm:prSet/>
      <dgm:spPr/>
      <dgm:t>
        <a:bodyPr/>
        <a:lstStyle/>
        <a:p>
          <a:endParaRPr lang="en-US"/>
        </a:p>
      </dgm:t>
    </dgm:pt>
    <dgm:pt modelId="{91452233-C095-451A-AE96-E0D589A93B2B}" type="sibTrans" cxnId="{CBBB6A63-38FA-4CC4-A248-18F7307DBB0A}">
      <dgm:prSet/>
      <dgm:spPr/>
      <dgm:t>
        <a:bodyPr/>
        <a:lstStyle/>
        <a:p>
          <a:endParaRPr lang="en-US"/>
        </a:p>
      </dgm:t>
    </dgm:pt>
    <dgm:pt modelId="{64BA7E05-4BFF-4902-8FCD-59389BD52D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Dados desbalanceados: desafio central</a:t>
          </a:r>
        </a:p>
      </dgm:t>
    </dgm:pt>
    <dgm:pt modelId="{C06289D5-7B04-4E57-9C4E-0D9616994004}" type="parTrans" cxnId="{D4BD12F1-3FDA-4E33-ADD2-106AD1CD0A14}">
      <dgm:prSet/>
      <dgm:spPr/>
      <dgm:t>
        <a:bodyPr/>
        <a:lstStyle/>
        <a:p>
          <a:endParaRPr lang="en-US"/>
        </a:p>
      </dgm:t>
    </dgm:pt>
    <dgm:pt modelId="{35E0779A-204C-45E7-AB1C-FA76940EF81D}" type="sibTrans" cxnId="{D4BD12F1-3FDA-4E33-ADD2-106AD1CD0A14}">
      <dgm:prSet/>
      <dgm:spPr/>
      <dgm:t>
        <a:bodyPr/>
        <a:lstStyle/>
        <a:p>
          <a:endParaRPr lang="en-US"/>
        </a:p>
      </dgm:t>
    </dgm:pt>
    <dgm:pt modelId="{BC1AA349-AC0F-4AC0-A0C7-AA06DD017E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Colunas: 30 features (V1...V28 + Amount + Class)</a:t>
          </a:r>
        </a:p>
      </dgm:t>
    </dgm:pt>
    <dgm:pt modelId="{B16A8B0B-FBC2-47C3-88FD-97724EF7E058}" type="parTrans" cxnId="{6DE2CDAE-C075-4C52-87DC-6F093CB746A7}">
      <dgm:prSet/>
      <dgm:spPr/>
      <dgm:t>
        <a:bodyPr/>
        <a:lstStyle/>
        <a:p>
          <a:endParaRPr lang="en-US"/>
        </a:p>
      </dgm:t>
    </dgm:pt>
    <dgm:pt modelId="{44409336-0A28-4CBF-B932-9F5C06B889C9}" type="sibTrans" cxnId="{6DE2CDAE-C075-4C52-87DC-6F093CB746A7}">
      <dgm:prSet/>
      <dgm:spPr/>
      <dgm:t>
        <a:bodyPr/>
        <a:lstStyle/>
        <a:p>
          <a:endParaRPr lang="en-US"/>
        </a:p>
      </dgm:t>
    </dgm:pt>
    <dgm:pt modelId="{7520964E-A785-4F1B-BCAE-7577E5680C65}" type="pres">
      <dgm:prSet presAssocID="{6FAB6327-8DF7-42B2-A087-EFFAB4AD0A2C}" presName="root" presStyleCnt="0">
        <dgm:presLayoutVars>
          <dgm:dir/>
          <dgm:resizeHandles val="exact"/>
        </dgm:presLayoutVars>
      </dgm:prSet>
      <dgm:spPr/>
    </dgm:pt>
    <dgm:pt modelId="{CDDFDC0B-664F-4B4A-ABE6-959DBC06B479}" type="pres">
      <dgm:prSet presAssocID="{BE088788-38BB-4A9C-9BBC-9F6021910EF6}" presName="compNode" presStyleCnt="0"/>
      <dgm:spPr/>
    </dgm:pt>
    <dgm:pt modelId="{B7D2C486-91D5-4B51-B9BE-409144CFD1B2}" type="pres">
      <dgm:prSet presAssocID="{BE088788-38BB-4A9C-9BBC-9F6021910E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rar"/>
        </a:ext>
      </dgm:extLst>
    </dgm:pt>
    <dgm:pt modelId="{BF7BB731-0191-40F0-9B66-D968DCC9D2CE}" type="pres">
      <dgm:prSet presAssocID="{BE088788-38BB-4A9C-9BBC-9F6021910EF6}" presName="spaceRect" presStyleCnt="0"/>
      <dgm:spPr/>
    </dgm:pt>
    <dgm:pt modelId="{165C9ED9-3FF9-4067-A6C9-69185E6513DD}" type="pres">
      <dgm:prSet presAssocID="{BE088788-38BB-4A9C-9BBC-9F6021910EF6}" presName="textRect" presStyleLbl="revTx" presStyleIdx="0" presStyleCnt="5">
        <dgm:presLayoutVars>
          <dgm:chMax val="1"/>
          <dgm:chPref val="1"/>
        </dgm:presLayoutVars>
      </dgm:prSet>
      <dgm:spPr/>
    </dgm:pt>
    <dgm:pt modelId="{21C68720-72E1-471C-9AB7-656B16133DD7}" type="pres">
      <dgm:prSet presAssocID="{C8D00226-D3B0-48B5-A794-D6F760824A63}" presName="sibTrans" presStyleCnt="0"/>
      <dgm:spPr/>
    </dgm:pt>
    <dgm:pt modelId="{B2BB7426-21A6-4E14-9278-127E1816B76C}" type="pres">
      <dgm:prSet presAssocID="{D41702F1-AAB1-42B5-84DB-EAD9A3E7DFA4}" presName="compNode" presStyleCnt="0"/>
      <dgm:spPr/>
    </dgm:pt>
    <dgm:pt modelId="{68071D79-612B-411F-81D7-9A1186D86812}" type="pres">
      <dgm:prSet presAssocID="{D41702F1-AAB1-42B5-84DB-EAD9A3E7DF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4933CF44-7FE0-4C24-83E4-6791A2F9466F}" type="pres">
      <dgm:prSet presAssocID="{D41702F1-AAB1-42B5-84DB-EAD9A3E7DFA4}" presName="spaceRect" presStyleCnt="0"/>
      <dgm:spPr/>
    </dgm:pt>
    <dgm:pt modelId="{3D73238D-1EEB-46DB-969F-2907646F03FC}" type="pres">
      <dgm:prSet presAssocID="{D41702F1-AAB1-42B5-84DB-EAD9A3E7DFA4}" presName="textRect" presStyleLbl="revTx" presStyleIdx="1" presStyleCnt="5">
        <dgm:presLayoutVars>
          <dgm:chMax val="1"/>
          <dgm:chPref val="1"/>
        </dgm:presLayoutVars>
      </dgm:prSet>
      <dgm:spPr/>
    </dgm:pt>
    <dgm:pt modelId="{6667C28D-0746-48EB-9ABB-E670D0DEDA87}" type="pres">
      <dgm:prSet presAssocID="{FE34ACF7-5972-46B7-82A6-D233188E2E06}" presName="sibTrans" presStyleCnt="0"/>
      <dgm:spPr/>
    </dgm:pt>
    <dgm:pt modelId="{B7FC2B3E-65A0-47EF-8C23-2F020DEC7AA9}" type="pres">
      <dgm:prSet presAssocID="{64DAABED-F6BC-4924-BE9A-E6755D7789BB}" presName="compNode" presStyleCnt="0"/>
      <dgm:spPr/>
    </dgm:pt>
    <dgm:pt modelId="{373C747D-54C3-4EC7-917F-8E835853CAF1}" type="pres">
      <dgm:prSet presAssocID="{64DAABED-F6BC-4924-BE9A-E6755D7789B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rão"/>
        </a:ext>
      </dgm:extLst>
    </dgm:pt>
    <dgm:pt modelId="{8BC86B16-3A86-4C07-A047-AA06D11A7EA6}" type="pres">
      <dgm:prSet presAssocID="{64DAABED-F6BC-4924-BE9A-E6755D7789BB}" presName="spaceRect" presStyleCnt="0"/>
      <dgm:spPr/>
    </dgm:pt>
    <dgm:pt modelId="{C30A1E5A-A7F2-4BAE-BB07-85C5E93080DD}" type="pres">
      <dgm:prSet presAssocID="{64DAABED-F6BC-4924-BE9A-E6755D7789BB}" presName="textRect" presStyleLbl="revTx" presStyleIdx="2" presStyleCnt="5">
        <dgm:presLayoutVars>
          <dgm:chMax val="1"/>
          <dgm:chPref val="1"/>
        </dgm:presLayoutVars>
      </dgm:prSet>
      <dgm:spPr/>
    </dgm:pt>
    <dgm:pt modelId="{87E50D87-953C-4F8B-A490-958B84F6CB19}" type="pres">
      <dgm:prSet presAssocID="{91452233-C095-451A-AE96-E0D589A93B2B}" presName="sibTrans" presStyleCnt="0"/>
      <dgm:spPr/>
    </dgm:pt>
    <dgm:pt modelId="{FF319E35-6F0F-4BB3-9C40-CFAFA0B20CFA}" type="pres">
      <dgm:prSet presAssocID="{64BA7E05-4BFF-4902-8FCD-59389BD52D68}" presName="compNode" presStyleCnt="0"/>
      <dgm:spPr/>
    </dgm:pt>
    <dgm:pt modelId="{734D15AB-96CD-42F3-99B2-9ADA88C63142}" type="pres">
      <dgm:prSet presAssocID="{64BA7E05-4BFF-4902-8FCD-59389BD52D6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lhas"/>
        </a:ext>
      </dgm:extLst>
    </dgm:pt>
    <dgm:pt modelId="{CE645D93-9A09-4F87-9C19-EF5D93FDB4CA}" type="pres">
      <dgm:prSet presAssocID="{64BA7E05-4BFF-4902-8FCD-59389BD52D68}" presName="spaceRect" presStyleCnt="0"/>
      <dgm:spPr/>
    </dgm:pt>
    <dgm:pt modelId="{3AF0C414-47DB-4A7C-A4BB-1015CD5B4238}" type="pres">
      <dgm:prSet presAssocID="{64BA7E05-4BFF-4902-8FCD-59389BD52D68}" presName="textRect" presStyleLbl="revTx" presStyleIdx="3" presStyleCnt="5">
        <dgm:presLayoutVars>
          <dgm:chMax val="1"/>
          <dgm:chPref val="1"/>
        </dgm:presLayoutVars>
      </dgm:prSet>
      <dgm:spPr/>
    </dgm:pt>
    <dgm:pt modelId="{33D077AE-642C-4581-AF82-7CF50C5EC1EA}" type="pres">
      <dgm:prSet presAssocID="{35E0779A-204C-45E7-AB1C-FA76940EF81D}" presName="sibTrans" presStyleCnt="0"/>
      <dgm:spPr/>
    </dgm:pt>
    <dgm:pt modelId="{E256BE45-348E-47EB-833A-F0E82D196F84}" type="pres">
      <dgm:prSet presAssocID="{BC1AA349-AC0F-4AC0-A0C7-AA06DD017E1E}" presName="compNode" presStyleCnt="0"/>
      <dgm:spPr/>
    </dgm:pt>
    <dgm:pt modelId="{E50FF296-0D6B-4DB5-BDB8-B648146F9FD0}" type="pres">
      <dgm:prSet presAssocID="{BC1AA349-AC0F-4AC0-A0C7-AA06DD017E1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38AC319-E85F-4BEF-AA6E-BD1952860CA2}" type="pres">
      <dgm:prSet presAssocID="{BC1AA349-AC0F-4AC0-A0C7-AA06DD017E1E}" presName="spaceRect" presStyleCnt="0"/>
      <dgm:spPr/>
    </dgm:pt>
    <dgm:pt modelId="{2F84EA58-1101-42D0-AC73-F49E9C78FC93}" type="pres">
      <dgm:prSet presAssocID="{BC1AA349-AC0F-4AC0-A0C7-AA06DD017E1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F01CC33-3057-47CB-BE08-C66744277FB9}" srcId="{6FAB6327-8DF7-42B2-A087-EFFAB4AD0A2C}" destId="{BE088788-38BB-4A9C-9BBC-9F6021910EF6}" srcOrd="0" destOrd="0" parTransId="{B66B0BF0-A5DA-4FA9-9F9C-C0A1B03736B6}" sibTransId="{C8D00226-D3B0-48B5-A794-D6F760824A63}"/>
    <dgm:cxn modelId="{1F607E39-BB55-4600-A7AE-5B19B6BC52D9}" srcId="{6FAB6327-8DF7-42B2-A087-EFFAB4AD0A2C}" destId="{D41702F1-AAB1-42B5-84DB-EAD9A3E7DFA4}" srcOrd="1" destOrd="0" parTransId="{D454D551-878E-47E4-AABC-35C2CAA8E922}" sibTransId="{FE34ACF7-5972-46B7-82A6-D233188E2E06}"/>
    <dgm:cxn modelId="{CBBB6A63-38FA-4CC4-A248-18F7307DBB0A}" srcId="{6FAB6327-8DF7-42B2-A087-EFFAB4AD0A2C}" destId="{64DAABED-F6BC-4924-BE9A-E6755D7789BB}" srcOrd="2" destOrd="0" parTransId="{6C8E5A1D-FD70-4588-BFF7-08D4400CC52D}" sibTransId="{91452233-C095-451A-AE96-E0D589A93B2B}"/>
    <dgm:cxn modelId="{6FDD5848-E847-4110-84A8-AA309BF1DB9F}" type="presOf" srcId="{BC1AA349-AC0F-4AC0-A0C7-AA06DD017E1E}" destId="{2F84EA58-1101-42D0-AC73-F49E9C78FC93}" srcOrd="0" destOrd="0" presId="urn:microsoft.com/office/officeart/2018/2/layout/IconLabelList"/>
    <dgm:cxn modelId="{1346614C-B63A-465F-A572-5D278DF4ED76}" type="presOf" srcId="{64DAABED-F6BC-4924-BE9A-E6755D7789BB}" destId="{C30A1E5A-A7F2-4BAE-BB07-85C5E93080DD}" srcOrd="0" destOrd="0" presId="urn:microsoft.com/office/officeart/2018/2/layout/IconLabelList"/>
    <dgm:cxn modelId="{92FA7A9E-9107-435D-83FB-95183D9D41EC}" type="presOf" srcId="{64BA7E05-4BFF-4902-8FCD-59389BD52D68}" destId="{3AF0C414-47DB-4A7C-A4BB-1015CD5B4238}" srcOrd="0" destOrd="0" presId="urn:microsoft.com/office/officeart/2018/2/layout/IconLabelList"/>
    <dgm:cxn modelId="{6DE2CDAE-C075-4C52-87DC-6F093CB746A7}" srcId="{6FAB6327-8DF7-42B2-A087-EFFAB4AD0A2C}" destId="{BC1AA349-AC0F-4AC0-A0C7-AA06DD017E1E}" srcOrd="4" destOrd="0" parTransId="{B16A8B0B-FBC2-47C3-88FD-97724EF7E058}" sibTransId="{44409336-0A28-4CBF-B932-9F5C06B889C9}"/>
    <dgm:cxn modelId="{A70C92C2-C6F6-44AC-865E-15EAA20D6992}" type="presOf" srcId="{BE088788-38BB-4A9C-9BBC-9F6021910EF6}" destId="{165C9ED9-3FF9-4067-A6C9-69185E6513DD}" srcOrd="0" destOrd="0" presId="urn:microsoft.com/office/officeart/2018/2/layout/IconLabelList"/>
    <dgm:cxn modelId="{6F5333C9-C859-4BCA-82DA-1AC037C9D73C}" type="presOf" srcId="{6FAB6327-8DF7-42B2-A087-EFFAB4AD0A2C}" destId="{7520964E-A785-4F1B-BCAE-7577E5680C65}" srcOrd="0" destOrd="0" presId="urn:microsoft.com/office/officeart/2018/2/layout/IconLabelList"/>
    <dgm:cxn modelId="{A5C06BDC-FC07-478F-B53F-D7521DDAE508}" type="presOf" srcId="{D41702F1-AAB1-42B5-84DB-EAD9A3E7DFA4}" destId="{3D73238D-1EEB-46DB-969F-2907646F03FC}" srcOrd="0" destOrd="0" presId="urn:microsoft.com/office/officeart/2018/2/layout/IconLabelList"/>
    <dgm:cxn modelId="{D4BD12F1-3FDA-4E33-ADD2-106AD1CD0A14}" srcId="{6FAB6327-8DF7-42B2-A087-EFFAB4AD0A2C}" destId="{64BA7E05-4BFF-4902-8FCD-59389BD52D68}" srcOrd="3" destOrd="0" parTransId="{C06289D5-7B04-4E57-9C4E-0D9616994004}" sibTransId="{35E0779A-204C-45E7-AB1C-FA76940EF81D}"/>
    <dgm:cxn modelId="{086E932F-066D-4AE0-B95E-3BC48FC5130A}" type="presParOf" srcId="{7520964E-A785-4F1B-BCAE-7577E5680C65}" destId="{CDDFDC0B-664F-4B4A-ABE6-959DBC06B479}" srcOrd="0" destOrd="0" presId="urn:microsoft.com/office/officeart/2018/2/layout/IconLabelList"/>
    <dgm:cxn modelId="{B736861D-0354-438A-9D8D-739E190734B6}" type="presParOf" srcId="{CDDFDC0B-664F-4B4A-ABE6-959DBC06B479}" destId="{B7D2C486-91D5-4B51-B9BE-409144CFD1B2}" srcOrd="0" destOrd="0" presId="urn:microsoft.com/office/officeart/2018/2/layout/IconLabelList"/>
    <dgm:cxn modelId="{C8054EF3-4577-4E83-B020-5D206F0A4ECD}" type="presParOf" srcId="{CDDFDC0B-664F-4B4A-ABE6-959DBC06B479}" destId="{BF7BB731-0191-40F0-9B66-D968DCC9D2CE}" srcOrd="1" destOrd="0" presId="urn:microsoft.com/office/officeart/2018/2/layout/IconLabelList"/>
    <dgm:cxn modelId="{3653AC1F-27A1-48E8-94A1-50BFB6C38F6A}" type="presParOf" srcId="{CDDFDC0B-664F-4B4A-ABE6-959DBC06B479}" destId="{165C9ED9-3FF9-4067-A6C9-69185E6513DD}" srcOrd="2" destOrd="0" presId="urn:microsoft.com/office/officeart/2018/2/layout/IconLabelList"/>
    <dgm:cxn modelId="{76B0DF72-9E2B-409C-A006-B3C994F3E461}" type="presParOf" srcId="{7520964E-A785-4F1B-BCAE-7577E5680C65}" destId="{21C68720-72E1-471C-9AB7-656B16133DD7}" srcOrd="1" destOrd="0" presId="urn:microsoft.com/office/officeart/2018/2/layout/IconLabelList"/>
    <dgm:cxn modelId="{CA67EC0E-CEA0-49DF-A74E-A6A63780ECCB}" type="presParOf" srcId="{7520964E-A785-4F1B-BCAE-7577E5680C65}" destId="{B2BB7426-21A6-4E14-9278-127E1816B76C}" srcOrd="2" destOrd="0" presId="urn:microsoft.com/office/officeart/2018/2/layout/IconLabelList"/>
    <dgm:cxn modelId="{4A3C198B-EA4C-4617-BC30-BE12F751F3D1}" type="presParOf" srcId="{B2BB7426-21A6-4E14-9278-127E1816B76C}" destId="{68071D79-612B-411F-81D7-9A1186D86812}" srcOrd="0" destOrd="0" presId="urn:microsoft.com/office/officeart/2018/2/layout/IconLabelList"/>
    <dgm:cxn modelId="{A8B12DDC-9364-4702-86A9-1A968E54AD80}" type="presParOf" srcId="{B2BB7426-21A6-4E14-9278-127E1816B76C}" destId="{4933CF44-7FE0-4C24-83E4-6791A2F9466F}" srcOrd="1" destOrd="0" presId="urn:microsoft.com/office/officeart/2018/2/layout/IconLabelList"/>
    <dgm:cxn modelId="{40DC164D-B497-46C5-A835-4E42FD19351A}" type="presParOf" srcId="{B2BB7426-21A6-4E14-9278-127E1816B76C}" destId="{3D73238D-1EEB-46DB-969F-2907646F03FC}" srcOrd="2" destOrd="0" presId="urn:microsoft.com/office/officeart/2018/2/layout/IconLabelList"/>
    <dgm:cxn modelId="{D5D7DA58-EBDB-4D27-8C75-48702F30932A}" type="presParOf" srcId="{7520964E-A785-4F1B-BCAE-7577E5680C65}" destId="{6667C28D-0746-48EB-9ABB-E670D0DEDA87}" srcOrd="3" destOrd="0" presId="urn:microsoft.com/office/officeart/2018/2/layout/IconLabelList"/>
    <dgm:cxn modelId="{6B6C94E6-9C39-450A-8AB1-82B92E662E1F}" type="presParOf" srcId="{7520964E-A785-4F1B-BCAE-7577E5680C65}" destId="{B7FC2B3E-65A0-47EF-8C23-2F020DEC7AA9}" srcOrd="4" destOrd="0" presId="urn:microsoft.com/office/officeart/2018/2/layout/IconLabelList"/>
    <dgm:cxn modelId="{5D73DF18-F17D-4700-8876-5C09DDBAAD93}" type="presParOf" srcId="{B7FC2B3E-65A0-47EF-8C23-2F020DEC7AA9}" destId="{373C747D-54C3-4EC7-917F-8E835853CAF1}" srcOrd="0" destOrd="0" presId="urn:microsoft.com/office/officeart/2018/2/layout/IconLabelList"/>
    <dgm:cxn modelId="{E15F827C-569B-4781-9EC9-A67B28382D2E}" type="presParOf" srcId="{B7FC2B3E-65A0-47EF-8C23-2F020DEC7AA9}" destId="{8BC86B16-3A86-4C07-A047-AA06D11A7EA6}" srcOrd="1" destOrd="0" presId="urn:microsoft.com/office/officeart/2018/2/layout/IconLabelList"/>
    <dgm:cxn modelId="{A77A3C7A-4DA8-41C7-894B-4579D3BAF0E7}" type="presParOf" srcId="{B7FC2B3E-65A0-47EF-8C23-2F020DEC7AA9}" destId="{C30A1E5A-A7F2-4BAE-BB07-85C5E93080DD}" srcOrd="2" destOrd="0" presId="urn:microsoft.com/office/officeart/2018/2/layout/IconLabelList"/>
    <dgm:cxn modelId="{666EB95A-0782-46B0-836D-08ABDBB2847D}" type="presParOf" srcId="{7520964E-A785-4F1B-BCAE-7577E5680C65}" destId="{87E50D87-953C-4F8B-A490-958B84F6CB19}" srcOrd="5" destOrd="0" presId="urn:microsoft.com/office/officeart/2018/2/layout/IconLabelList"/>
    <dgm:cxn modelId="{0FCD9C8C-7D3C-4004-8893-3DB53C4AE8F3}" type="presParOf" srcId="{7520964E-A785-4F1B-BCAE-7577E5680C65}" destId="{FF319E35-6F0F-4BB3-9C40-CFAFA0B20CFA}" srcOrd="6" destOrd="0" presId="urn:microsoft.com/office/officeart/2018/2/layout/IconLabelList"/>
    <dgm:cxn modelId="{EFA8A5EC-B287-4AAE-B04C-4B0448542683}" type="presParOf" srcId="{FF319E35-6F0F-4BB3-9C40-CFAFA0B20CFA}" destId="{734D15AB-96CD-42F3-99B2-9ADA88C63142}" srcOrd="0" destOrd="0" presId="urn:microsoft.com/office/officeart/2018/2/layout/IconLabelList"/>
    <dgm:cxn modelId="{A7450E3C-A46B-4C24-8B75-DDF42E922542}" type="presParOf" srcId="{FF319E35-6F0F-4BB3-9C40-CFAFA0B20CFA}" destId="{CE645D93-9A09-4F87-9C19-EF5D93FDB4CA}" srcOrd="1" destOrd="0" presId="urn:microsoft.com/office/officeart/2018/2/layout/IconLabelList"/>
    <dgm:cxn modelId="{C506F24E-7B47-4054-8D08-6A2C51701F1C}" type="presParOf" srcId="{FF319E35-6F0F-4BB3-9C40-CFAFA0B20CFA}" destId="{3AF0C414-47DB-4A7C-A4BB-1015CD5B4238}" srcOrd="2" destOrd="0" presId="urn:microsoft.com/office/officeart/2018/2/layout/IconLabelList"/>
    <dgm:cxn modelId="{5FABC840-A5D4-4A52-9E7E-3FE62B8A9B95}" type="presParOf" srcId="{7520964E-A785-4F1B-BCAE-7577E5680C65}" destId="{33D077AE-642C-4581-AF82-7CF50C5EC1EA}" srcOrd="7" destOrd="0" presId="urn:microsoft.com/office/officeart/2018/2/layout/IconLabelList"/>
    <dgm:cxn modelId="{11184458-69CB-49CD-9B33-21B89DB88A37}" type="presParOf" srcId="{7520964E-A785-4F1B-BCAE-7577E5680C65}" destId="{E256BE45-348E-47EB-833A-F0E82D196F84}" srcOrd="8" destOrd="0" presId="urn:microsoft.com/office/officeart/2018/2/layout/IconLabelList"/>
    <dgm:cxn modelId="{B4C63BDD-A616-4A83-9A68-FDA080FD292A}" type="presParOf" srcId="{E256BE45-348E-47EB-833A-F0E82D196F84}" destId="{E50FF296-0D6B-4DB5-BDB8-B648146F9FD0}" srcOrd="0" destOrd="0" presId="urn:microsoft.com/office/officeart/2018/2/layout/IconLabelList"/>
    <dgm:cxn modelId="{F1C4AA7E-65F0-4CF4-8371-93CD33531847}" type="presParOf" srcId="{E256BE45-348E-47EB-833A-F0E82D196F84}" destId="{138AC319-E85F-4BEF-AA6E-BD1952860CA2}" srcOrd="1" destOrd="0" presId="urn:microsoft.com/office/officeart/2018/2/layout/IconLabelList"/>
    <dgm:cxn modelId="{C2FE5399-254B-477E-87EF-D6747149CEF6}" type="presParOf" srcId="{E256BE45-348E-47EB-833A-F0E82D196F84}" destId="{2F84EA58-1101-42D0-AC73-F49E9C78FC9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EA0190-6AA3-46D8-877F-F17FE1EA00A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8EACAAA-A242-46D1-8DA2-373E367F9230}">
      <dgm:prSet/>
      <dgm:spPr/>
      <dgm:t>
        <a:bodyPr/>
        <a:lstStyle/>
        <a:p>
          <a:r>
            <a:rPr lang="en-US"/>
            <a:t>Etapas:</a:t>
          </a:r>
        </a:p>
      </dgm:t>
    </dgm:pt>
    <dgm:pt modelId="{1E1D39C7-1FE6-4830-850E-5639AC2F5D76}" type="parTrans" cxnId="{04F6B910-A984-41F4-BF53-B6018779F4CD}">
      <dgm:prSet/>
      <dgm:spPr/>
      <dgm:t>
        <a:bodyPr/>
        <a:lstStyle/>
        <a:p>
          <a:endParaRPr lang="en-US"/>
        </a:p>
      </dgm:t>
    </dgm:pt>
    <dgm:pt modelId="{ED4ACEB5-62D7-4F36-949B-172AF3C78C88}" type="sibTrans" cxnId="{04F6B910-A984-41F4-BF53-B6018779F4CD}">
      <dgm:prSet/>
      <dgm:spPr/>
      <dgm:t>
        <a:bodyPr/>
        <a:lstStyle/>
        <a:p>
          <a:endParaRPr lang="en-US"/>
        </a:p>
      </dgm:t>
    </dgm:pt>
    <dgm:pt modelId="{A9BA4023-0258-4F2D-ABA5-F0ED7F47ED8B}">
      <dgm:prSet/>
      <dgm:spPr/>
      <dgm:t>
        <a:bodyPr/>
        <a:lstStyle/>
        <a:p>
          <a:r>
            <a:rPr lang="en-US"/>
            <a:t>- Carregar dataset</a:t>
          </a:r>
        </a:p>
      </dgm:t>
    </dgm:pt>
    <dgm:pt modelId="{85433E77-BAAE-4405-8B09-3E47175B0CF9}" type="parTrans" cxnId="{BDA969D2-12CE-44ED-B231-972DE9C20D70}">
      <dgm:prSet/>
      <dgm:spPr/>
      <dgm:t>
        <a:bodyPr/>
        <a:lstStyle/>
        <a:p>
          <a:endParaRPr lang="en-US"/>
        </a:p>
      </dgm:t>
    </dgm:pt>
    <dgm:pt modelId="{BAE378AD-E752-4792-B830-2878C93102BE}" type="sibTrans" cxnId="{BDA969D2-12CE-44ED-B231-972DE9C20D70}">
      <dgm:prSet/>
      <dgm:spPr/>
      <dgm:t>
        <a:bodyPr/>
        <a:lstStyle/>
        <a:p>
          <a:endParaRPr lang="en-US"/>
        </a:p>
      </dgm:t>
    </dgm:pt>
    <dgm:pt modelId="{8FFBE355-FBF0-4625-8A43-C7E4ECF2897F}">
      <dgm:prSet/>
      <dgm:spPr/>
      <dgm:t>
        <a:bodyPr/>
        <a:lstStyle/>
        <a:p>
          <a:r>
            <a:rPr lang="en-US"/>
            <a:t>- Verificar dimensões e colunas</a:t>
          </a:r>
        </a:p>
      </dgm:t>
    </dgm:pt>
    <dgm:pt modelId="{339A9445-E526-474E-871D-5828D0F42D63}" type="parTrans" cxnId="{51478C98-86CA-4700-A8B8-3B828ED3E73C}">
      <dgm:prSet/>
      <dgm:spPr/>
      <dgm:t>
        <a:bodyPr/>
        <a:lstStyle/>
        <a:p>
          <a:endParaRPr lang="en-US"/>
        </a:p>
      </dgm:t>
    </dgm:pt>
    <dgm:pt modelId="{6302A906-17B9-4D5E-9E30-BACC689BFF73}" type="sibTrans" cxnId="{51478C98-86CA-4700-A8B8-3B828ED3E73C}">
      <dgm:prSet/>
      <dgm:spPr/>
      <dgm:t>
        <a:bodyPr/>
        <a:lstStyle/>
        <a:p>
          <a:endParaRPr lang="en-US"/>
        </a:p>
      </dgm:t>
    </dgm:pt>
    <dgm:pt modelId="{5C5E61CF-C65B-46E4-B84A-49E3D743886B}">
      <dgm:prSet/>
      <dgm:spPr/>
      <dgm:t>
        <a:bodyPr/>
        <a:lstStyle/>
        <a:p>
          <a:r>
            <a:rPr lang="en-US"/>
            <a:t>- Analisar estatísticas descritivas</a:t>
          </a:r>
        </a:p>
      </dgm:t>
    </dgm:pt>
    <dgm:pt modelId="{5CC81621-D625-425A-905E-80A291B25C64}" type="parTrans" cxnId="{8578E678-3818-4DBC-AC4C-11333E98DB2B}">
      <dgm:prSet/>
      <dgm:spPr/>
      <dgm:t>
        <a:bodyPr/>
        <a:lstStyle/>
        <a:p>
          <a:endParaRPr lang="en-US"/>
        </a:p>
      </dgm:t>
    </dgm:pt>
    <dgm:pt modelId="{6D99748E-D214-40D1-A83A-CDC96D0D5E71}" type="sibTrans" cxnId="{8578E678-3818-4DBC-AC4C-11333E98DB2B}">
      <dgm:prSet/>
      <dgm:spPr/>
      <dgm:t>
        <a:bodyPr/>
        <a:lstStyle/>
        <a:p>
          <a:endParaRPr lang="en-US"/>
        </a:p>
      </dgm:t>
    </dgm:pt>
    <dgm:pt modelId="{91F0BC17-F222-4EBA-A023-68E38DD1A932}">
      <dgm:prSet/>
      <dgm:spPr/>
      <dgm:t>
        <a:bodyPr/>
        <a:lstStyle/>
        <a:p>
          <a:r>
            <a:rPr lang="en-US"/>
            <a:t>- Identificar desbalanceamento</a:t>
          </a:r>
        </a:p>
      </dgm:t>
    </dgm:pt>
    <dgm:pt modelId="{6AB8CF1A-BB3F-4F35-9808-0EA7CD6AD7BE}" type="parTrans" cxnId="{D643CC85-C996-4AEF-9A29-EB06CEF64AC8}">
      <dgm:prSet/>
      <dgm:spPr/>
      <dgm:t>
        <a:bodyPr/>
        <a:lstStyle/>
        <a:p>
          <a:endParaRPr lang="en-US"/>
        </a:p>
      </dgm:t>
    </dgm:pt>
    <dgm:pt modelId="{56371206-D961-4880-A42D-5A1FEA1261D1}" type="sibTrans" cxnId="{D643CC85-C996-4AEF-9A29-EB06CEF64AC8}">
      <dgm:prSet/>
      <dgm:spPr/>
      <dgm:t>
        <a:bodyPr/>
        <a:lstStyle/>
        <a:p>
          <a:endParaRPr lang="en-US"/>
        </a:p>
      </dgm:t>
    </dgm:pt>
    <dgm:pt modelId="{626CB7F2-2B5E-4A42-AB40-CC29512A8982}">
      <dgm:prSet/>
      <dgm:spPr/>
      <dgm:t>
        <a:bodyPr/>
        <a:lstStyle/>
        <a:p>
          <a:r>
            <a:rPr lang="en-US"/>
            <a:t>- Visualizações iniciais com histogramas e boxplots</a:t>
          </a:r>
        </a:p>
      </dgm:t>
    </dgm:pt>
    <dgm:pt modelId="{BA05F199-D54F-4008-95B2-2AE358E8F86E}" type="parTrans" cxnId="{F6F79320-A7D1-4830-A66C-D9375F126DE0}">
      <dgm:prSet/>
      <dgm:spPr/>
      <dgm:t>
        <a:bodyPr/>
        <a:lstStyle/>
        <a:p>
          <a:endParaRPr lang="en-US"/>
        </a:p>
      </dgm:t>
    </dgm:pt>
    <dgm:pt modelId="{8B16CFAC-44FF-4C0C-BE48-809A1467EC31}" type="sibTrans" cxnId="{F6F79320-A7D1-4830-A66C-D9375F126DE0}">
      <dgm:prSet/>
      <dgm:spPr/>
      <dgm:t>
        <a:bodyPr/>
        <a:lstStyle/>
        <a:p>
          <a:endParaRPr lang="en-US"/>
        </a:p>
      </dgm:t>
    </dgm:pt>
    <dgm:pt modelId="{AD79CA43-FA27-4AD8-B1B0-C48A9D4B5248}" type="pres">
      <dgm:prSet presAssocID="{53EA0190-6AA3-46D8-877F-F17FE1EA00A2}" presName="linear" presStyleCnt="0">
        <dgm:presLayoutVars>
          <dgm:dir/>
          <dgm:animLvl val="lvl"/>
          <dgm:resizeHandles val="exact"/>
        </dgm:presLayoutVars>
      </dgm:prSet>
      <dgm:spPr/>
    </dgm:pt>
    <dgm:pt modelId="{1CA6DDAA-9435-4418-AE7F-B29D3C3221FD}" type="pres">
      <dgm:prSet presAssocID="{78EACAAA-A242-46D1-8DA2-373E367F9230}" presName="parentLin" presStyleCnt="0"/>
      <dgm:spPr/>
    </dgm:pt>
    <dgm:pt modelId="{146E018C-AC24-4514-A1F9-E7FB7462107A}" type="pres">
      <dgm:prSet presAssocID="{78EACAAA-A242-46D1-8DA2-373E367F9230}" presName="parentLeftMargin" presStyleLbl="node1" presStyleIdx="0" presStyleCnt="6"/>
      <dgm:spPr/>
    </dgm:pt>
    <dgm:pt modelId="{6EC38D8C-3343-4CC5-949A-BF5A9ED27A44}" type="pres">
      <dgm:prSet presAssocID="{78EACAAA-A242-46D1-8DA2-373E367F9230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162D03A-2475-4D28-A601-88C4BA578792}" type="pres">
      <dgm:prSet presAssocID="{78EACAAA-A242-46D1-8DA2-373E367F9230}" presName="negativeSpace" presStyleCnt="0"/>
      <dgm:spPr/>
    </dgm:pt>
    <dgm:pt modelId="{64F9FF64-31DC-4775-B821-7F607E24EA68}" type="pres">
      <dgm:prSet presAssocID="{78EACAAA-A242-46D1-8DA2-373E367F9230}" presName="childText" presStyleLbl="conFgAcc1" presStyleIdx="0" presStyleCnt="6">
        <dgm:presLayoutVars>
          <dgm:bulletEnabled val="1"/>
        </dgm:presLayoutVars>
      </dgm:prSet>
      <dgm:spPr/>
    </dgm:pt>
    <dgm:pt modelId="{A56F97C1-E441-4592-9A07-5F30D4E0387A}" type="pres">
      <dgm:prSet presAssocID="{ED4ACEB5-62D7-4F36-949B-172AF3C78C88}" presName="spaceBetweenRectangles" presStyleCnt="0"/>
      <dgm:spPr/>
    </dgm:pt>
    <dgm:pt modelId="{26744837-E79D-40F8-B4FE-5C14313CA3BC}" type="pres">
      <dgm:prSet presAssocID="{A9BA4023-0258-4F2D-ABA5-F0ED7F47ED8B}" presName="parentLin" presStyleCnt="0"/>
      <dgm:spPr/>
    </dgm:pt>
    <dgm:pt modelId="{6CBA7331-015C-48A4-BC1F-74241F7A7DBC}" type="pres">
      <dgm:prSet presAssocID="{A9BA4023-0258-4F2D-ABA5-F0ED7F47ED8B}" presName="parentLeftMargin" presStyleLbl="node1" presStyleIdx="0" presStyleCnt="6"/>
      <dgm:spPr/>
    </dgm:pt>
    <dgm:pt modelId="{F5DAA260-A019-4885-A871-3D55A0AE3DFE}" type="pres">
      <dgm:prSet presAssocID="{A9BA4023-0258-4F2D-ABA5-F0ED7F47ED8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587DB22-6FE6-47F2-BF5E-A95A363BDA95}" type="pres">
      <dgm:prSet presAssocID="{A9BA4023-0258-4F2D-ABA5-F0ED7F47ED8B}" presName="negativeSpace" presStyleCnt="0"/>
      <dgm:spPr/>
    </dgm:pt>
    <dgm:pt modelId="{9A5FAFC8-2947-40F2-B813-9EC55D8F6126}" type="pres">
      <dgm:prSet presAssocID="{A9BA4023-0258-4F2D-ABA5-F0ED7F47ED8B}" presName="childText" presStyleLbl="conFgAcc1" presStyleIdx="1" presStyleCnt="6">
        <dgm:presLayoutVars>
          <dgm:bulletEnabled val="1"/>
        </dgm:presLayoutVars>
      </dgm:prSet>
      <dgm:spPr/>
    </dgm:pt>
    <dgm:pt modelId="{4A160765-4A42-4030-A5C9-BEDF7568EAC4}" type="pres">
      <dgm:prSet presAssocID="{BAE378AD-E752-4792-B830-2878C93102BE}" presName="spaceBetweenRectangles" presStyleCnt="0"/>
      <dgm:spPr/>
    </dgm:pt>
    <dgm:pt modelId="{3A024996-DE5A-4B04-B921-54281E27481E}" type="pres">
      <dgm:prSet presAssocID="{8FFBE355-FBF0-4625-8A43-C7E4ECF2897F}" presName="parentLin" presStyleCnt="0"/>
      <dgm:spPr/>
    </dgm:pt>
    <dgm:pt modelId="{E3247146-82D9-4CCF-8107-C7D700526B75}" type="pres">
      <dgm:prSet presAssocID="{8FFBE355-FBF0-4625-8A43-C7E4ECF2897F}" presName="parentLeftMargin" presStyleLbl="node1" presStyleIdx="1" presStyleCnt="6"/>
      <dgm:spPr/>
    </dgm:pt>
    <dgm:pt modelId="{4BA6386E-2077-4125-8BBC-8B4B10149F42}" type="pres">
      <dgm:prSet presAssocID="{8FFBE355-FBF0-4625-8A43-C7E4ECF2897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83CDF94-9FEE-4043-A2C4-F7B0F2143EE7}" type="pres">
      <dgm:prSet presAssocID="{8FFBE355-FBF0-4625-8A43-C7E4ECF2897F}" presName="negativeSpace" presStyleCnt="0"/>
      <dgm:spPr/>
    </dgm:pt>
    <dgm:pt modelId="{8E218911-4AC6-4417-A5FF-70E5D4CB0013}" type="pres">
      <dgm:prSet presAssocID="{8FFBE355-FBF0-4625-8A43-C7E4ECF2897F}" presName="childText" presStyleLbl="conFgAcc1" presStyleIdx="2" presStyleCnt="6">
        <dgm:presLayoutVars>
          <dgm:bulletEnabled val="1"/>
        </dgm:presLayoutVars>
      </dgm:prSet>
      <dgm:spPr/>
    </dgm:pt>
    <dgm:pt modelId="{1EFEC1D2-146D-4646-93B3-B086B5BC825B}" type="pres">
      <dgm:prSet presAssocID="{6302A906-17B9-4D5E-9E30-BACC689BFF73}" presName="spaceBetweenRectangles" presStyleCnt="0"/>
      <dgm:spPr/>
    </dgm:pt>
    <dgm:pt modelId="{CC8569BC-937B-4CFB-890A-E9FE90F4354D}" type="pres">
      <dgm:prSet presAssocID="{5C5E61CF-C65B-46E4-B84A-49E3D743886B}" presName="parentLin" presStyleCnt="0"/>
      <dgm:spPr/>
    </dgm:pt>
    <dgm:pt modelId="{B2A4BBD5-8276-4FE4-A81D-9DAE86E3692F}" type="pres">
      <dgm:prSet presAssocID="{5C5E61CF-C65B-46E4-B84A-49E3D743886B}" presName="parentLeftMargin" presStyleLbl="node1" presStyleIdx="2" presStyleCnt="6"/>
      <dgm:spPr/>
    </dgm:pt>
    <dgm:pt modelId="{7731DE83-E1C4-4650-AA54-3B70FEC875B0}" type="pres">
      <dgm:prSet presAssocID="{5C5E61CF-C65B-46E4-B84A-49E3D743886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6CE226B-C5AF-45F7-AB2E-508BEF88B7FD}" type="pres">
      <dgm:prSet presAssocID="{5C5E61CF-C65B-46E4-B84A-49E3D743886B}" presName="negativeSpace" presStyleCnt="0"/>
      <dgm:spPr/>
    </dgm:pt>
    <dgm:pt modelId="{A29D6AAF-1740-4023-A71E-D9399383583E}" type="pres">
      <dgm:prSet presAssocID="{5C5E61CF-C65B-46E4-B84A-49E3D743886B}" presName="childText" presStyleLbl="conFgAcc1" presStyleIdx="3" presStyleCnt="6">
        <dgm:presLayoutVars>
          <dgm:bulletEnabled val="1"/>
        </dgm:presLayoutVars>
      </dgm:prSet>
      <dgm:spPr/>
    </dgm:pt>
    <dgm:pt modelId="{8E64C8BC-0B15-4CB8-872F-2AA2B52E30F3}" type="pres">
      <dgm:prSet presAssocID="{6D99748E-D214-40D1-A83A-CDC96D0D5E71}" presName="spaceBetweenRectangles" presStyleCnt="0"/>
      <dgm:spPr/>
    </dgm:pt>
    <dgm:pt modelId="{FB698012-B04E-4FB9-9BD6-4B9778E37F87}" type="pres">
      <dgm:prSet presAssocID="{91F0BC17-F222-4EBA-A023-68E38DD1A932}" presName="parentLin" presStyleCnt="0"/>
      <dgm:spPr/>
    </dgm:pt>
    <dgm:pt modelId="{F5F7E508-B2CC-4472-9117-2D7E9E1E0CA8}" type="pres">
      <dgm:prSet presAssocID="{91F0BC17-F222-4EBA-A023-68E38DD1A932}" presName="parentLeftMargin" presStyleLbl="node1" presStyleIdx="3" presStyleCnt="6"/>
      <dgm:spPr/>
    </dgm:pt>
    <dgm:pt modelId="{E52E5DF3-FAB3-4FB1-BFB2-0E603E6F78A9}" type="pres">
      <dgm:prSet presAssocID="{91F0BC17-F222-4EBA-A023-68E38DD1A93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165E83F-A249-47F9-B4E1-D884E365A414}" type="pres">
      <dgm:prSet presAssocID="{91F0BC17-F222-4EBA-A023-68E38DD1A932}" presName="negativeSpace" presStyleCnt="0"/>
      <dgm:spPr/>
    </dgm:pt>
    <dgm:pt modelId="{244B047F-69C0-446A-8E13-131C2FE2065E}" type="pres">
      <dgm:prSet presAssocID="{91F0BC17-F222-4EBA-A023-68E38DD1A932}" presName="childText" presStyleLbl="conFgAcc1" presStyleIdx="4" presStyleCnt="6">
        <dgm:presLayoutVars>
          <dgm:bulletEnabled val="1"/>
        </dgm:presLayoutVars>
      </dgm:prSet>
      <dgm:spPr/>
    </dgm:pt>
    <dgm:pt modelId="{631F198E-F051-49A3-ABFD-FBC9236132B9}" type="pres">
      <dgm:prSet presAssocID="{56371206-D961-4880-A42D-5A1FEA1261D1}" presName="spaceBetweenRectangles" presStyleCnt="0"/>
      <dgm:spPr/>
    </dgm:pt>
    <dgm:pt modelId="{524C4406-AE32-4BE3-A4D7-FAFCC3DB88C8}" type="pres">
      <dgm:prSet presAssocID="{626CB7F2-2B5E-4A42-AB40-CC29512A8982}" presName="parentLin" presStyleCnt="0"/>
      <dgm:spPr/>
    </dgm:pt>
    <dgm:pt modelId="{14CD9FFD-90BD-412D-821F-0A36C413FF5F}" type="pres">
      <dgm:prSet presAssocID="{626CB7F2-2B5E-4A42-AB40-CC29512A8982}" presName="parentLeftMargin" presStyleLbl="node1" presStyleIdx="4" presStyleCnt="6"/>
      <dgm:spPr/>
    </dgm:pt>
    <dgm:pt modelId="{50809623-2CF3-43CD-A9B0-D16E840769DF}" type="pres">
      <dgm:prSet presAssocID="{626CB7F2-2B5E-4A42-AB40-CC29512A898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EBFFED01-AD34-41A5-A272-8EB67862CBD1}" type="pres">
      <dgm:prSet presAssocID="{626CB7F2-2B5E-4A42-AB40-CC29512A8982}" presName="negativeSpace" presStyleCnt="0"/>
      <dgm:spPr/>
    </dgm:pt>
    <dgm:pt modelId="{EFFAFF3A-2CAE-425B-B6E7-C98620B9A368}" type="pres">
      <dgm:prSet presAssocID="{626CB7F2-2B5E-4A42-AB40-CC29512A898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A63D8A10-ED78-487D-A310-2937F1D00C0F}" type="presOf" srcId="{8FFBE355-FBF0-4625-8A43-C7E4ECF2897F}" destId="{E3247146-82D9-4CCF-8107-C7D700526B75}" srcOrd="0" destOrd="0" presId="urn:microsoft.com/office/officeart/2005/8/layout/list1"/>
    <dgm:cxn modelId="{04F6B910-A984-41F4-BF53-B6018779F4CD}" srcId="{53EA0190-6AA3-46D8-877F-F17FE1EA00A2}" destId="{78EACAAA-A242-46D1-8DA2-373E367F9230}" srcOrd="0" destOrd="0" parTransId="{1E1D39C7-1FE6-4830-850E-5639AC2F5D76}" sibTransId="{ED4ACEB5-62D7-4F36-949B-172AF3C78C88}"/>
    <dgm:cxn modelId="{2D3C111A-2215-467A-9C3B-F4ED50D58124}" type="presOf" srcId="{5C5E61CF-C65B-46E4-B84A-49E3D743886B}" destId="{7731DE83-E1C4-4650-AA54-3B70FEC875B0}" srcOrd="1" destOrd="0" presId="urn:microsoft.com/office/officeart/2005/8/layout/list1"/>
    <dgm:cxn modelId="{95D7951A-03F8-4373-8FBE-E6144F7844D1}" type="presOf" srcId="{626CB7F2-2B5E-4A42-AB40-CC29512A8982}" destId="{50809623-2CF3-43CD-A9B0-D16E840769DF}" srcOrd="1" destOrd="0" presId="urn:microsoft.com/office/officeart/2005/8/layout/list1"/>
    <dgm:cxn modelId="{F6F79320-A7D1-4830-A66C-D9375F126DE0}" srcId="{53EA0190-6AA3-46D8-877F-F17FE1EA00A2}" destId="{626CB7F2-2B5E-4A42-AB40-CC29512A8982}" srcOrd="5" destOrd="0" parTransId="{BA05F199-D54F-4008-95B2-2AE358E8F86E}" sibTransId="{8B16CFAC-44FF-4C0C-BE48-809A1467EC31}"/>
    <dgm:cxn modelId="{12679633-5848-40E9-9B81-C347A8BEB21C}" type="presOf" srcId="{91F0BC17-F222-4EBA-A023-68E38DD1A932}" destId="{E52E5DF3-FAB3-4FB1-BFB2-0E603E6F78A9}" srcOrd="1" destOrd="0" presId="urn:microsoft.com/office/officeart/2005/8/layout/list1"/>
    <dgm:cxn modelId="{02061337-BE85-49EA-BFE3-42BF65377A8B}" type="presOf" srcId="{78EACAAA-A242-46D1-8DA2-373E367F9230}" destId="{146E018C-AC24-4514-A1F9-E7FB7462107A}" srcOrd="0" destOrd="0" presId="urn:microsoft.com/office/officeart/2005/8/layout/list1"/>
    <dgm:cxn modelId="{32686547-14A2-4BA7-B6AC-6D967CAFACB7}" type="presOf" srcId="{91F0BC17-F222-4EBA-A023-68E38DD1A932}" destId="{F5F7E508-B2CC-4472-9117-2D7E9E1E0CA8}" srcOrd="0" destOrd="0" presId="urn:microsoft.com/office/officeart/2005/8/layout/list1"/>
    <dgm:cxn modelId="{184BA452-9E45-43D7-9DED-923170A579CC}" type="presOf" srcId="{A9BA4023-0258-4F2D-ABA5-F0ED7F47ED8B}" destId="{F5DAA260-A019-4885-A871-3D55A0AE3DFE}" srcOrd="1" destOrd="0" presId="urn:microsoft.com/office/officeart/2005/8/layout/list1"/>
    <dgm:cxn modelId="{8578E678-3818-4DBC-AC4C-11333E98DB2B}" srcId="{53EA0190-6AA3-46D8-877F-F17FE1EA00A2}" destId="{5C5E61CF-C65B-46E4-B84A-49E3D743886B}" srcOrd="3" destOrd="0" parTransId="{5CC81621-D625-425A-905E-80A291B25C64}" sibTransId="{6D99748E-D214-40D1-A83A-CDC96D0D5E71}"/>
    <dgm:cxn modelId="{5E106B7B-226C-44CE-9CCD-85D6DFD7FE52}" type="presOf" srcId="{78EACAAA-A242-46D1-8DA2-373E367F9230}" destId="{6EC38D8C-3343-4CC5-949A-BF5A9ED27A44}" srcOrd="1" destOrd="0" presId="urn:microsoft.com/office/officeart/2005/8/layout/list1"/>
    <dgm:cxn modelId="{4C9C0582-1D2E-45C4-A83D-452ED76375D0}" type="presOf" srcId="{A9BA4023-0258-4F2D-ABA5-F0ED7F47ED8B}" destId="{6CBA7331-015C-48A4-BC1F-74241F7A7DBC}" srcOrd="0" destOrd="0" presId="urn:microsoft.com/office/officeart/2005/8/layout/list1"/>
    <dgm:cxn modelId="{D643CC85-C996-4AEF-9A29-EB06CEF64AC8}" srcId="{53EA0190-6AA3-46D8-877F-F17FE1EA00A2}" destId="{91F0BC17-F222-4EBA-A023-68E38DD1A932}" srcOrd="4" destOrd="0" parTransId="{6AB8CF1A-BB3F-4F35-9808-0EA7CD6AD7BE}" sibTransId="{56371206-D961-4880-A42D-5A1FEA1261D1}"/>
    <dgm:cxn modelId="{F7875E8B-97A4-497F-A12D-08DFA5F2FC63}" type="presOf" srcId="{53EA0190-6AA3-46D8-877F-F17FE1EA00A2}" destId="{AD79CA43-FA27-4AD8-B1B0-C48A9D4B5248}" srcOrd="0" destOrd="0" presId="urn:microsoft.com/office/officeart/2005/8/layout/list1"/>
    <dgm:cxn modelId="{51478C98-86CA-4700-A8B8-3B828ED3E73C}" srcId="{53EA0190-6AA3-46D8-877F-F17FE1EA00A2}" destId="{8FFBE355-FBF0-4625-8A43-C7E4ECF2897F}" srcOrd="2" destOrd="0" parTransId="{339A9445-E526-474E-871D-5828D0F42D63}" sibTransId="{6302A906-17B9-4D5E-9E30-BACC689BFF73}"/>
    <dgm:cxn modelId="{AD3F98CF-8CAC-4733-9720-EBF613E3A681}" type="presOf" srcId="{5C5E61CF-C65B-46E4-B84A-49E3D743886B}" destId="{B2A4BBD5-8276-4FE4-A81D-9DAE86E3692F}" srcOrd="0" destOrd="0" presId="urn:microsoft.com/office/officeart/2005/8/layout/list1"/>
    <dgm:cxn modelId="{BDA969D2-12CE-44ED-B231-972DE9C20D70}" srcId="{53EA0190-6AA3-46D8-877F-F17FE1EA00A2}" destId="{A9BA4023-0258-4F2D-ABA5-F0ED7F47ED8B}" srcOrd="1" destOrd="0" parTransId="{85433E77-BAAE-4405-8B09-3E47175B0CF9}" sibTransId="{BAE378AD-E752-4792-B830-2878C93102BE}"/>
    <dgm:cxn modelId="{A4924AE6-3C1E-4A57-81E3-AD6EED0CCCB9}" type="presOf" srcId="{8FFBE355-FBF0-4625-8A43-C7E4ECF2897F}" destId="{4BA6386E-2077-4125-8BBC-8B4B10149F42}" srcOrd="1" destOrd="0" presId="urn:microsoft.com/office/officeart/2005/8/layout/list1"/>
    <dgm:cxn modelId="{65D6D1F6-BAFB-47BB-B786-AA952517016E}" type="presOf" srcId="{626CB7F2-2B5E-4A42-AB40-CC29512A8982}" destId="{14CD9FFD-90BD-412D-821F-0A36C413FF5F}" srcOrd="0" destOrd="0" presId="urn:microsoft.com/office/officeart/2005/8/layout/list1"/>
    <dgm:cxn modelId="{CAE902DB-D07B-4D4D-A512-A461EADC0E68}" type="presParOf" srcId="{AD79CA43-FA27-4AD8-B1B0-C48A9D4B5248}" destId="{1CA6DDAA-9435-4418-AE7F-B29D3C3221FD}" srcOrd="0" destOrd="0" presId="urn:microsoft.com/office/officeart/2005/8/layout/list1"/>
    <dgm:cxn modelId="{0998C7B2-FB70-455A-9B76-D3D584DF3625}" type="presParOf" srcId="{1CA6DDAA-9435-4418-AE7F-B29D3C3221FD}" destId="{146E018C-AC24-4514-A1F9-E7FB7462107A}" srcOrd="0" destOrd="0" presId="urn:microsoft.com/office/officeart/2005/8/layout/list1"/>
    <dgm:cxn modelId="{EE275E51-81D4-499C-88DB-7C82949E717C}" type="presParOf" srcId="{1CA6DDAA-9435-4418-AE7F-B29D3C3221FD}" destId="{6EC38D8C-3343-4CC5-949A-BF5A9ED27A44}" srcOrd="1" destOrd="0" presId="urn:microsoft.com/office/officeart/2005/8/layout/list1"/>
    <dgm:cxn modelId="{C6171F7A-3075-4FA4-8BD6-50C61BE79E3A}" type="presParOf" srcId="{AD79CA43-FA27-4AD8-B1B0-C48A9D4B5248}" destId="{2162D03A-2475-4D28-A601-88C4BA578792}" srcOrd="1" destOrd="0" presId="urn:microsoft.com/office/officeart/2005/8/layout/list1"/>
    <dgm:cxn modelId="{8B5241D5-69A4-4646-8647-BEB221493BEC}" type="presParOf" srcId="{AD79CA43-FA27-4AD8-B1B0-C48A9D4B5248}" destId="{64F9FF64-31DC-4775-B821-7F607E24EA68}" srcOrd="2" destOrd="0" presId="urn:microsoft.com/office/officeart/2005/8/layout/list1"/>
    <dgm:cxn modelId="{53A47C9D-1938-408E-BF6B-338079824F24}" type="presParOf" srcId="{AD79CA43-FA27-4AD8-B1B0-C48A9D4B5248}" destId="{A56F97C1-E441-4592-9A07-5F30D4E0387A}" srcOrd="3" destOrd="0" presId="urn:microsoft.com/office/officeart/2005/8/layout/list1"/>
    <dgm:cxn modelId="{543004E2-8C10-40D5-8BA5-E89ACBAB0B24}" type="presParOf" srcId="{AD79CA43-FA27-4AD8-B1B0-C48A9D4B5248}" destId="{26744837-E79D-40F8-B4FE-5C14313CA3BC}" srcOrd="4" destOrd="0" presId="urn:microsoft.com/office/officeart/2005/8/layout/list1"/>
    <dgm:cxn modelId="{DDE38F63-686F-4915-8246-8E3083985058}" type="presParOf" srcId="{26744837-E79D-40F8-B4FE-5C14313CA3BC}" destId="{6CBA7331-015C-48A4-BC1F-74241F7A7DBC}" srcOrd="0" destOrd="0" presId="urn:microsoft.com/office/officeart/2005/8/layout/list1"/>
    <dgm:cxn modelId="{33478D19-6133-41A9-926D-12603E392FD3}" type="presParOf" srcId="{26744837-E79D-40F8-B4FE-5C14313CA3BC}" destId="{F5DAA260-A019-4885-A871-3D55A0AE3DFE}" srcOrd="1" destOrd="0" presId="urn:microsoft.com/office/officeart/2005/8/layout/list1"/>
    <dgm:cxn modelId="{6A2CD120-93C3-48F1-83E3-6BB45F3B937D}" type="presParOf" srcId="{AD79CA43-FA27-4AD8-B1B0-C48A9D4B5248}" destId="{1587DB22-6FE6-47F2-BF5E-A95A363BDA95}" srcOrd="5" destOrd="0" presId="urn:microsoft.com/office/officeart/2005/8/layout/list1"/>
    <dgm:cxn modelId="{6A1D8D06-68D0-4EB0-9167-DAE1F5B918C1}" type="presParOf" srcId="{AD79CA43-FA27-4AD8-B1B0-C48A9D4B5248}" destId="{9A5FAFC8-2947-40F2-B813-9EC55D8F6126}" srcOrd="6" destOrd="0" presId="urn:microsoft.com/office/officeart/2005/8/layout/list1"/>
    <dgm:cxn modelId="{BCA2CCDD-68FA-4DB0-90BC-27502BB2A85F}" type="presParOf" srcId="{AD79CA43-FA27-4AD8-B1B0-C48A9D4B5248}" destId="{4A160765-4A42-4030-A5C9-BEDF7568EAC4}" srcOrd="7" destOrd="0" presId="urn:microsoft.com/office/officeart/2005/8/layout/list1"/>
    <dgm:cxn modelId="{AB73A594-7A3B-41A4-9126-A5EA92F1DD85}" type="presParOf" srcId="{AD79CA43-FA27-4AD8-B1B0-C48A9D4B5248}" destId="{3A024996-DE5A-4B04-B921-54281E27481E}" srcOrd="8" destOrd="0" presId="urn:microsoft.com/office/officeart/2005/8/layout/list1"/>
    <dgm:cxn modelId="{817F5FB2-6CAD-4871-8E92-E6F955A99F77}" type="presParOf" srcId="{3A024996-DE5A-4B04-B921-54281E27481E}" destId="{E3247146-82D9-4CCF-8107-C7D700526B75}" srcOrd="0" destOrd="0" presId="urn:microsoft.com/office/officeart/2005/8/layout/list1"/>
    <dgm:cxn modelId="{96BDD582-2617-4FC0-86C1-71A300061CDF}" type="presParOf" srcId="{3A024996-DE5A-4B04-B921-54281E27481E}" destId="{4BA6386E-2077-4125-8BBC-8B4B10149F42}" srcOrd="1" destOrd="0" presId="urn:microsoft.com/office/officeart/2005/8/layout/list1"/>
    <dgm:cxn modelId="{94558AA0-0295-45FC-9C7C-91F809DDD297}" type="presParOf" srcId="{AD79CA43-FA27-4AD8-B1B0-C48A9D4B5248}" destId="{683CDF94-9FEE-4043-A2C4-F7B0F2143EE7}" srcOrd="9" destOrd="0" presId="urn:microsoft.com/office/officeart/2005/8/layout/list1"/>
    <dgm:cxn modelId="{F0B262C7-5A82-4B13-B358-C87D62F0B1D3}" type="presParOf" srcId="{AD79CA43-FA27-4AD8-B1B0-C48A9D4B5248}" destId="{8E218911-4AC6-4417-A5FF-70E5D4CB0013}" srcOrd="10" destOrd="0" presId="urn:microsoft.com/office/officeart/2005/8/layout/list1"/>
    <dgm:cxn modelId="{A92FAA72-245D-440A-B4AA-A91319166AB8}" type="presParOf" srcId="{AD79CA43-FA27-4AD8-B1B0-C48A9D4B5248}" destId="{1EFEC1D2-146D-4646-93B3-B086B5BC825B}" srcOrd="11" destOrd="0" presId="urn:microsoft.com/office/officeart/2005/8/layout/list1"/>
    <dgm:cxn modelId="{8C037DD3-4500-46D3-A6B3-457FC7B423AF}" type="presParOf" srcId="{AD79CA43-FA27-4AD8-B1B0-C48A9D4B5248}" destId="{CC8569BC-937B-4CFB-890A-E9FE90F4354D}" srcOrd="12" destOrd="0" presId="urn:microsoft.com/office/officeart/2005/8/layout/list1"/>
    <dgm:cxn modelId="{062EE7D2-AD76-4DD2-B026-3F599E01FB0A}" type="presParOf" srcId="{CC8569BC-937B-4CFB-890A-E9FE90F4354D}" destId="{B2A4BBD5-8276-4FE4-A81D-9DAE86E3692F}" srcOrd="0" destOrd="0" presId="urn:microsoft.com/office/officeart/2005/8/layout/list1"/>
    <dgm:cxn modelId="{0329946D-3DB1-49AD-9036-3C6E290322B4}" type="presParOf" srcId="{CC8569BC-937B-4CFB-890A-E9FE90F4354D}" destId="{7731DE83-E1C4-4650-AA54-3B70FEC875B0}" srcOrd="1" destOrd="0" presId="urn:microsoft.com/office/officeart/2005/8/layout/list1"/>
    <dgm:cxn modelId="{872B55F5-3C66-463F-AF3D-C9AFE94F83A2}" type="presParOf" srcId="{AD79CA43-FA27-4AD8-B1B0-C48A9D4B5248}" destId="{46CE226B-C5AF-45F7-AB2E-508BEF88B7FD}" srcOrd="13" destOrd="0" presId="urn:microsoft.com/office/officeart/2005/8/layout/list1"/>
    <dgm:cxn modelId="{0D27399B-6CB5-4F67-A991-8A29D871540E}" type="presParOf" srcId="{AD79CA43-FA27-4AD8-B1B0-C48A9D4B5248}" destId="{A29D6AAF-1740-4023-A71E-D9399383583E}" srcOrd="14" destOrd="0" presId="urn:microsoft.com/office/officeart/2005/8/layout/list1"/>
    <dgm:cxn modelId="{45B6EA47-C5A4-44CD-A21F-31EA8D9BEDE9}" type="presParOf" srcId="{AD79CA43-FA27-4AD8-B1B0-C48A9D4B5248}" destId="{8E64C8BC-0B15-4CB8-872F-2AA2B52E30F3}" srcOrd="15" destOrd="0" presId="urn:microsoft.com/office/officeart/2005/8/layout/list1"/>
    <dgm:cxn modelId="{E496831D-D61F-4E3A-A8F2-A87A0948527A}" type="presParOf" srcId="{AD79CA43-FA27-4AD8-B1B0-C48A9D4B5248}" destId="{FB698012-B04E-4FB9-9BD6-4B9778E37F87}" srcOrd="16" destOrd="0" presId="urn:microsoft.com/office/officeart/2005/8/layout/list1"/>
    <dgm:cxn modelId="{9DF65BDA-FC43-4A49-91C1-AA740976AC70}" type="presParOf" srcId="{FB698012-B04E-4FB9-9BD6-4B9778E37F87}" destId="{F5F7E508-B2CC-4472-9117-2D7E9E1E0CA8}" srcOrd="0" destOrd="0" presId="urn:microsoft.com/office/officeart/2005/8/layout/list1"/>
    <dgm:cxn modelId="{80045092-EE9D-47BA-AB97-ADDD151A8748}" type="presParOf" srcId="{FB698012-B04E-4FB9-9BD6-4B9778E37F87}" destId="{E52E5DF3-FAB3-4FB1-BFB2-0E603E6F78A9}" srcOrd="1" destOrd="0" presId="urn:microsoft.com/office/officeart/2005/8/layout/list1"/>
    <dgm:cxn modelId="{2EE30764-6367-4778-A854-BB504A94365B}" type="presParOf" srcId="{AD79CA43-FA27-4AD8-B1B0-C48A9D4B5248}" destId="{F165E83F-A249-47F9-B4E1-D884E365A414}" srcOrd="17" destOrd="0" presId="urn:microsoft.com/office/officeart/2005/8/layout/list1"/>
    <dgm:cxn modelId="{404A981F-130E-4E64-8EE4-C44998DEAC67}" type="presParOf" srcId="{AD79CA43-FA27-4AD8-B1B0-C48A9D4B5248}" destId="{244B047F-69C0-446A-8E13-131C2FE2065E}" srcOrd="18" destOrd="0" presId="urn:microsoft.com/office/officeart/2005/8/layout/list1"/>
    <dgm:cxn modelId="{B0170BFE-13EB-4FBE-8811-A880561A8EFC}" type="presParOf" srcId="{AD79CA43-FA27-4AD8-B1B0-C48A9D4B5248}" destId="{631F198E-F051-49A3-ABFD-FBC9236132B9}" srcOrd="19" destOrd="0" presId="urn:microsoft.com/office/officeart/2005/8/layout/list1"/>
    <dgm:cxn modelId="{63D05CC8-D526-4E8A-A11A-2B1B5D56F46D}" type="presParOf" srcId="{AD79CA43-FA27-4AD8-B1B0-C48A9D4B5248}" destId="{524C4406-AE32-4BE3-A4D7-FAFCC3DB88C8}" srcOrd="20" destOrd="0" presId="urn:microsoft.com/office/officeart/2005/8/layout/list1"/>
    <dgm:cxn modelId="{EF0D4B45-18C9-4CE7-A24C-A4EDA995D713}" type="presParOf" srcId="{524C4406-AE32-4BE3-A4D7-FAFCC3DB88C8}" destId="{14CD9FFD-90BD-412D-821F-0A36C413FF5F}" srcOrd="0" destOrd="0" presId="urn:microsoft.com/office/officeart/2005/8/layout/list1"/>
    <dgm:cxn modelId="{7FDF063D-EA68-42F4-847F-6C5EAE2A0797}" type="presParOf" srcId="{524C4406-AE32-4BE3-A4D7-FAFCC3DB88C8}" destId="{50809623-2CF3-43CD-A9B0-D16E840769DF}" srcOrd="1" destOrd="0" presId="urn:microsoft.com/office/officeart/2005/8/layout/list1"/>
    <dgm:cxn modelId="{35382D1F-133F-4651-BFAE-28A8CB8FD82A}" type="presParOf" srcId="{AD79CA43-FA27-4AD8-B1B0-C48A9D4B5248}" destId="{EBFFED01-AD34-41A5-A272-8EB67862CBD1}" srcOrd="21" destOrd="0" presId="urn:microsoft.com/office/officeart/2005/8/layout/list1"/>
    <dgm:cxn modelId="{EB38A914-4438-42B6-BE2D-38C5AF0901BE}" type="presParOf" srcId="{AD79CA43-FA27-4AD8-B1B0-C48A9D4B5248}" destId="{EFFAFF3A-2CAE-425B-B6E7-C98620B9A36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77B5ADD-FF39-46D9-B9E0-8B28BA076F7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AC8EAC5-8D3B-40A1-A624-36FC6BEFA944}">
      <dgm:prSet/>
      <dgm:spPr/>
      <dgm:t>
        <a:bodyPr/>
        <a:lstStyle/>
        <a:p>
          <a:r>
            <a:rPr lang="en-US"/>
            <a:t>- Carregue o dataset com Pandas</a:t>
          </a:r>
        </a:p>
      </dgm:t>
    </dgm:pt>
    <dgm:pt modelId="{BDA4D135-FEDB-4887-9C88-450CEBEA055D}" type="parTrans" cxnId="{34EBFB6A-0DEF-4EA6-BBD7-A9EBEE277488}">
      <dgm:prSet/>
      <dgm:spPr/>
      <dgm:t>
        <a:bodyPr/>
        <a:lstStyle/>
        <a:p>
          <a:endParaRPr lang="en-US"/>
        </a:p>
      </dgm:t>
    </dgm:pt>
    <dgm:pt modelId="{64DEFD7B-C7E2-49EC-BCA9-4E1E3EDD00E7}" type="sibTrans" cxnId="{34EBFB6A-0DEF-4EA6-BBD7-A9EBEE277488}">
      <dgm:prSet/>
      <dgm:spPr/>
      <dgm:t>
        <a:bodyPr/>
        <a:lstStyle/>
        <a:p>
          <a:endParaRPr lang="en-US"/>
        </a:p>
      </dgm:t>
    </dgm:pt>
    <dgm:pt modelId="{2BB4DA43-49CD-4949-A92C-94F09072F31D}">
      <dgm:prSet/>
      <dgm:spPr/>
      <dgm:t>
        <a:bodyPr/>
        <a:lstStyle/>
        <a:p>
          <a:r>
            <a:rPr lang="en-US"/>
            <a:t>- Explore as primeiras linhas</a:t>
          </a:r>
        </a:p>
      </dgm:t>
    </dgm:pt>
    <dgm:pt modelId="{BE7EE8E6-6D49-4542-A24D-9AFFE258B4DA}" type="parTrans" cxnId="{07D3EA4D-51AE-43D1-8F17-AE4CA63C691C}">
      <dgm:prSet/>
      <dgm:spPr/>
      <dgm:t>
        <a:bodyPr/>
        <a:lstStyle/>
        <a:p>
          <a:endParaRPr lang="en-US"/>
        </a:p>
      </dgm:t>
    </dgm:pt>
    <dgm:pt modelId="{F6C3BD38-B941-4E12-AEE2-2C5A54534A90}" type="sibTrans" cxnId="{07D3EA4D-51AE-43D1-8F17-AE4CA63C691C}">
      <dgm:prSet/>
      <dgm:spPr/>
      <dgm:t>
        <a:bodyPr/>
        <a:lstStyle/>
        <a:p>
          <a:endParaRPr lang="en-US"/>
        </a:p>
      </dgm:t>
    </dgm:pt>
    <dgm:pt modelId="{9E429933-8AE1-41A2-99A1-86A17C44D1F2}">
      <dgm:prSet/>
      <dgm:spPr/>
      <dgm:t>
        <a:bodyPr/>
        <a:lstStyle/>
        <a:p>
          <a:r>
            <a:rPr lang="en-US"/>
            <a:t>- Conte quantas transações são fraude e não fraude</a:t>
          </a:r>
        </a:p>
      </dgm:t>
    </dgm:pt>
    <dgm:pt modelId="{4D386358-E612-4C76-9DCC-E69FECB3E7C4}" type="parTrans" cxnId="{C8AA3D39-A193-4F5C-9E87-1E44D057D486}">
      <dgm:prSet/>
      <dgm:spPr/>
      <dgm:t>
        <a:bodyPr/>
        <a:lstStyle/>
        <a:p>
          <a:endParaRPr lang="en-US"/>
        </a:p>
      </dgm:t>
    </dgm:pt>
    <dgm:pt modelId="{DF91552F-B6D0-44BB-B7F4-09CA59F1EAA7}" type="sibTrans" cxnId="{C8AA3D39-A193-4F5C-9E87-1E44D057D486}">
      <dgm:prSet/>
      <dgm:spPr/>
      <dgm:t>
        <a:bodyPr/>
        <a:lstStyle/>
        <a:p>
          <a:endParaRPr lang="en-US"/>
        </a:p>
      </dgm:t>
    </dgm:pt>
    <dgm:pt modelId="{E61E32EA-F541-4548-9A7A-77D49779696E}">
      <dgm:prSet/>
      <dgm:spPr/>
      <dgm:t>
        <a:bodyPr/>
        <a:lstStyle/>
        <a:p>
          <a:r>
            <a:rPr lang="en-US"/>
            <a:t>- Gere um gráfico simples mostrando a proporção</a:t>
          </a:r>
        </a:p>
      </dgm:t>
    </dgm:pt>
    <dgm:pt modelId="{96FAAD87-4736-42A6-B1AD-6828C81F155C}" type="parTrans" cxnId="{24DE2924-9DC1-4728-BE18-0BB39D8F7968}">
      <dgm:prSet/>
      <dgm:spPr/>
      <dgm:t>
        <a:bodyPr/>
        <a:lstStyle/>
        <a:p>
          <a:endParaRPr lang="en-US"/>
        </a:p>
      </dgm:t>
    </dgm:pt>
    <dgm:pt modelId="{69352567-56A6-47F0-9A38-2CEA0716E27C}" type="sibTrans" cxnId="{24DE2924-9DC1-4728-BE18-0BB39D8F7968}">
      <dgm:prSet/>
      <dgm:spPr/>
      <dgm:t>
        <a:bodyPr/>
        <a:lstStyle/>
        <a:p>
          <a:endParaRPr lang="en-US"/>
        </a:p>
      </dgm:t>
    </dgm:pt>
    <dgm:pt modelId="{ADC2DA1B-66A8-438A-ADF2-65F5CC502B8C}">
      <dgm:prSet/>
      <dgm:spPr/>
      <dgm:t>
        <a:bodyPr/>
        <a:lstStyle/>
        <a:p>
          <a:r>
            <a:rPr lang="en-US"/>
            <a:t>- Discuta: por que o desbalanceamento é um problema?</a:t>
          </a:r>
        </a:p>
      </dgm:t>
    </dgm:pt>
    <dgm:pt modelId="{12C5956D-89C5-4307-A7D8-D5A522DB9C8E}" type="parTrans" cxnId="{1693858F-78B0-4B8F-9EF9-AB983237EC66}">
      <dgm:prSet/>
      <dgm:spPr/>
      <dgm:t>
        <a:bodyPr/>
        <a:lstStyle/>
        <a:p>
          <a:endParaRPr lang="en-US"/>
        </a:p>
      </dgm:t>
    </dgm:pt>
    <dgm:pt modelId="{2B3AD0C0-A791-43D7-B8DB-04F804F69937}" type="sibTrans" cxnId="{1693858F-78B0-4B8F-9EF9-AB983237EC66}">
      <dgm:prSet/>
      <dgm:spPr/>
      <dgm:t>
        <a:bodyPr/>
        <a:lstStyle/>
        <a:p>
          <a:endParaRPr lang="en-US"/>
        </a:p>
      </dgm:t>
    </dgm:pt>
    <dgm:pt modelId="{AB83A131-F0F0-499C-B0C4-63348711BF89}" type="pres">
      <dgm:prSet presAssocID="{577B5ADD-FF39-46D9-B9E0-8B28BA076F73}" presName="Name0" presStyleCnt="0">
        <dgm:presLayoutVars>
          <dgm:dir/>
          <dgm:resizeHandles val="exact"/>
        </dgm:presLayoutVars>
      </dgm:prSet>
      <dgm:spPr/>
    </dgm:pt>
    <dgm:pt modelId="{64AB163B-31CE-4711-94F3-BA7032501ED8}" type="pres">
      <dgm:prSet presAssocID="{EAC8EAC5-8D3B-40A1-A624-36FC6BEFA944}" presName="node" presStyleLbl="node1" presStyleIdx="0" presStyleCnt="5">
        <dgm:presLayoutVars>
          <dgm:bulletEnabled val="1"/>
        </dgm:presLayoutVars>
      </dgm:prSet>
      <dgm:spPr/>
    </dgm:pt>
    <dgm:pt modelId="{4AAADD42-62F8-440A-AC77-BBD58F29FE5D}" type="pres">
      <dgm:prSet presAssocID="{64DEFD7B-C7E2-49EC-BCA9-4E1E3EDD00E7}" presName="sibTrans" presStyleLbl="sibTrans1D1" presStyleIdx="0" presStyleCnt="4"/>
      <dgm:spPr/>
    </dgm:pt>
    <dgm:pt modelId="{875691A5-BCC3-48D1-BAE3-64D2D385AE72}" type="pres">
      <dgm:prSet presAssocID="{64DEFD7B-C7E2-49EC-BCA9-4E1E3EDD00E7}" presName="connectorText" presStyleLbl="sibTrans1D1" presStyleIdx="0" presStyleCnt="4"/>
      <dgm:spPr/>
    </dgm:pt>
    <dgm:pt modelId="{3C4E6A71-0BEB-4F14-A7AD-3FAA07D03CB2}" type="pres">
      <dgm:prSet presAssocID="{2BB4DA43-49CD-4949-A92C-94F09072F31D}" presName="node" presStyleLbl="node1" presStyleIdx="1" presStyleCnt="5">
        <dgm:presLayoutVars>
          <dgm:bulletEnabled val="1"/>
        </dgm:presLayoutVars>
      </dgm:prSet>
      <dgm:spPr/>
    </dgm:pt>
    <dgm:pt modelId="{F3183C27-78E1-4C60-B221-791106E8E676}" type="pres">
      <dgm:prSet presAssocID="{F6C3BD38-B941-4E12-AEE2-2C5A54534A90}" presName="sibTrans" presStyleLbl="sibTrans1D1" presStyleIdx="1" presStyleCnt="4"/>
      <dgm:spPr/>
    </dgm:pt>
    <dgm:pt modelId="{92453972-D079-4C25-8FD3-0861A6800FFE}" type="pres">
      <dgm:prSet presAssocID="{F6C3BD38-B941-4E12-AEE2-2C5A54534A90}" presName="connectorText" presStyleLbl="sibTrans1D1" presStyleIdx="1" presStyleCnt="4"/>
      <dgm:spPr/>
    </dgm:pt>
    <dgm:pt modelId="{2B1A7B69-9292-4640-8844-1F2316C63916}" type="pres">
      <dgm:prSet presAssocID="{9E429933-8AE1-41A2-99A1-86A17C44D1F2}" presName="node" presStyleLbl="node1" presStyleIdx="2" presStyleCnt="5">
        <dgm:presLayoutVars>
          <dgm:bulletEnabled val="1"/>
        </dgm:presLayoutVars>
      </dgm:prSet>
      <dgm:spPr/>
    </dgm:pt>
    <dgm:pt modelId="{5A2D1CA4-906B-43D7-8261-BDDE5A5D288A}" type="pres">
      <dgm:prSet presAssocID="{DF91552F-B6D0-44BB-B7F4-09CA59F1EAA7}" presName="sibTrans" presStyleLbl="sibTrans1D1" presStyleIdx="2" presStyleCnt="4"/>
      <dgm:spPr/>
    </dgm:pt>
    <dgm:pt modelId="{0271FA0F-A898-4AB4-A41C-F850E3B51BE8}" type="pres">
      <dgm:prSet presAssocID="{DF91552F-B6D0-44BB-B7F4-09CA59F1EAA7}" presName="connectorText" presStyleLbl="sibTrans1D1" presStyleIdx="2" presStyleCnt="4"/>
      <dgm:spPr/>
    </dgm:pt>
    <dgm:pt modelId="{F1A2EC3A-8FC8-45F7-88CD-BB59EFE4FD1F}" type="pres">
      <dgm:prSet presAssocID="{E61E32EA-F541-4548-9A7A-77D49779696E}" presName="node" presStyleLbl="node1" presStyleIdx="3" presStyleCnt="5">
        <dgm:presLayoutVars>
          <dgm:bulletEnabled val="1"/>
        </dgm:presLayoutVars>
      </dgm:prSet>
      <dgm:spPr/>
    </dgm:pt>
    <dgm:pt modelId="{EA932A53-18A2-49F0-ABCE-01D9B90C2F4A}" type="pres">
      <dgm:prSet presAssocID="{69352567-56A6-47F0-9A38-2CEA0716E27C}" presName="sibTrans" presStyleLbl="sibTrans1D1" presStyleIdx="3" presStyleCnt="4"/>
      <dgm:spPr/>
    </dgm:pt>
    <dgm:pt modelId="{7F39A3DF-0BD5-4E5B-A7E3-CD2F653C376A}" type="pres">
      <dgm:prSet presAssocID="{69352567-56A6-47F0-9A38-2CEA0716E27C}" presName="connectorText" presStyleLbl="sibTrans1D1" presStyleIdx="3" presStyleCnt="4"/>
      <dgm:spPr/>
    </dgm:pt>
    <dgm:pt modelId="{39C536FF-008D-48DF-A675-5D5F5E71DBE4}" type="pres">
      <dgm:prSet presAssocID="{ADC2DA1B-66A8-438A-ADF2-65F5CC502B8C}" presName="node" presStyleLbl="node1" presStyleIdx="4" presStyleCnt="5">
        <dgm:presLayoutVars>
          <dgm:bulletEnabled val="1"/>
        </dgm:presLayoutVars>
      </dgm:prSet>
      <dgm:spPr/>
    </dgm:pt>
  </dgm:ptLst>
  <dgm:cxnLst>
    <dgm:cxn modelId="{BF9AB00D-DDF4-45B3-A107-004517153072}" type="presOf" srcId="{E61E32EA-F541-4548-9A7A-77D49779696E}" destId="{F1A2EC3A-8FC8-45F7-88CD-BB59EFE4FD1F}" srcOrd="0" destOrd="0" presId="urn:microsoft.com/office/officeart/2016/7/layout/RepeatingBendingProcessNew"/>
    <dgm:cxn modelId="{24DE2924-9DC1-4728-BE18-0BB39D8F7968}" srcId="{577B5ADD-FF39-46D9-B9E0-8B28BA076F73}" destId="{E61E32EA-F541-4548-9A7A-77D49779696E}" srcOrd="3" destOrd="0" parTransId="{96FAAD87-4736-42A6-B1AD-6828C81F155C}" sibTransId="{69352567-56A6-47F0-9A38-2CEA0716E27C}"/>
    <dgm:cxn modelId="{3519E326-21E0-4CEB-86F2-5DCB4163B49F}" type="presOf" srcId="{ADC2DA1B-66A8-438A-ADF2-65F5CC502B8C}" destId="{39C536FF-008D-48DF-A675-5D5F5E71DBE4}" srcOrd="0" destOrd="0" presId="urn:microsoft.com/office/officeart/2016/7/layout/RepeatingBendingProcessNew"/>
    <dgm:cxn modelId="{C8AA3D39-A193-4F5C-9E87-1E44D057D486}" srcId="{577B5ADD-FF39-46D9-B9E0-8B28BA076F73}" destId="{9E429933-8AE1-41A2-99A1-86A17C44D1F2}" srcOrd="2" destOrd="0" parTransId="{4D386358-E612-4C76-9DCC-E69FECB3E7C4}" sibTransId="{DF91552F-B6D0-44BB-B7F4-09CA59F1EAA7}"/>
    <dgm:cxn modelId="{105E7D64-9466-4E09-9050-C5F9DAC7662F}" type="presOf" srcId="{EAC8EAC5-8D3B-40A1-A624-36FC6BEFA944}" destId="{64AB163B-31CE-4711-94F3-BA7032501ED8}" srcOrd="0" destOrd="0" presId="urn:microsoft.com/office/officeart/2016/7/layout/RepeatingBendingProcessNew"/>
    <dgm:cxn modelId="{3C25AF67-459B-48C5-B42C-ED5505844829}" type="presOf" srcId="{9E429933-8AE1-41A2-99A1-86A17C44D1F2}" destId="{2B1A7B69-9292-4640-8844-1F2316C63916}" srcOrd="0" destOrd="0" presId="urn:microsoft.com/office/officeart/2016/7/layout/RepeatingBendingProcessNew"/>
    <dgm:cxn modelId="{FE960868-96BC-4953-99E2-40E95468DAB2}" type="presOf" srcId="{2BB4DA43-49CD-4949-A92C-94F09072F31D}" destId="{3C4E6A71-0BEB-4F14-A7AD-3FAA07D03CB2}" srcOrd="0" destOrd="0" presId="urn:microsoft.com/office/officeart/2016/7/layout/RepeatingBendingProcessNew"/>
    <dgm:cxn modelId="{34EBFB6A-0DEF-4EA6-BBD7-A9EBEE277488}" srcId="{577B5ADD-FF39-46D9-B9E0-8B28BA076F73}" destId="{EAC8EAC5-8D3B-40A1-A624-36FC6BEFA944}" srcOrd="0" destOrd="0" parTransId="{BDA4D135-FEDB-4887-9C88-450CEBEA055D}" sibTransId="{64DEFD7B-C7E2-49EC-BCA9-4E1E3EDD00E7}"/>
    <dgm:cxn modelId="{07D3EA4D-51AE-43D1-8F17-AE4CA63C691C}" srcId="{577B5ADD-FF39-46D9-B9E0-8B28BA076F73}" destId="{2BB4DA43-49CD-4949-A92C-94F09072F31D}" srcOrd="1" destOrd="0" parTransId="{BE7EE8E6-6D49-4542-A24D-9AFFE258B4DA}" sibTransId="{F6C3BD38-B941-4E12-AEE2-2C5A54534A90}"/>
    <dgm:cxn modelId="{30187358-2B58-4C99-93AB-2A4D44E64077}" type="presOf" srcId="{F6C3BD38-B941-4E12-AEE2-2C5A54534A90}" destId="{F3183C27-78E1-4C60-B221-791106E8E676}" srcOrd="0" destOrd="0" presId="urn:microsoft.com/office/officeart/2016/7/layout/RepeatingBendingProcessNew"/>
    <dgm:cxn modelId="{1693858F-78B0-4B8F-9EF9-AB983237EC66}" srcId="{577B5ADD-FF39-46D9-B9E0-8B28BA076F73}" destId="{ADC2DA1B-66A8-438A-ADF2-65F5CC502B8C}" srcOrd="4" destOrd="0" parTransId="{12C5956D-89C5-4307-A7D8-D5A522DB9C8E}" sibTransId="{2B3AD0C0-A791-43D7-B8DB-04F804F69937}"/>
    <dgm:cxn modelId="{C4199DB2-C060-44DF-BCE0-89E8966668E8}" type="presOf" srcId="{64DEFD7B-C7E2-49EC-BCA9-4E1E3EDD00E7}" destId="{875691A5-BCC3-48D1-BAE3-64D2D385AE72}" srcOrd="1" destOrd="0" presId="urn:microsoft.com/office/officeart/2016/7/layout/RepeatingBendingProcessNew"/>
    <dgm:cxn modelId="{8932D2CB-9238-430A-8892-95D5ECE33291}" type="presOf" srcId="{577B5ADD-FF39-46D9-B9E0-8B28BA076F73}" destId="{AB83A131-F0F0-499C-B0C4-63348711BF89}" srcOrd="0" destOrd="0" presId="urn:microsoft.com/office/officeart/2016/7/layout/RepeatingBendingProcessNew"/>
    <dgm:cxn modelId="{D37937D2-9EFF-4658-9536-0D31C59BBD4D}" type="presOf" srcId="{F6C3BD38-B941-4E12-AEE2-2C5A54534A90}" destId="{92453972-D079-4C25-8FD3-0861A6800FFE}" srcOrd="1" destOrd="0" presId="urn:microsoft.com/office/officeart/2016/7/layout/RepeatingBendingProcessNew"/>
    <dgm:cxn modelId="{69DEBBEA-4461-471C-83D2-D29E335214EB}" type="presOf" srcId="{69352567-56A6-47F0-9A38-2CEA0716E27C}" destId="{7F39A3DF-0BD5-4E5B-A7E3-CD2F653C376A}" srcOrd="1" destOrd="0" presId="urn:microsoft.com/office/officeart/2016/7/layout/RepeatingBendingProcessNew"/>
    <dgm:cxn modelId="{18AA6EEF-B950-4533-898F-392A55EC8007}" type="presOf" srcId="{69352567-56A6-47F0-9A38-2CEA0716E27C}" destId="{EA932A53-18A2-49F0-ABCE-01D9B90C2F4A}" srcOrd="0" destOrd="0" presId="urn:microsoft.com/office/officeart/2016/7/layout/RepeatingBendingProcessNew"/>
    <dgm:cxn modelId="{6ED7C9F8-E719-40CC-8B88-75654721BB3C}" type="presOf" srcId="{64DEFD7B-C7E2-49EC-BCA9-4E1E3EDD00E7}" destId="{4AAADD42-62F8-440A-AC77-BBD58F29FE5D}" srcOrd="0" destOrd="0" presId="urn:microsoft.com/office/officeart/2016/7/layout/RepeatingBendingProcessNew"/>
    <dgm:cxn modelId="{46D404F9-F5F3-4A79-A95C-C2D5544DF6F6}" type="presOf" srcId="{DF91552F-B6D0-44BB-B7F4-09CA59F1EAA7}" destId="{5A2D1CA4-906B-43D7-8261-BDDE5A5D288A}" srcOrd="0" destOrd="0" presId="urn:microsoft.com/office/officeart/2016/7/layout/RepeatingBendingProcessNew"/>
    <dgm:cxn modelId="{1CC6ACFB-AB3D-44B4-866E-07135F3B3D0A}" type="presOf" srcId="{DF91552F-B6D0-44BB-B7F4-09CA59F1EAA7}" destId="{0271FA0F-A898-4AB4-A41C-F850E3B51BE8}" srcOrd="1" destOrd="0" presId="urn:microsoft.com/office/officeart/2016/7/layout/RepeatingBendingProcessNew"/>
    <dgm:cxn modelId="{3D769DDB-A19A-41FD-AFF1-F76B5B824790}" type="presParOf" srcId="{AB83A131-F0F0-499C-B0C4-63348711BF89}" destId="{64AB163B-31CE-4711-94F3-BA7032501ED8}" srcOrd="0" destOrd="0" presId="urn:microsoft.com/office/officeart/2016/7/layout/RepeatingBendingProcessNew"/>
    <dgm:cxn modelId="{37E1495D-1CC4-4890-B0E4-242AFDDCE764}" type="presParOf" srcId="{AB83A131-F0F0-499C-B0C4-63348711BF89}" destId="{4AAADD42-62F8-440A-AC77-BBD58F29FE5D}" srcOrd="1" destOrd="0" presId="urn:microsoft.com/office/officeart/2016/7/layout/RepeatingBendingProcessNew"/>
    <dgm:cxn modelId="{BF79E62F-037E-4A75-8040-BB94649425DF}" type="presParOf" srcId="{4AAADD42-62F8-440A-AC77-BBD58F29FE5D}" destId="{875691A5-BCC3-48D1-BAE3-64D2D385AE72}" srcOrd="0" destOrd="0" presId="urn:microsoft.com/office/officeart/2016/7/layout/RepeatingBendingProcessNew"/>
    <dgm:cxn modelId="{4FE8B99C-54F9-4A02-9A11-BBC1095EBE8B}" type="presParOf" srcId="{AB83A131-F0F0-499C-B0C4-63348711BF89}" destId="{3C4E6A71-0BEB-4F14-A7AD-3FAA07D03CB2}" srcOrd="2" destOrd="0" presId="urn:microsoft.com/office/officeart/2016/7/layout/RepeatingBendingProcessNew"/>
    <dgm:cxn modelId="{3DDF90F6-6785-4D93-9816-E9502ABAEF98}" type="presParOf" srcId="{AB83A131-F0F0-499C-B0C4-63348711BF89}" destId="{F3183C27-78E1-4C60-B221-791106E8E676}" srcOrd="3" destOrd="0" presId="urn:microsoft.com/office/officeart/2016/7/layout/RepeatingBendingProcessNew"/>
    <dgm:cxn modelId="{7456077F-7ECF-4DD8-BA0C-CCB25B12C62E}" type="presParOf" srcId="{F3183C27-78E1-4C60-B221-791106E8E676}" destId="{92453972-D079-4C25-8FD3-0861A6800FFE}" srcOrd="0" destOrd="0" presId="urn:microsoft.com/office/officeart/2016/7/layout/RepeatingBendingProcessNew"/>
    <dgm:cxn modelId="{7DEB592C-40D1-409C-823A-C39B8195C074}" type="presParOf" srcId="{AB83A131-F0F0-499C-B0C4-63348711BF89}" destId="{2B1A7B69-9292-4640-8844-1F2316C63916}" srcOrd="4" destOrd="0" presId="urn:microsoft.com/office/officeart/2016/7/layout/RepeatingBendingProcessNew"/>
    <dgm:cxn modelId="{1B991D58-55D5-433B-BCD4-A60F5BA5C3E7}" type="presParOf" srcId="{AB83A131-F0F0-499C-B0C4-63348711BF89}" destId="{5A2D1CA4-906B-43D7-8261-BDDE5A5D288A}" srcOrd="5" destOrd="0" presId="urn:microsoft.com/office/officeart/2016/7/layout/RepeatingBendingProcessNew"/>
    <dgm:cxn modelId="{AE693323-88B9-40BF-B321-C71F7E80D100}" type="presParOf" srcId="{5A2D1CA4-906B-43D7-8261-BDDE5A5D288A}" destId="{0271FA0F-A898-4AB4-A41C-F850E3B51BE8}" srcOrd="0" destOrd="0" presId="urn:microsoft.com/office/officeart/2016/7/layout/RepeatingBendingProcessNew"/>
    <dgm:cxn modelId="{7CB16FBE-B7C3-4958-AC55-079D7D03B473}" type="presParOf" srcId="{AB83A131-F0F0-499C-B0C4-63348711BF89}" destId="{F1A2EC3A-8FC8-45F7-88CD-BB59EFE4FD1F}" srcOrd="6" destOrd="0" presId="urn:microsoft.com/office/officeart/2016/7/layout/RepeatingBendingProcessNew"/>
    <dgm:cxn modelId="{0003FFF7-8B04-4E40-A203-A8D1510486E8}" type="presParOf" srcId="{AB83A131-F0F0-499C-B0C4-63348711BF89}" destId="{EA932A53-18A2-49F0-ABCE-01D9B90C2F4A}" srcOrd="7" destOrd="0" presId="urn:microsoft.com/office/officeart/2016/7/layout/RepeatingBendingProcessNew"/>
    <dgm:cxn modelId="{F671EEEC-1EB1-4E78-AF1F-23D98C06FCC7}" type="presParOf" srcId="{EA932A53-18A2-49F0-ABCE-01D9B90C2F4A}" destId="{7F39A3DF-0BD5-4E5B-A7E3-CD2F653C376A}" srcOrd="0" destOrd="0" presId="urn:microsoft.com/office/officeart/2016/7/layout/RepeatingBendingProcessNew"/>
    <dgm:cxn modelId="{157F8F60-B592-4CCE-9298-FFF7A7724394}" type="presParOf" srcId="{AB83A131-F0F0-499C-B0C4-63348711BF89}" destId="{39C536FF-008D-48DF-A675-5D5F5E71DBE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AEBA73-770C-4E5A-932F-AB732774E1C7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90B82C-16F0-451E-A2A7-B27BC03A51B3}">
      <dgm:prSet/>
      <dgm:spPr/>
      <dgm:t>
        <a:bodyPr/>
        <a:lstStyle/>
        <a:p>
          <a:r>
            <a:rPr lang="en-US"/>
            <a:t>- Importância da detecção de fraudes</a:t>
          </a:r>
        </a:p>
      </dgm:t>
    </dgm:pt>
    <dgm:pt modelId="{AC27A3AC-67D4-4B2B-A431-9ED89D1B4498}" type="parTrans" cxnId="{3C77195B-B605-48E1-9092-AFA8D5CEC462}">
      <dgm:prSet/>
      <dgm:spPr/>
      <dgm:t>
        <a:bodyPr/>
        <a:lstStyle/>
        <a:p>
          <a:endParaRPr lang="en-US"/>
        </a:p>
      </dgm:t>
    </dgm:pt>
    <dgm:pt modelId="{E68BD31A-FAE3-4938-99DC-777B03F3F526}" type="sibTrans" cxnId="{3C77195B-B605-48E1-9092-AFA8D5CEC462}">
      <dgm:prSet/>
      <dgm:spPr/>
      <dgm:t>
        <a:bodyPr/>
        <a:lstStyle/>
        <a:p>
          <a:endParaRPr lang="en-US"/>
        </a:p>
      </dgm:t>
    </dgm:pt>
    <dgm:pt modelId="{04A37482-47EE-4FE2-879A-6DC63A6FF1F4}">
      <dgm:prSet/>
      <dgm:spPr/>
      <dgm:t>
        <a:bodyPr/>
        <a:lstStyle/>
        <a:p>
          <a:r>
            <a:rPr lang="en-US"/>
            <a:t>- Conceitos básicos de Machine Learning</a:t>
          </a:r>
        </a:p>
      </dgm:t>
    </dgm:pt>
    <dgm:pt modelId="{D9B2AA27-3C75-4D91-B3C5-916EA4EAAA49}" type="parTrans" cxnId="{73CF20FF-F6FB-469B-9CAD-E6FB0DE59A46}">
      <dgm:prSet/>
      <dgm:spPr/>
      <dgm:t>
        <a:bodyPr/>
        <a:lstStyle/>
        <a:p>
          <a:endParaRPr lang="en-US"/>
        </a:p>
      </dgm:t>
    </dgm:pt>
    <dgm:pt modelId="{BA31844E-9370-435D-8727-179D40737831}" type="sibTrans" cxnId="{73CF20FF-F6FB-469B-9CAD-E6FB0DE59A46}">
      <dgm:prSet/>
      <dgm:spPr/>
      <dgm:t>
        <a:bodyPr/>
        <a:lstStyle/>
        <a:p>
          <a:endParaRPr lang="en-US"/>
        </a:p>
      </dgm:t>
    </dgm:pt>
    <dgm:pt modelId="{23FABA45-DD43-4CBC-ABA1-C52790DFF27F}">
      <dgm:prSet/>
      <dgm:spPr/>
      <dgm:t>
        <a:bodyPr/>
        <a:lstStyle/>
        <a:p>
          <a:r>
            <a:rPr lang="en-US"/>
            <a:t>- Estrutura do dataset de fraude em cartões</a:t>
          </a:r>
        </a:p>
      </dgm:t>
    </dgm:pt>
    <dgm:pt modelId="{C9015260-B42A-4917-AF20-8E8A3BBF40DA}" type="parTrans" cxnId="{690EDCA1-3B96-48D7-B547-5098E07C45F2}">
      <dgm:prSet/>
      <dgm:spPr/>
      <dgm:t>
        <a:bodyPr/>
        <a:lstStyle/>
        <a:p>
          <a:endParaRPr lang="en-US"/>
        </a:p>
      </dgm:t>
    </dgm:pt>
    <dgm:pt modelId="{24CD4DBB-A9E4-4881-9D7C-FA53D9A34ED8}" type="sibTrans" cxnId="{690EDCA1-3B96-48D7-B547-5098E07C45F2}">
      <dgm:prSet/>
      <dgm:spPr/>
      <dgm:t>
        <a:bodyPr/>
        <a:lstStyle/>
        <a:p>
          <a:endParaRPr lang="en-US"/>
        </a:p>
      </dgm:t>
    </dgm:pt>
    <dgm:pt modelId="{8AD1AC34-2EC9-46BE-9A46-830F00A4ECB7}">
      <dgm:prSet/>
      <dgm:spPr/>
      <dgm:t>
        <a:bodyPr/>
        <a:lstStyle/>
        <a:p>
          <a:r>
            <a:rPr lang="en-US"/>
            <a:t>- Primeira exploração com Pandas</a:t>
          </a:r>
        </a:p>
      </dgm:t>
    </dgm:pt>
    <dgm:pt modelId="{7BEE3048-6769-4ED6-9008-4FE7D216EAB4}" type="parTrans" cxnId="{461FD1D6-9771-47F3-BEFF-E082B4204EA8}">
      <dgm:prSet/>
      <dgm:spPr/>
      <dgm:t>
        <a:bodyPr/>
        <a:lstStyle/>
        <a:p>
          <a:endParaRPr lang="en-US"/>
        </a:p>
      </dgm:t>
    </dgm:pt>
    <dgm:pt modelId="{FC106944-A495-4041-9647-8CB4CDF6F400}" type="sibTrans" cxnId="{461FD1D6-9771-47F3-BEFF-E082B4204EA8}">
      <dgm:prSet/>
      <dgm:spPr/>
      <dgm:t>
        <a:bodyPr/>
        <a:lstStyle/>
        <a:p>
          <a:endParaRPr lang="en-US"/>
        </a:p>
      </dgm:t>
    </dgm:pt>
    <dgm:pt modelId="{CBDB3F0F-8BAB-4B19-A450-55B417998C8C}">
      <dgm:prSet/>
      <dgm:spPr/>
      <dgm:t>
        <a:bodyPr/>
        <a:lstStyle/>
        <a:p>
          <a:r>
            <a:rPr lang="en-US"/>
            <a:t>- Preparação para Aula 2: Análise Exploratória e Balanceamento</a:t>
          </a:r>
        </a:p>
      </dgm:t>
    </dgm:pt>
    <dgm:pt modelId="{A3A8EB52-7B77-45D1-839C-FC5BED306F61}" type="parTrans" cxnId="{D691A384-7BF7-4EE6-80EA-855582B8BD7F}">
      <dgm:prSet/>
      <dgm:spPr/>
      <dgm:t>
        <a:bodyPr/>
        <a:lstStyle/>
        <a:p>
          <a:endParaRPr lang="en-US"/>
        </a:p>
      </dgm:t>
    </dgm:pt>
    <dgm:pt modelId="{76BA2924-6405-46D3-B58D-ED7DA642AD2C}" type="sibTrans" cxnId="{D691A384-7BF7-4EE6-80EA-855582B8BD7F}">
      <dgm:prSet/>
      <dgm:spPr/>
      <dgm:t>
        <a:bodyPr/>
        <a:lstStyle/>
        <a:p>
          <a:endParaRPr lang="en-US"/>
        </a:p>
      </dgm:t>
    </dgm:pt>
    <dgm:pt modelId="{32465D37-FDFD-46D1-A0A0-3876639FE142}" type="pres">
      <dgm:prSet presAssocID="{E9AEBA73-770C-4E5A-932F-AB732774E1C7}" presName="diagram" presStyleCnt="0">
        <dgm:presLayoutVars>
          <dgm:dir/>
          <dgm:resizeHandles val="exact"/>
        </dgm:presLayoutVars>
      </dgm:prSet>
      <dgm:spPr/>
    </dgm:pt>
    <dgm:pt modelId="{9F2BE398-4386-4A49-A608-D95DDC3B1DE1}" type="pres">
      <dgm:prSet presAssocID="{2A90B82C-16F0-451E-A2A7-B27BC03A51B3}" presName="node" presStyleLbl="node1" presStyleIdx="0" presStyleCnt="5">
        <dgm:presLayoutVars>
          <dgm:bulletEnabled val="1"/>
        </dgm:presLayoutVars>
      </dgm:prSet>
      <dgm:spPr/>
    </dgm:pt>
    <dgm:pt modelId="{03DD17E0-6A13-4D25-B160-C4C2205053D7}" type="pres">
      <dgm:prSet presAssocID="{E68BD31A-FAE3-4938-99DC-777B03F3F526}" presName="sibTrans" presStyleCnt="0"/>
      <dgm:spPr/>
    </dgm:pt>
    <dgm:pt modelId="{4AAD4CFC-4E30-43F5-B707-B8566D74B517}" type="pres">
      <dgm:prSet presAssocID="{04A37482-47EE-4FE2-879A-6DC63A6FF1F4}" presName="node" presStyleLbl="node1" presStyleIdx="1" presStyleCnt="5">
        <dgm:presLayoutVars>
          <dgm:bulletEnabled val="1"/>
        </dgm:presLayoutVars>
      </dgm:prSet>
      <dgm:spPr/>
    </dgm:pt>
    <dgm:pt modelId="{6F7A72D9-B389-4BE4-B5D8-451CD36CDFA5}" type="pres">
      <dgm:prSet presAssocID="{BA31844E-9370-435D-8727-179D40737831}" presName="sibTrans" presStyleCnt="0"/>
      <dgm:spPr/>
    </dgm:pt>
    <dgm:pt modelId="{5229D117-048A-4A3B-852D-06DA47692A07}" type="pres">
      <dgm:prSet presAssocID="{23FABA45-DD43-4CBC-ABA1-C52790DFF27F}" presName="node" presStyleLbl="node1" presStyleIdx="2" presStyleCnt="5">
        <dgm:presLayoutVars>
          <dgm:bulletEnabled val="1"/>
        </dgm:presLayoutVars>
      </dgm:prSet>
      <dgm:spPr/>
    </dgm:pt>
    <dgm:pt modelId="{0E9B8241-FEEC-47F1-AC21-9F63758A8B57}" type="pres">
      <dgm:prSet presAssocID="{24CD4DBB-A9E4-4881-9D7C-FA53D9A34ED8}" presName="sibTrans" presStyleCnt="0"/>
      <dgm:spPr/>
    </dgm:pt>
    <dgm:pt modelId="{80F90E79-9A22-4445-883F-CC706A19B1E6}" type="pres">
      <dgm:prSet presAssocID="{8AD1AC34-2EC9-46BE-9A46-830F00A4ECB7}" presName="node" presStyleLbl="node1" presStyleIdx="3" presStyleCnt="5">
        <dgm:presLayoutVars>
          <dgm:bulletEnabled val="1"/>
        </dgm:presLayoutVars>
      </dgm:prSet>
      <dgm:spPr/>
    </dgm:pt>
    <dgm:pt modelId="{B9468875-4A26-4783-A85C-3D3667EC4CF7}" type="pres">
      <dgm:prSet presAssocID="{FC106944-A495-4041-9647-8CB4CDF6F400}" presName="sibTrans" presStyleCnt="0"/>
      <dgm:spPr/>
    </dgm:pt>
    <dgm:pt modelId="{6B6D9E49-C4CE-49D1-B9CF-1CDF3FDB9B06}" type="pres">
      <dgm:prSet presAssocID="{CBDB3F0F-8BAB-4B19-A450-55B417998C8C}" presName="node" presStyleLbl="node1" presStyleIdx="4" presStyleCnt="5">
        <dgm:presLayoutVars>
          <dgm:bulletEnabled val="1"/>
        </dgm:presLayoutVars>
      </dgm:prSet>
      <dgm:spPr/>
    </dgm:pt>
  </dgm:ptLst>
  <dgm:cxnLst>
    <dgm:cxn modelId="{011E3307-A7B5-43E1-9415-CEA823FAB19A}" type="presOf" srcId="{CBDB3F0F-8BAB-4B19-A450-55B417998C8C}" destId="{6B6D9E49-C4CE-49D1-B9CF-1CDF3FDB9B06}" srcOrd="0" destOrd="0" presId="urn:microsoft.com/office/officeart/2005/8/layout/default"/>
    <dgm:cxn modelId="{14EB802D-864A-4093-982F-9948CDA3C75C}" type="presOf" srcId="{04A37482-47EE-4FE2-879A-6DC63A6FF1F4}" destId="{4AAD4CFC-4E30-43F5-B707-B8566D74B517}" srcOrd="0" destOrd="0" presId="urn:microsoft.com/office/officeart/2005/8/layout/default"/>
    <dgm:cxn modelId="{3C77195B-B605-48E1-9092-AFA8D5CEC462}" srcId="{E9AEBA73-770C-4E5A-932F-AB732774E1C7}" destId="{2A90B82C-16F0-451E-A2A7-B27BC03A51B3}" srcOrd="0" destOrd="0" parTransId="{AC27A3AC-67D4-4B2B-A431-9ED89D1B4498}" sibTransId="{E68BD31A-FAE3-4938-99DC-777B03F3F526}"/>
    <dgm:cxn modelId="{3C40044C-1E64-4EDA-A6BE-F9F4644BC2CF}" type="presOf" srcId="{8AD1AC34-2EC9-46BE-9A46-830F00A4ECB7}" destId="{80F90E79-9A22-4445-883F-CC706A19B1E6}" srcOrd="0" destOrd="0" presId="urn:microsoft.com/office/officeart/2005/8/layout/default"/>
    <dgm:cxn modelId="{D691A384-7BF7-4EE6-80EA-855582B8BD7F}" srcId="{E9AEBA73-770C-4E5A-932F-AB732774E1C7}" destId="{CBDB3F0F-8BAB-4B19-A450-55B417998C8C}" srcOrd="4" destOrd="0" parTransId="{A3A8EB52-7B77-45D1-839C-FC5BED306F61}" sibTransId="{76BA2924-6405-46D3-B58D-ED7DA642AD2C}"/>
    <dgm:cxn modelId="{690EDCA1-3B96-48D7-B547-5098E07C45F2}" srcId="{E9AEBA73-770C-4E5A-932F-AB732774E1C7}" destId="{23FABA45-DD43-4CBC-ABA1-C52790DFF27F}" srcOrd="2" destOrd="0" parTransId="{C9015260-B42A-4917-AF20-8E8A3BBF40DA}" sibTransId="{24CD4DBB-A9E4-4881-9D7C-FA53D9A34ED8}"/>
    <dgm:cxn modelId="{59FEBDD6-D9CB-434E-8B52-D8F6793708CE}" type="presOf" srcId="{E9AEBA73-770C-4E5A-932F-AB732774E1C7}" destId="{32465D37-FDFD-46D1-A0A0-3876639FE142}" srcOrd="0" destOrd="0" presId="urn:microsoft.com/office/officeart/2005/8/layout/default"/>
    <dgm:cxn modelId="{461FD1D6-9771-47F3-BEFF-E082B4204EA8}" srcId="{E9AEBA73-770C-4E5A-932F-AB732774E1C7}" destId="{8AD1AC34-2EC9-46BE-9A46-830F00A4ECB7}" srcOrd="3" destOrd="0" parTransId="{7BEE3048-6769-4ED6-9008-4FE7D216EAB4}" sibTransId="{FC106944-A495-4041-9647-8CB4CDF6F400}"/>
    <dgm:cxn modelId="{88F5D1D9-1FDE-4342-BDAE-A1D298BCC652}" type="presOf" srcId="{23FABA45-DD43-4CBC-ABA1-C52790DFF27F}" destId="{5229D117-048A-4A3B-852D-06DA47692A07}" srcOrd="0" destOrd="0" presId="urn:microsoft.com/office/officeart/2005/8/layout/default"/>
    <dgm:cxn modelId="{75FB89EF-2D2B-4B73-93E2-849B334858C5}" type="presOf" srcId="{2A90B82C-16F0-451E-A2A7-B27BC03A51B3}" destId="{9F2BE398-4386-4A49-A608-D95DDC3B1DE1}" srcOrd="0" destOrd="0" presId="urn:microsoft.com/office/officeart/2005/8/layout/default"/>
    <dgm:cxn modelId="{73CF20FF-F6FB-469B-9CAD-E6FB0DE59A46}" srcId="{E9AEBA73-770C-4E5A-932F-AB732774E1C7}" destId="{04A37482-47EE-4FE2-879A-6DC63A6FF1F4}" srcOrd="1" destOrd="0" parTransId="{D9B2AA27-3C75-4D91-B3C5-916EA4EAAA49}" sibTransId="{BA31844E-9370-435D-8727-179D40737831}"/>
    <dgm:cxn modelId="{D0C0AB09-BE43-4D68-BA4E-3FF88AF84C74}" type="presParOf" srcId="{32465D37-FDFD-46D1-A0A0-3876639FE142}" destId="{9F2BE398-4386-4A49-A608-D95DDC3B1DE1}" srcOrd="0" destOrd="0" presId="urn:microsoft.com/office/officeart/2005/8/layout/default"/>
    <dgm:cxn modelId="{4F0614FF-1FFD-4924-86E3-0E1E2A4B317E}" type="presParOf" srcId="{32465D37-FDFD-46D1-A0A0-3876639FE142}" destId="{03DD17E0-6A13-4D25-B160-C4C2205053D7}" srcOrd="1" destOrd="0" presId="urn:microsoft.com/office/officeart/2005/8/layout/default"/>
    <dgm:cxn modelId="{4F3D95A5-8E60-4BDD-8F09-89082E655E3C}" type="presParOf" srcId="{32465D37-FDFD-46D1-A0A0-3876639FE142}" destId="{4AAD4CFC-4E30-43F5-B707-B8566D74B517}" srcOrd="2" destOrd="0" presId="urn:microsoft.com/office/officeart/2005/8/layout/default"/>
    <dgm:cxn modelId="{285DFAA9-C9C2-401D-BB3A-B9E1D02EA80A}" type="presParOf" srcId="{32465D37-FDFD-46D1-A0A0-3876639FE142}" destId="{6F7A72D9-B389-4BE4-B5D8-451CD36CDFA5}" srcOrd="3" destOrd="0" presId="urn:microsoft.com/office/officeart/2005/8/layout/default"/>
    <dgm:cxn modelId="{5DA23421-4024-470A-B95E-EA23E4A47D07}" type="presParOf" srcId="{32465D37-FDFD-46D1-A0A0-3876639FE142}" destId="{5229D117-048A-4A3B-852D-06DA47692A07}" srcOrd="4" destOrd="0" presId="urn:microsoft.com/office/officeart/2005/8/layout/default"/>
    <dgm:cxn modelId="{03476FA9-7BB6-433E-8A32-68F50D1C9FD0}" type="presParOf" srcId="{32465D37-FDFD-46D1-A0A0-3876639FE142}" destId="{0E9B8241-FEEC-47F1-AC21-9F63758A8B57}" srcOrd="5" destOrd="0" presId="urn:microsoft.com/office/officeart/2005/8/layout/default"/>
    <dgm:cxn modelId="{0DFAEA36-EA92-408B-841D-BD380FC11D01}" type="presParOf" srcId="{32465D37-FDFD-46D1-A0A0-3876639FE142}" destId="{80F90E79-9A22-4445-883F-CC706A19B1E6}" srcOrd="6" destOrd="0" presId="urn:microsoft.com/office/officeart/2005/8/layout/default"/>
    <dgm:cxn modelId="{C48C91E8-E0AB-4C93-A78A-1FA62FCB7A32}" type="presParOf" srcId="{32465D37-FDFD-46D1-A0A0-3876639FE142}" destId="{B9468875-4A26-4783-A85C-3D3667EC4CF7}" srcOrd="7" destOrd="0" presId="urn:microsoft.com/office/officeart/2005/8/layout/default"/>
    <dgm:cxn modelId="{67BFC7FF-02DB-40EC-8258-6930843E1C22}" type="presParOf" srcId="{32465D37-FDFD-46D1-A0A0-3876639FE142}" destId="{6B6D9E49-C4CE-49D1-B9CF-1CDF3FDB9B0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3ED54B-C9FD-4427-BDE6-E861BF553879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60699-3590-4191-B6A9-90975F131169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Compreender a importância da detecção de fraude</a:t>
          </a:r>
        </a:p>
      </dsp:txBody>
      <dsp:txXfrm>
        <a:off x="224776" y="1422745"/>
        <a:ext cx="1650639" cy="1024880"/>
      </dsp:txXfrm>
    </dsp:sp>
    <dsp:sp modelId="{EB88AF80-628B-482E-AD1B-D2CAB0153F67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87C72-43F8-4201-9293-2578099B78ED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Introduzir conceitos básicos de Machine Learning</a:t>
          </a:r>
        </a:p>
      </dsp:txBody>
      <dsp:txXfrm>
        <a:off x="2320165" y="1422745"/>
        <a:ext cx="1650639" cy="1024880"/>
      </dsp:txXfrm>
    </dsp:sp>
    <dsp:sp modelId="{82E0D102-0B39-4A60-9B54-8E51FFA4E102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5E712-E60E-4FFD-A8D3-A9CAA3936449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Conhecer o dataset de fraude em cartões</a:t>
          </a:r>
        </a:p>
      </dsp:txBody>
      <dsp:txXfrm>
        <a:off x="4415555" y="1422745"/>
        <a:ext cx="1650639" cy="1024880"/>
      </dsp:txXfrm>
    </dsp:sp>
    <dsp:sp modelId="{A1094D39-98AE-4525-8098-40DA1CB75940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D0115-CFCC-4C6A-8409-3E5D9ED0C96A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- Explorar dados iniciais com Pandas e visualizações</a:t>
          </a:r>
        </a:p>
      </dsp:txBody>
      <dsp:txXfrm>
        <a:off x="6510945" y="1422745"/>
        <a:ext cx="1650639" cy="1024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ABB2E-E350-4B74-9BFA-7AC1F4677E10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0F598-BA43-49E6-9406-A94E7D33B997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Fraudes financeiras causam bilhões em prejuízos anuais</a:t>
          </a:r>
        </a:p>
      </dsp:txBody>
      <dsp:txXfrm>
        <a:off x="224776" y="1422745"/>
        <a:ext cx="1650639" cy="1024880"/>
      </dsp:txXfrm>
    </dsp:sp>
    <dsp:sp modelId="{B095FD33-3842-45F5-AE8B-A43F08DE5735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FB5D9-2AA2-4C0C-A607-30F1F7C4E59E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Desafios: volume de transações, velocidade, anonimato</a:t>
          </a:r>
        </a:p>
      </dsp:txBody>
      <dsp:txXfrm>
        <a:off x="2320165" y="1422745"/>
        <a:ext cx="1650639" cy="1024880"/>
      </dsp:txXfrm>
    </dsp:sp>
    <dsp:sp modelId="{8C980B13-C72F-495F-A7F2-4090F048DED3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30001-4B94-41AD-AA37-8B942978EF79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Impactos: bancos, clientes e sistemas financeiros</a:t>
          </a:r>
        </a:p>
      </dsp:txBody>
      <dsp:txXfrm>
        <a:off x="4415555" y="1422745"/>
        <a:ext cx="1650639" cy="1024880"/>
      </dsp:txXfrm>
    </dsp:sp>
    <dsp:sp modelId="{6F7B44A9-D4AB-4C04-94EF-9E2FCACF04BF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7238F-BE9E-4C7A-A385-831DD6A33E1D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Necessidade de soluções inteligentes e automatizadas</a:t>
          </a:r>
        </a:p>
      </dsp:txBody>
      <dsp:txXfrm>
        <a:off x="6510945" y="1422745"/>
        <a:ext cx="1650639" cy="10248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95B68A-7F31-40F2-A2E4-A3DBDE77EB93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Subárea da Inteligência Artificial</a:t>
          </a:r>
        </a:p>
      </dsp:txBody>
      <dsp:txXfrm>
        <a:off x="715337" y="2413"/>
        <a:ext cx="3221521" cy="1932912"/>
      </dsp:txXfrm>
    </dsp:sp>
    <dsp:sp modelId="{2355C044-4204-433C-A653-7C88DD7FA180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Algoritmos aprendem a partir de dados</a:t>
          </a:r>
        </a:p>
      </dsp:txBody>
      <dsp:txXfrm>
        <a:off x="4259011" y="2413"/>
        <a:ext cx="3221521" cy="1932912"/>
      </dsp:txXfrm>
    </dsp:sp>
    <dsp:sp modelId="{535B3791-555E-4A9D-A30C-3EF633DB9FFD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Aplicações: recomendação, reconhecimento, detecção de anomalias</a:t>
          </a:r>
        </a:p>
      </dsp:txBody>
      <dsp:txXfrm>
        <a:off x="715337" y="2257478"/>
        <a:ext cx="3221521" cy="1932912"/>
      </dsp:txXfrm>
    </dsp:sp>
    <dsp:sp modelId="{1CE66C9D-1F2E-4CE0-B292-9F5C6AA8612F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No caso da fraude: identificar padrões suspeitos</a:t>
          </a:r>
        </a:p>
      </dsp:txBody>
      <dsp:txXfrm>
        <a:off x="4259011" y="2257478"/>
        <a:ext cx="3221521" cy="19329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4900A-4165-434F-B4CF-0225E215048D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D34B8-7F89-4F2C-9054-6C556D73AD22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Supervisionado: aprende a partir de exemplos rotulados</a:t>
          </a:r>
        </a:p>
      </dsp:txBody>
      <dsp:txXfrm>
        <a:off x="224776" y="1422745"/>
        <a:ext cx="1650639" cy="1024880"/>
      </dsp:txXfrm>
    </dsp:sp>
    <dsp:sp modelId="{BB32AF3E-CD2F-4366-B785-67817CCCE9B9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9ACCFC-265F-4333-A948-0A350B4E68E5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(fraude / não fraude)</a:t>
          </a:r>
        </a:p>
      </dsp:txBody>
      <dsp:txXfrm>
        <a:off x="2320165" y="1422745"/>
        <a:ext cx="1650639" cy="1024880"/>
      </dsp:txXfrm>
    </dsp:sp>
    <dsp:sp modelId="{99AB6178-E985-4938-A9CE-AE4CE419026B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47F04-F834-4A58-837F-027136CC6CCC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Não supervisionado: encontra padrões ocultos sem rótulos</a:t>
          </a:r>
        </a:p>
      </dsp:txBody>
      <dsp:txXfrm>
        <a:off x="4415555" y="1422745"/>
        <a:ext cx="1650639" cy="1024880"/>
      </dsp:txXfrm>
    </dsp:sp>
    <dsp:sp modelId="{3D745665-FF77-4B8A-8B26-21A1E437711F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49062-F170-4848-955F-5B10775CBD7F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Semi-supervisionado e reforço: híbridos em contextos específicos</a:t>
          </a:r>
        </a:p>
      </dsp:txBody>
      <dsp:txXfrm>
        <a:off x="6510945" y="1422745"/>
        <a:ext cx="1650639" cy="1024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D2C486-91D5-4B51-B9BE-409144CFD1B2}">
      <dsp:nvSpPr>
        <dsp:cNvPr id="0" name=""/>
        <dsp:cNvSpPr/>
      </dsp:nvSpPr>
      <dsp:spPr>
        <a:xfrm>
          <a:off x="399893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C9ED9-3FF9-4067-A6C9-69185E6513DD}">
      <dsp:nvSpPr>
        <dsp:cNvPr id="0" name=""/>
        <dsp:cNvSpPr/>
      </dsp:nvSpPr>
      <dsp:spPr>
        <a:xfrm>
          <a:off x="4956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Origem: transações reais anonimizadas</a:t>
          </a:r>
        </a:p>
      </dsp:txBody>
      <dsp:txXfrm>
        <a:off x="4956" y="1991287"/>
        <a:ext cx="1436132" cy="574453"/>
      </dsp:txXfrm>
    </dsp:sp>
    <dsp:sp modelId="{68071D79-612B-411F-81D7-9A1186D86812}">
      <dsp:nvSpPr>
        <dsp:cNvPr id="0" name=""/>
        <dsp:cNvSpPr/>
      </dsp:nvSpPr>
      <dsp:spPr>
        <a:xfrm>
          <a:off x="2087349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3238D-1EEB-46DB-969F-2907646F03FC}">
      <dsp:nvSpPr>
        <dsp:cNvPr id="0" name=""/>
        <dsp:cNvSpPr/>
      </dsp:nvSpPr>
      <dsp:spPr>
        <a:xfrm>
          <a:off x="1692413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- 284.807 transações</a:t>
          </a:r>
        </a:p>
      </dsp:txBody>
      <dsp:txXfrm>
        <a:off x="1692413" y="1991287"/>
        <a:ext cx="1436132" cy="574453"/>
      </dsp:txXfrm>
    </dsp:sp>
    <dsp:sp modelId="{373C747D-54C3-4EC7-917F-8E835853CAF1}">
      <dsp:nvSpPr>
        <dsp:cNvPr id="0" name=""/>
        <dsp:cNvSpPr/>
      </dsp:nvSpPr>
      <dsp:spPr>
        <a:xfrm>
          <a:off x="3774805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A1E5A-A7F2-4BAE-BB07-85C5E93080DD}">
      <dsp:nvSpPr>
        <dsp:cNvPr id="0" name=""/>
        <dsp:cNvSpPr/>
      </dsp:nvSpPr>
      <dsp:spPr>
        <a:xfrm>
          <a:off x="3379869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Apenas 492 fraudes (0,172%)</a:t>
          </a:r>
        </a:p>
      </dsp:txBody>
      <dsp:txXfrm>
        <a:off x="3379869" y="1991287"/>
        <a:ext cx="1436132" cy="574453"/>
      </dsp:txXfrm>
    </dsp:sp>
    <dsp:sp modelId="{734D15AB-96CD-42F3-99B2-9ADA88C63142}">
      <dsp:nvSpPr>
        <dsp:cNvPr id="0" name=""/>
        <dsp:cNvSpPr/>
      </dsp:nvSpPr>
      <dsp:spPr>
        <a:xfrm>
          <a:off x="5462261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0C414-47DB-4A7C-A4BB-1015CD5B4238}">
      <dsp:nvSpPr>
        <dsp:cNvPr id="0" name=""/>
        <dsp:cNvSpPr/>
      </dsp:nvSpPr>
      <dsp:spPr>
        <a:xfrm>
          <a:off x="5067325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Dados desbalanceados: desafio central</a:t>
          </a:r>
        </a:p>
      </dsp:txBody>
      <dsp:txXfrm>
        <a:off x="5067325" y="1991287"/>
        <a:ext cx="1436132" cy="574453"/>
      </dsp:txXfrm>
    </dsp:sp>
    <dsp:sp modelId="{E50FF296-0D6B-4DB5-BDB8-B648146F9FD0}">
      <dsp:nvSpPr>
        <dsp:cNvPr id="0" name=""/>
        <dsp:cNvSpPr/>
      </dsp:nvSpPr>
      <dsp:spPr>
        <a:xfrm>
          <a:off x="7149717" y="1123663"/>
          <a:ext cx="646259" cy="6462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4EA58-1101-42D0-AC73-F49E9C78FC93}">
      <dsp:nvSpPr>
        <dsp:cNvPr id="0" name=""/>
        <dsp:cNvSpPr/>
      </dsp:nvSpPr>
      <dsp:spPr>
        <a:xfrm>
          <a:off x="6754781" y="1991287"/>
          <a:ext cx="1436132" cy="574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- Colunas: 30 features (V1...V28 + Amount + Class)</a:t>
          </a:r>
        </a:p>
      </dsp:txBody>
      <dsp:txXfrm>
        <a:off x="6754781" y="1991287"/>
        <a:ext cx="1436132" cy="57445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F9FF64-31DC-4775-B821-7F607E24EA68}">
      <dsp:nvSpPr>
        <dsp:cNvPr id="0" name=""/>
        <dsp:cNvSpPr/>
      </dsp:nvSpPr>
      <dsp:spPr>
        <a:xfrm>
          <a:off x="0" y="302642"/>
          <a:ext cx="819587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C38D8C-3343-4CC5-949A-BF5A9ED27A44}">
      <dsp:nvSpPr>
        <dsp:cNvPr id="0" name=""/>
        <dsp:cNvSpPr/>
      </dsp:nvSpPr>
      <dsp:spPr>
        <a:xfrm>
          <a:off x="409793" y="110762"/>
          <a:ext cx="573710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Etapas:</a:t>
          </a:r>
        </a:p>
      </dsp:txBody>
      <dsp:txXfrm>
        <a:off x="428527" y="129496"/>
        <a:ext cx="5699641" cy="346292"/>
      </dsp:txXfrm>
    </dsp:sp>
    <dsp:sp modelId="{9A5FAFC8-2947-40F2-B813-9EC55D8F6126}">
      <dsp:nvSpPr>
        <dsp:cNvPr id="0" name=""/>
        <dsp:cNvSpPr/>
      </dsp:nvSpPr>
      <dsp:spPr>
        <a:xfrm>
          <a:off x="0" y="892322"/>
          <a:ext cx="819587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AA260-A019-4885-A871-3D55A0AE3DFE}">
      <dsp:nvSpPr>
        <dsp:cNvPr id="0" name=""/>
        <dsp:cNvSpPr/>
      </dsp:nvSpPr>
      <dsp:spPr>
        <a:xfrm>
          <a:off x="409793" y="700442"/>
          <a:ext cx="573710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Carregar dataset</a:t>
          </a:r>
        </a:p>
      </dsp:txBody>
      <dsp:txXfrm>
        <a:off x="428527" y="719176"/>
        <a:ext cx="5699641" cy="346292"/>
      </dsp:txXfrm>
    </dsp:sp>
    <dsp:sp modelId="{8E218911-4AC6-4417-A5FF-70E5D4CB0013}">
      <dsp:nvSpPr>
        <dsp:cNvPr id="0" name=""/>
        <dsp:cNvSpPr/>
      </dsp:nvSpPr>
      <dsp:spPr>
        <a:xfrm>
          <a:off x="0" y="1482002"/>
          <a:ext cx="819587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A6386E-2077-4125-8BBC-8B4B10149F42}">
      <dsp:nvSpPr>
        <dsp:cNvPr id="0" name=""/>
        <dsp:cNvSpPr/>
      </dsp:nvSpPr>
      <dsp:spPr>
        <a:xfrm>
          <a:off x="409793" y="1290122"/>
          <a:ext cx="573710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Verificar dimensões e colunas</a:t>
          </a:r>
        </a:p>
      </dsp:txBody>
      <dsp:txXfrm>
        <a:off x="428527" y="1308856"/>
        <a:ext cx="5699641" cy="346292"/>
      </dsp:txXfrm>
    </dsp:sp>
    <dsp:sp modelId="{A29D6AAF-1740-4023-A71E-D9399383583E}">
      <dsp:nvSpPr>
        <dsp:cNvPr id="0" name=""/>
        <dsp:cNvSpPr/>
      </dsp:nvSpPr>
      <dsp:spPr>
        <a:xfrm>
          <a:off x="0" y="2071682"/>
          <a:ext cx="819587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31DE83-E1C4-4650-AA54-3B70FEC875B0}">
      <dsp:nvSpPr>
        <dsp:cNvPr id="0" name=""/>
        <dsp:cNvSpPr/>
      </dsp:nvSpPr>
      <dsp:spPr>
        <a:xfrm>
          <a:off x="409793" y="1879802"/>
          <a:ext cx="573710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Analisar estatísticas descritivas</a:t>
          </a:r>
        </a:p>
      </dsp:txBody>
      <dsp:txXfrm>
        <a:off x="428527" y="1898536"/>
        <a:ext cx="5699641" cy="346292"/>
      </dsp:txXfrm>
    </dsp:sp>
    <dsp:sp modelId="{244B047F-69C0-446A-8E13-131C2FE2065E}">
      <dsp:nvSpPr>
        <dsp:cNvPr id="0" name=""/>
        <dsp:cNvSpPr/>
      </dsp:nvSpPr>
      <dsp:spPr>
        <a:xfrm>
          <a:off x="0" y="2661362"/>
          <a:ext cx="819587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E5DF3-FAB3-4FB1-BFB2-0E603E6F78A9}">
      <dsp:nvSpPr>
        <dsp:cNvPr id="0" name=""/>
        <dsp:cNvSpPr/>
      </dsp:nvSpPr>
      <dsp:spPr>
        <a:xfrm>
          <a:off x="409793" y="2469482"/>
          <a:ext cx="573710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Identificar desbalanceamento</a:t>
          </a:r>
        </a:p>
      </dsp:txBody>
      <dsp:txXfrm>
        <a:off x="428527" y="2488216"/>
        <a:ext cx="5699641" cy="346292"/>
      </dsp:txXfrm>
    </dsp:sp>
    <dsp:sp modelId="{EFFAFF3A-2CAE-425B-B6E7-C98620B9A368}">
      <dsp:nvSpPr>
        <dsp:cNvPr id="0" name=""/>
        <dsp:cNvSpPr/>
      </dsp:nvSpPr>
      <dsp:spPr>
        <a:xfrm>
          <a:off x="0" y="3251042"/>
          <a:ext cx="8195871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09623-2CF3-43CD-A9B0-D16E840769DF}">
      <dsp:nvSpPr>
        <dsp:cNvPr id="0" name=""/>
        <dsp:cNvSpPr/>
      </dsp:nvSpPr>
      <dsp:spPr>
        <a:xfrm>
          <a:off x="409793" y="3059162"/>
          <a:ext cx="5737109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Visualizações iniciais com histogramas e boxplots</a:t>
          </a:r>
        </a:p>
      </dsp:txBody>
      <dsp:txXfrm>
        <a:off x="428527" y="3077896"/>
        <a:ext cx="5699641" cy="3462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ADD42-62F8-440A-AC77-BBD58F29FE5D}">
      <dsp:nvSpPr>
        <dsp:cNvPr id="0" name=""/>
        <dsp:cNvSpPr/>
      </dsp:nvSpPr>
      <dsp:spPr>
        <a:xfrm>
          <a:off x="2369600" y="8174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860459"/>
        <a:ext cx="27198" cy="5439"/>
      </dsp:txXfrm>
    </dsp:sp>
    <dsp:sp modelId="{64AB163B-31CE-4711-94F3-BA7032501ED8}">
      <dsp:nvSpPr>
        <dsp:cNvPr id="0" name=""/>
        <dsp:cNvSpPr/>
      </dsp:nvSpPr>
      <dsp:spPr>
        <a:xfrm>
          <a:off x="6282" y="153643"/>
          <a:ext cx="2365117" cy="14190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Carregue o dataset com Pandas</a:t>
          </a:r>
        </a:p>
      </dsp:txBody>
      <dsp:txXfrm>
        <a:off x="6282" y="153643"/>
        <a:ext cx="2365117" cy="1419070"/>
      </dsp:txXfrm>
    </dsp:sp>
    <dsp:sp modelId="{F3183C27-78E1-4C60-B221-791106E8E676}">
      <dsp:nvSpPr>
        <dsp:cNvPr id="0" name=""/>
        <dsp:cNvSpPr/>
      </dsp:nvSpPr>
      <dsp:spPr>
        <a:xfrm>
          <a:off x="5278694" y="817458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521783" y="860459"/>
        <a:ext cx="27198" cy="5439"/>
      </dsp:txXfrm>
    </dsp:sp>
    <dsp:sp modelId="{3C4E6A71-0BEB-4F14-A7AD-3FAA07D03CB2}">
      <dsp:nvSpPr>
        <dsp:cNvPr id="0" name=""/>
        <dsp:cNvSpPr/>
      </dsp:nvSpPr>
      <dsp:spPr>
        <a:xfrm>
          <a:off x="2915376" y="153643"/>
          <a:ext cx="2365117" cy="14190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Explore as primeiras linhas</a:t>
          </a:r>
        </a:p>
      </dsp:txBody>
      <dsp:txXfrm>
        <a:off x="2915376" y="153643"/>
        <a:ext cx="2365117" cy="1419070"/>
      </dsp:txXfrm>
    </dsp:sp>
    <dsp:sp modelId="{5A2D1CA4-906B-43D7-8261-BDDE5A5D288A}">
      <dsp:nvSpPr>
        <dsp:cNvPr id="0" name=""/>
        <dsp:cNvSpPr/>
      </dsp:nvSpPr>
      <dsp:spPr>
        <a:xfrm>
          <a:off x="1188841" y="1570914"/>
          <a:ext cx="5818187" cy="513376"/>
        </a:xfrm>
        <a:custGeom>
          <a:avLst/>
          <a:gdLst/>
          <a:ahLst/>
          <a:cxnLst/>
          <a:rect l="0" t="0" r="0" b="0"/>
          <a:pathLst>
            <a:path>
              <a:moveTo>
                <a:pt x="5818187" y="0"/>
              </a:moveTo>
              <a:lnTo>
                <a:pt x="5818187" y="273788"/>
              </a:lnTo>
              <a:lnTo>
                <a:pt x="0" y="273788"/>
              </a:lnTo>
              <a:lnTo>
                <a:pt x="0" y="51337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846" y="1824882"/>
        <a:ext cx="292178" cy="5439"/>
      </dsp:txXfrm>
    </dsp:sp>
    <dsp:sp modelId="{2B1A7B69-9292-4640-8844-1F2316C63916}">
      <dsp:nvSpPr>
        <dsp:cNvPr id="0" name=""/>
        <dsp:cNvSpPr/>
      </dsp:nvSpPr>
      <dsp:spPr>
        <a:xfrm>
          <a:off x="5824470" y="153643"/>
          <a:ext cx="2365117" cy="141907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Conte quantas transações são fraude e não fraude</a:t>
          </a:r>
        </a:p>
      </dsp:txBody>
      <dsp:txXfrm>
        <a:off x="5824470" y="153643"/>
        <a:ext cx="2365117" cy="1419070"/>
      </dsp:txXfrm>
    </dsp:sp>
    <dsp:sp modelId="{EA932A53-18A2-49F0-ABCE-01D9B90C2F4A}">
      <dsp:nvSpPr>
        <dsp:cNvPr id="0" name=""/>
        <dsp:cNvSpPr/>
      </dsp:nvSpPr>
      <dsp:spPr>
        <a:xfrm>
          <a:off x="2369600" y="2780506"/>
          <a:ext cx="5133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3376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12689" y="2823506"/>
        <a:ext cx="27198" cy="5439"/>
      </dsp:txXfrm>
    </dsp:sp>
    <dsp:sp modelId="{F1A2EC3A-8FC8-45F7-88CD-BB59EFE4FD1F}">
      <dsp:nvSpPr>
        <dsp:cNvPr id="0" name=""/>
        <dsp:cNvSpPr/>
      </dsp:nvSpPr>
      <dsp:spPr>
        <a:xfrm>
          <a:off x="6282" y="2116690"/>
          <a:ext cx="2365117" cy="141907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Gere um gráfico simples mostrando a proporção</a:t>
          </a:r>
        </a:p>
      </dsp:txBody>
      <dsp:txXfrm>
        <a:off x="6282" y="2116690"/>
        <a:ext cx="2365117" cy="1419070"/>
      </dsp:txXfrm>
    </dsp:sp>
    <dsp:sp modelId="{39C536FF-008D-48DF-A675-5D5F5E71DBE4}">
      <dsp:nvSpPr>
        <dsp:cNvPr id="0" name=""/>
        <dsp:cNvSpPr/>
      </dsp:nvSpPr>
      <dsp:spPr>
        <a:xfrm>
          <a:off x="2915376" y="2116690"/>
          <a:ext cx="2365117" cy="141907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93" tIns="121650" rIns="115893" bIns="121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Discuta: por que o desbalanceamento é um problema?</a:t>
          </a:r>
        </a:p>
      </dsp:txBody>
      <dsp:txXfrm>
        <a:off x="2915376" y="2116690"/>
        <a:ext cx="2365117" cy="14190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2BE398-4386-4A49-A608-D95DDC3B1DE1}">
      <dsp:nvSpPr>
        <dsp:cNvPr id="0" name=""/>
        <dsp:cNvSpPr/>
      </dsp:nvSpPr>
      <dsp:spPr>
        <a:xfrm>
          <a:off x="0" y="1799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Importância da detecção de fraudes</a:t>
          </a:r>
        </a:p>
      </dsp:txBody>
      <dsp:txXfrm>
        <a:off x="0" y="179916"/>
        <a:ext cx="2561209" cy="1536725"/>
      </dsp:txXfrm>
    </dsp:sp>
    <dsp:sp modelId="{4AAD4CFC-4E30-43F5-B707-B8566D74B517}">
      <dsp:nvSpPr>
        <dsp:cNvPr id="0" name=""/>
        <dsp:cNvSpPr/>
      </dsp:nvSpPr>
      <dsp:spPr>
        <a:xfrm>
          <a:off x="2817330" y="179916"/>
          <a:ext cx="2561209" cy="1536725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Conceitos básicos de Machine Learning</a:t>
          </a:r>
        </a:p>
      </dsp:txBody>
      <dsp:txXfrm>
        <a:off x="2817330" y="179916"/>
        <a:ext cx="2561209" cy="1536725"/>
      </dsp:txXfrm>
    </dsp:sp>
    <dsp:sp modelId="{5229D117-048A-4A3B-852D-06DA47692A07}">
      <dsp:nvSpPr>
        <dsp:cNvPr id="0" name=""/>
        <dsp:cNvSpPr/>
      </dsp:nvSpPr>
      <dsp:spPr>
        <a:xfrm>
          <a:off x="5634661" y="179916"/>
          <a:ext cx="2561209" cy="1536725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Estrutura do dataset de fraude em cartões</a:t>
          </a:r>
        </a:p>
      </dsp:txBody>
      <dsp:txXfrm>
        <a:off x="5634661" y="179916"/>
        <a:ext cx="2561209" cy="1536725"/>
      </dsp:txXfrm>
    </dsp:sp>
    <dsp:sp modelId="{80F90E79-9A22-4445-883F-CC706A19B1E6}">
      <dsp:nvSpPr>
        <dsp:cNvPr id="0" name=""/>
        <dsp:cNvSpPr/>
      </dsp:nvSpPr>
      <dsp:spPr>
        <a:xfrm>
          <a:off x="1408665" y="1972762"/>
          <a:ext cx="2561209" cy="1536725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Primeira exploração com Pandas</a:t>
          </a:r>
        </a:p>
      </dsp:txBody>
      <dsp:txXfrm>
        <a:off x="1408665" y="1972762"/>
        <a:ext cx="2561209" cy="1536725"/>
      </dsp:txXfrm>
    </dsp:sp>
    <dsp:sp modelId="{6B6D9E49-C4CE-49D1-B9CF-1CDF3FDB9B06}">
      <dsp:nvSpPr>
        <dsp:cNvPr id="0" name=""/>
        <dsp:cNvSpPr/>
      </dsp:nvSpPr>
      <dsp:spPr>
        <a:xfrm>
          <a:off x="4225995" y="1972762"/>
          <a:ext cx="2561209" cy="153672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Preparação para Aula 2: Análise Exploratória e Balanceamento</a:t>
          </a:r>
        </a:p>
      </dsp:txBody>
      <dsp:txXfrm>
        <a:off x="4225995" y="1972762"/>
        <a:ext cx="2561209" cy="1536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E1CB9-D359-0E3F-15D2-3EFF16388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266F19-62D9-11E1-21C0-7412B00F5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A7E16C-04FA-050A-FC0C-5A91756D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CDA1CA-B133-41C9-9F50-FFC49C00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89DF9-1D80-F4FF-6871-4D428E94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6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A4530-6CE8-F828-841A-D2EA8C89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E3C8E9-CA9E-9CA0-1493-B74DC7309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CEFEAC-3D39-FE83-E1D0-9AC665A07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CEADD0-16D5-EBCF-9C77-3B6563B6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05A72D-556D-991A-32CC-3EF97C068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109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A121C2-C5B9-4E5B-489A-A322EDE32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C7A668-6A64-E73E-E1C4-C4C100CEC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A8E234-60AE-F34B-6216-C684B29F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0AC98C-C1B7-192C-7AC9-86BA27D08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550E8D8-5611-C43B-AE28-8B65E37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61BB9B-85FD-5DAD-849A-41AB88AD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177DB1-D11C-7E5B-58EE-50075270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7F6286F-D40F-743A-2A0B-23169D32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B7A301-14FE-8334-1D41-D59793A3A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DDFCA-4126-EECC-76CC-93EB73B5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3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1DEA1-D65F-C592-6EAE-6218EAEE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80D709-6EB5-3B55-C452-8EE86F28C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A25604-D3AB-6384-E787-C3BA9A5E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BE5389-C3EF-CD67-C6D5-B18D882FE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96DDEE-FCB0-E124-38B8-3E74B168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5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80B1F2-9CCE-993D-1962-BEEC976D6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B46DB7-AC3D-178E-6CDF-1297C419F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7DBED0-BD90-3953-8616-D7BE707B7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9D828D-9294-44D7-5D8D-5BC345AB6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FF5713-382A-8F03-85E4-8A2FB116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087DAD-710C-A1FB-7C01-39817C4A4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F20A9-E039-E3DC-9C11-6C25385C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9E728F4-AF09-2A04-6A70-3FCB61EB6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BF41A1-49AA-7A4F-0C7B-5F4D5A59E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80B7F12-FDD3-08B3-3A93-C5619B549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24CAF99-E2B3-0441-0931-7B2A65CC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66F7E6D-79A1-32E7-1C96-6DB344994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7C5050C-F7FB-5D5C-8002-F3CE671CF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D7A1560-209F-B23B-22E5-B10746AC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8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0B66-C297-AB7D-3F5D-A11AA1D6D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12DCDD-197F-000E-B42A-66BD02AB2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1CC9D8E-1892-362C-164F-DA76940D3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FEB771-FB2F-F29C-6D17-4C968EF61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5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206D5B-5ED6-8E79-410E-F992CA077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326E65-0449-9A91-DBEF-32F4CBD0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D0A3B8-FE21-6D3A-AE30-1D18492FC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9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7876E9-0A9D-B193-5547-8064C07E2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050EFC-EA2D-6DD0-F819-0A0912E0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C692E4-290A-ED3A-BACA-8893B5F6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03D276-EF44-8F1C-C429-E8DDD003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8B6DC4-A158-5157-6014-D3A9C9E74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44BDB2-CF64-AD61-3458-474EC52A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76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5AFD8-DB21-D014-ADA7-D1F8D074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3FB457-A7DE-6424-3360-23C2266157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026C87-8C19-0E84-352C-6FC39C51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4B9843A-8F73-0549-083F-7ED31FFA5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DD3C16F-2ED3-9558-BA07-F7A1A4796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DCFCD86-7BC3-406F-AA54-BBF00AD8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72C0F7D-91D1-7447-34EB-2A5254D8A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5725BA-9A22-23EE-ABED-DDF81C29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C6AA19-A87B-A446-E74E-313A364F1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C85C69-16CC-6599-E7F0-F55FE37FF2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D0DC0E-202F-8E67-B93A-3C7A39F4B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156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-1"/>
            <a:ext cx="608347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3540" y="556079"/>
            <a:ext cx="6858004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-1"/>
            <a:ext cx="6088748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301556" y="1609025"/>
            <a:ext cx="5005754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61" y="857251"/>
            <a:ext cx="4664686" cy="31601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Aula 1 - Fundamentos de Machine Learning</a:t>
            </a:r>
          </a:p>
          <a:p>
            <a:pPr algn="l" defTabSz="914400"/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Detecção de Fraude em Cartões de Crédito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4354178"/>
            <a:ext cx="6088747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245" y="4800600"/>
            <a:ext cx="3884910" cy="12001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500">
                <a:solidFill>
                  <a:srgbClr val="FFFFFF"/>
                </a:solidFill>
              </a:rPr>
              <a:t>Curso de Python com IA - 16h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sz="500">
              <a:solidFill>
                <a:srgbClr val="FFFFFF"/>
              </a:solidFill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sz="500">
              <a:solidFill>
                <a:srgbClr val="FFFFFF"/>
              </a:solidFill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500">
                <a:solidFill>
                  <a:srgbClr val="FFFFFF"/>
                </a:solidFill>
              </a:rPr>
              <a:t>Segundas, Quartas e Sextas - 18h30 às 21h30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sz="500">
              <a:solidFill>
                <a:srgbClr val="FFFFFF"/>
              </a:solidFill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sz="500">
              <a:solidFill>
                <a:srgbClr val="FFFFFF"/>
              </a:solidFill>
            </a:endParaRPr>
          </a:p>
          <a:p>
            <a:pPr indent="-228600" algn="l" defTabSz="914400">
              <a:buFont typeface="Arial" panose="020B0604020202020204" pitchFamily="34" charset="0"/>
              <a:buChar char="•"/>
            </a:pPr>
            <a:r>
              <a:rPr lang="en-US" sz="500">
                <a:solidFill>
                  <a:srgbClr val="FFFFFF"/>
                </a:solidFill>
              </a:rPr>
              <a:t>Ramiro  Júnior, Prof., Dr.</a:t>
            </a:r>
          </a:p>
          <a:p>
            <a:pPr indent="-228600" algn="l" defTabSz="914400">
              <a:buFont typeface="Arial" panose="020B0604020202020204" pitchFamily="34" charset="0"/>
              <a:buChar char="•"/>
            </a:pPr>
            <a:endParaRPr lang="en-US" sz="500">
              <a:solidFill>
                <a:srgbClr val="FFFFFF"/>
              </a:solidFill>
            </a:endParaRPr>
          </a:p>
        </p:txBody>
      </p:sp>
      <p:pic>
        <p:nvPicPr>
          <p:cNvPr id="154" name="Graphic 153" descr="Impressão digital">
            <a:extLst>
              <a:ext uri="{FF2B5EF4-FFF2-40B4-BE49-F238E27FC236}">
                <a16:creationId xmlns:a16="http://schemas.microsoft.com/office/drawing/2014/main" id="{122B7857-C108-5F27-1A3A-56A97A480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735" y="2238817"/>
            <a:ext cx="2380365" cy="23803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Objetivos da Aula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2CADA21-1744-A440-2552-B67FE9BAE4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099513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 problema da fraude em cartões de crédito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A8C84D-14D2-94C0-A405-414938E6DE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47333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 que é Machine Learning?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035E1F-7A31-8FF8-6FE5-5A33FBEA7D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38689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Tipos de Aprendizado em 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4C2F54-E736-D0BF-0BA9-DA460FC8BF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353402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O dataset de fraude em cartões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72BE05-955D-E36A-2C7A-5D2D6A512B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31711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Exploração inicial com Pandas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7AF468-C1CF-0185-FAFB-B26CFE217D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8528349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Atividade prática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9CEFDB-6B55-95B9-AF0C-690DB844BD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12842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Resumo da Aula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2F60AB-5BDF-93A9-5A28-618E3BCC6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158905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339</Words>
  <Application>Microsoft Office PowerPoint</Application>
  <PresentationFormat>Apresentação na tela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Aula 1 - Fundamentos de Machine Learning Detecção de Fraude em Cartões de Crédito</vt:lpstr>
      <vt:lpstr>Objetivos da Aula 1</vt:lpstr>
      <vt:lpstr>O problema da fraude em cartões de crédito</vt:lpstr>
      <vt:lpstr>O que é Machine Learning?</vt:lpstr>
      <vt:lpstr>Tipos de Aprendizado em ML</vt:lpstr>
      <vt:lpstr>O dataset de fraude em cartões</vt:lpstr>
      <vt:lpstr>Exploração inicial com Pandas</vt:lpstr>
      <vt:lpstr>Atividade prática</vt:lpstr>
      <vt:lpstr>Resumo da Aula 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Ramiro Junior</cp:lastModifiedBy>
  <cp:revision>1</cp:revision>
  <dcterms:created xsi:type="dcterms:W3CDTF">2013-01-27T09:14:16Z</dcterms:created>
  <dcterms:modified xsi:type="dcterms:W3CDTF">2025-08-28T23:36:29Z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5498d2-29ec-4c1a-b398-8a8e1b01e345_Enabled">
    <vt:lpwstr>true</vt:lpwstr>
  </property>
  <property fmtid="{D5CDD505-2E9C-101B-9397-08002B2CF9AE}" pid="3" name="MSIP_Label_975498d2-29ec-4c1a-b398-8a8e1b01e345_SetDate">
    <vt:lpwstr>2025-08-22T01:42:37Z</vt:lpwstr>
  </property>
  <property fmtid="{D5CDD505-2E9C-101B-9397-08002B2CF9AE}" pid="4" name="MSIP_Label_975498d2-29ec-4c1a-b398-8a8e1b01e345_Method">
    <vt:lpwstr>Standard</vt:lpwstr>
  </property>
  <property fmtid="{D5CDD505-2E9C-101B-9397-08002B2CF9AE}" pid="5" name="MSIP_Label_975498d2-29ec-4c1a-b398-8a8e1b01e345_Name">
    <vt:lpwstr>defa4170-0d19-0005-0004-bc88714345d2</vt:lpwstr>
  </property>
  <property fmtid="{D5CDD505-2E9C-101B-9397-08002B2CF9AE}" pid="6" name="MSIP_Label_975498d2-29ec-4c1a-b398-8a8e1b01e345_SiteId">
    <vt:lpwstr>28c27457-1a57-4ca5-a81f-93db7cacc421</vt:lpwstr>
  </property>
  <property fmtid="{D5CDD505-2E9C-101B-9397-08002B2CF9AE}" pid="7" name="MSIP_Label_975498d2-29ec-4c1a-b398-8a8e1b01e345_ActionId">
    <vt:lpwstr>d8163476-2f8d-4383-9a86-dfa06921f1cc</vt:lpwstr>
  </property>
  <property fmtid="{D5CDD505-2E9C-101B-9397-08002B2CF9AE}" pid="8" name="MSIP_Label_975498d2-29ec-4c1a-b398-8a8e1b01e345_ContentBits">
    <vt:lpwstr>0</vt:lpwstr>
  </property>
  <property fmtid="{D5CDD505-2E9C-101B-9397-08002B2CF9AE}" pid="9" name="MSIP_Label_975498d2-29ec-4c1a-b398-8a8e1b01e345_Tag">
    <vt:lpwstr>10, 3, 0, 1</vt:lpwstr>
  </property>
</Properties>
</file>