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628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iro Junior" userId="46d360db-a543-4f10-a61d-e433b693d7d6" providerId="ADAL" clId="{C60FD373-253B-41DC-B51E-89E7BA0C4AF8}"/>
    <pc:docChg chg="custSel modSld">
      <pc:chgData name="Ramiro Junior" userId="46d360db-a543-4f10-a61d-e433b693d7d6" providerId="ADAL" clId="{C60FD373-253B-41DC-B51E-89E7BA0C4AF8}" dt="2025-08-28T23:34:31.139" v="6" actId="26606"/>
      <pc:docMkLst>
        <pc:docMk/>
      </pc:docMkLst>
      <pc:sldChg chg="addSp delSp modSp mod setBg">
        <pc:chgData name="Ramiro Junior" userId="46d360db-a543-4f10-a61d-e433b693d7d6" providerId="ADAL" clId="{C60FD373-253B-41DC-B51E-89E7BA0C4AF8}" dt="2025-08-28T23:34:31.139" v="6" actId="26606"/>
        <pc:sldMkLst>
          <pc:docMk/>
          <pc:sldMk cId="0" sldId="256"/>
        </pc:sldMkLst>
        <pc:spChg chg="mod">
          <ac:chgData name="Ramiro Junior" userId="46d360db-a543-4f10-a61d-e433b693d7d6" providerId="ADAL" clId="{C60FD373-253B-41DC-B51E-89E7BA0C4AF8}" dt="2025-08-28T23:34:31.139" v="6" actId="26606"/>
          <ac:spMkLst>
            <pc:docMk/>
            <pc:sldMk cId="0" sldId="256"/>
            <ac:spMk id="2" creationId="{00000000-0000-0000-0000-000000000000}"/>
          </ac:spMkLst>
        </pc:spChg>
        <pc:spChg chg="mod">
          <ac:chgData name="Ramiro Junior" userId="46d360db-a543-4f10-a61d-e433b693d7d6" providerId="ADAL" clId="{C60FD373-253B-41DC-B51E-89E7BA0C4AF8}" dt="2025-08-28T23:34:31.139" v="6" actId="26606"/>
          <ac:spMkLst>
            <pc:docMk/>
            <pc:sldMk cId="0" sldId="256"/>
            <ac:spMk id="3" creationId="{00000000-0000-0000-0000-000000000000}"/>
          </ac:spMkLst>
        </pc:spChg>
        <pc:spChg chg="add del">
          <ac:chgData name="Ramiro Junior" userId="46d360db-a543-4f10-a61d-e433b693d7d6" providerId="ADAL" clId="{C60FD373-253B-41DC-B51E-89E7BA0C4AF8}" dt="2025-08-28T23:34:31.139" v="6" actId="26606"/>
          <ac:spMkLst>
            <pc:docMk/>
            <pc:sldMk cId="0" sldId="256"/>
            <ac:spMk id="10" creationId="{65219498-D544-41AC-98FE-8F956EF66A62}"/>
          </ac:spMkLst>
        </pc:spChg>
        <pc:spChg chg="add del">
          <ac:chgData name="Ramiro Junior" userId="46d360db-a543-4f10-a61d-e433b693d7d6" providerId="ADAL" clId="{C60FD373-253B-41DC-B51E-89E7BA0C4AF8}" dt="2025-08-28T23:34:31.139" v="6" actId="26606"/>
          <ac:spMkLst>
            <pc:docMk/>
            <pc:sldMk cId="0" sldId="256"/>
            <ac:spMk id="12" creationId="{F500DBFC-17A9-4E0A-AEE2-A49F9AEEF0FD}"/>
          </ac:spMkLst>
        </pc:spChg>
        <pc:spChg chg="add">
          <ac:chgData name="Ramiro Junior" userId="46d360db-a543-4f10-a61d-e433b693d7d6" providerId="ADAL" clId="{C60FD373-253B-41DC-B51E-89E7BA0C4AF8}" dt="2025-08-28T23:34:31.139" v="6" actId="26606"/>
          <ac:spMkLst>
            <pc:docMk/>
            <pc:sldMk cId="0" sldId="256"/>
            <ac:spMk id="23" creationId="{1DF91F20-B96F-4F77-AC3E-2CDD3BAA10C2}"/>
          </ac:spMkLst>
        </pc:spChg>
        <pc:spChg chg="add">
          <ac:chgData name="Ramiro Junior" userId="46d360db-a543-4f10-a61d-e433b693d7d6" providerId="ADAL" clId="{C60FD373-253B-41DC-B51E-89E7BA0C4AF8}" dt="2025-08-28T23:34:31.139" v="6" actId="26606"/>
          <ac:spMkLst>
            <pc:docMk/>
            <pc:sldMk cId="0" sldId="256"/>
            <ac:spMk id="25" creationId="{C3D487F7-9050-4871-B351-34A72ADB296C}"/>
          </ac:spMkLst>
        </pc:spChg>
        <pc:spChg chg="add">
          <ac:chgData name="Ramiro Junior" userId="46d360db-a543-4f10-a61d-e433b693d7d6" providerId="ADAL" clId="{C60FD373-253B-41DC-B51E-89E7BA0C4AF8}" dt="2025-08-28T23:34:31.139" v="6" actId="26606"/>
          <ac:spMkLst>
            <pc:docMk/>
            <pc:sldMk cId="0" sldId="256"/>
            <ac:spMk id="27" creationId="{F43C27DD-EF6A-4C48-9669-C2970E71A814}"/>
          </ac:spMkLst>
        </pc:spChg>
        <pc:spChg chg="add">
          <ac:chgData name="Ramiro Junior" userId="46d360db-a543-4f10-a61d-e433b693d7d6" providerId="ADAL" clId="{C60FD373-253B-41DC-B51E-89E7BA0C4AF8}" dt="2025-08-28T23:34:31.139" v="6" actId="26606"/>
          <ac:spMkLst>
            <pc:docMk/>
            <pc:sldMk cId="0" sldId="256"/>
            <ac:spMk id="29" creationId="{C84384FE-1C88-4CAA-8FB8-2313A3AE734D}"/>
          </ac:spMkLst>
        </pc:spChg>
        <pc:spChg chg="add">
          <ac:chgData name="Ramiro Junior" userId="46d360db-a543-4f10-a61d-e433b693d7d6" providerId="ADAL" clId="{C60FD373-253B-41DC-B51E-89E7BA0C4AF8}" dt="2025-08-28T23:34:31.139" v="6" actId="26606"/>
          <ac:spMkLst>
            <pc:docMk/>
            <pc:sldMk cId="0" sldId="256"/>
            <ac:spMk id="31" creationId="{87B6A113-58CD-406C-BCE4-6E1F1F2BE696}"/>
          </ac:spMkLst>
        </pc:spChg>
        <pc:spChg chg="add">
          <ac:chgData name="Ramiro Junior" userId="46d360db-a543-4f10-a61d-e433b693d7d6" providerId="ADAL" clId="{C60FD373-253B-41DC-B51E-89E7BA0C4AF8}" dt="2025-08-28T23:34:31.139" v="6" actId="26606"/>
          <ac:spMkLst>
            <pc:docMk/>
            <pc:sldMk cId="0" sldId="256"/>
            <ac:spMk id="33" creationId="{05A1AA86-B7E6-4C02-AA34-F1A25CD4CCBD}"/>
          </ac:spMkLst>
        </pc:spChg>
        <pc:grpChg chg="add">
          <ac:chgData name="Ramiro Junior" userId="46d360db-a543-4f10-a61d-e433b693d7d6" providerId="ADAL" clId="{C60FD373-253B-41DC-B51E-89E7BA0C4AF8}" dt="2025-08-28T23:32:55.705" v="0" actId="26606"/>
          <ac:grpSpMkLst>
            <pc:docMk/>
            <pc:sldMk cId="0" sldId="256"/>
            <ac:grpSpMk id="14" creationId="{D74613BB-817C-4C4F-8A24-4936F2F064C0}"/>
          </ac:grpSpMkLst>
        </pc:grpChg>
        <pc:picChg chg="add">
          <ac:chgData name="Ramiro Junior" userId="46d360db-a543-4f10-a61d-e433b693d7d6" providerId="ADAL" clId="{C60FD373-253B-41DC-B51E-89E7BA0C4AF8}" dt="2025-08-28T23:32:55.705" v="0" actId="26606"/>
          <ac:picMkLst>
            <pc:docMk/>
            <pc:sldMk cId="0" sldId="256"/>
            <ac:picMk id="7" creationId="{0016D069-1095-58E5-4204-1E672C435A96}"/>
          </ac:picMkLst>
        </pc:picChg>
      </pc:sldChg>
      <pc:sldChg chg="addSp delSp modSp mod setBg">
        <pc:chgData name="Ramiro Junior" userId="46d360db-a543-4f10-a61d-e433b693d7d6" providerId="ADAL" clId="{C60FD373-253B-41DC-B51E-89E7BA0C4AF8}" dt="2025-08-28T23:33:08.966" v="1" actId="26606"/>
        <pc:sldMkLst>
          <pc:docMk/>
          <pc:sldMk cId="0" sldId="257"/>
        </pc:sldMkLst>
        <pc:spChg chg="mod">
          <ac:chgData name="Ramiro Junior" userId="46d360db-a543-4f10-a61d-e433b693d7d6" providerId="ADAL" clId="{C60FD373-253B-41DC-B51E-89E7BA0C4AF8}" dt="2025-08-28T23:33:08.966" v="1" actId="26606"/>
          <ac:spMkLst>
            <pc:docMk/>
            <pc:sldMk cId="0" sldId="257"/>
            <ac:spMk id="2" creationId="{00000000-0000-0000-0000-000000000000}"/>
          </ac:spMkLst>
        </pc:spChg>
        <pc:spChg chg="del">
          <ac:chgData name="Ramiro Junior" userId="46d360db-a543-4f10-a61d-e433b693d7d6" providerId="ADAL" clId="{C60FD373-253B-41DC-B51E-89E7BA0C4AF8}" dt="2025-08-28T23:33:08.966" v="1" actId="26606"/>
          <ac:spMkLst>
            <pc:docMk/>
            <pc:sldMk cId="0" sldId="257"/>
            <ac:spMk id="3" creationId="{00000000-0000-0000-0000-000000000000}"/>
          </ac:spMkLst>
        </pc:spChg>
        <pc:spChg chg="add">
          <ac:chgData name="Ramiro Junior" userId="46d360db-a543-4f10-a61d-e433b693d7d6" providerId="ADAL" clId="{C60FD373-253B-41DC-B51E-89E7BA0C4AF8}" dt="2025-08-28T23:33:08.966" v="1" actId="26606"/>
          <ac:spMkLst>
            <pc:docMk/>
            <pc:sldMk cId="0" sldId="257"/>
            <ac:spMk id="9" creationId="{BACC6370-2D7E-4714-9D71-7542949D7D5D}"/>
          </ac:spMkLst>
        </pc:spChg>
        <pc:spChg chg="add">
          <ac:chgData name="Ramiro Junior" userId="46d360db-a543-4f10-a61d-e433b693d7d6" providerId="ADAL" clId="{C60FD373-253B-41DC-B51E-89E7BA0C4AF8}" dt="2025-08-28T23:33:08.966" v="1" actId="26606"/>
          <ac:spMkLst>
            <pc:docMk/>
            <pc:sldMk cId="0" sldId="257"/>
            <ac:spMk id="11" creationId="{F68B3F68-107C-434F-AA38-110D5EA91B85}"/>
          </ac:spMkLst>
        </pc:spChg>
        <pc:spChg chg="add">
          <ac:chgData name="Ramiro Junior" userId="46d360db-a543-4f10-a61d-e433b693d7d6" providerId="ADAL" clId="{C60FD373-253B-41DC-B51E-89E7BA0C4AF8}" dt="2025-08-28T23:33:08.966" v="1" actId="26606"/>
          <ac:spMkLst>
            <pc:docMk/>
            <pc:sldMk cId="0" sldId="257"/>
            <ac:spMk id="13" creationId="{AAD0DBB9-1A4B-4391-81D4-CB19F9AB918A}"/>
          </ac:spMkLst>
        </pc:spChg>
        <pc:spChg chg="add">
          <ac:chgData name="Ramiro Junior" userId="46d360db-a543-4f10-a61d-e433b693d7d6" providerId="ADAL" clId="{C60FD373-253B-41DC-B51E-89E7BA0C4AF8}" dt="2025-08-28T23:33:08.966" v="1" actId="26606"/>
          <ac:spMkLst>
            <pc:docMk/>
            <pc:sldMk cId="0" sldId="257"/>
            <ac:spMk id="15" creationId="{063BBA22-50EA-4C4D-BE05-F1CE4E63AA56}"/>
          </ac:spMkLst>
        </pc:spChg>
        <pc:graphicFrameChg chg="add">
          <ac:chgData name="Ramiro Junior" userId="46d360db-a543-4f10-a61d-e433b693d7d6" providerId="ADAL" clId="{C60FD373-253B-41DC-B51E-89E7BA0C4AF8}" dt="2025-08-28T23:33:08.966" v="1" actId="26606"/>
          <ac:graphicFrameMkLst>
            <pc:docMk/>
            <pc:sldMk cId="0" sldId="257"/>
            <ac:graphicFrameMk id="5" creationId="{F0CE3D1C-FEFC-2780-A273-FD96B08EBB4E}"/>
          </ac:graphicFrameMkLst>
        </pc:graphicFrameChg>
      </pc:sldChg>
      <pc:sldChg chg="addSp delSp modSp mod setBg">
        <pc:chgData name="Ramiro Junior" userId="46d360db-a543-4f10-a61d-e433b693d7d6" providerId="ADAL" clId="{C60FD373-253B-41DC-B51E-89E7BA0C4AF8}" dt="2025-08-28T23:33:30.209" v="2" actId="26606"/>
        <pc:sldMkLst>
          <pc:docMk/>
          <pc:sldMk cId="0" sldId="258"/>
        </pc:sldMkLst>
        <pc:spChg chg="mod">
          <ac:chgData name="Ramiro Junior" userId="46d360db-a543-4f10-a61d-e433b693d7d6" providerId="ADAL" clId="{C60FD373-253B-41DC-B51E-89E7BA0C4AF8}" dt="2025-08-28T23:33:30.209" v="2" actId="26606"/>
          <ac:spMkLst>
            <pc:docMk/>
            <pc:sldMk cId="0" sldId="258"/>
            <ac:spMk id="2" creationId="{00000000-0000-0000-0000-000000000000}"/>
          </ac:spMkLst>
        </pc:spChg>
        <pc:spChg chg="del">
          <ac:chgData name="Ramiro Junior" userId="46d360db-a543-4f10-a61d-e433b693d7d6" providerId="ADAL" clId="{C60FD373-253B-41DC-B51E-89E7BA0C4AF8}" dt="2025-08-28T23:33:30.209" v="2" actId="26606"/>
          <ac:spMkLst>
            <pc:docMk/>
            <pc:sldMk cId="0" sldId="258"/>
            <ac:spMk id="3" creationId="{00000000-0000-0000-0000-000000000000}"/>
          </ac:spMkLst>
        </pc:spChg>
        <pc:spChg chg="add">
          <ac:chgData name="Ramiro Junior" userId="46d360db-a543-4f10-a61d-e433b693d7d6" providerId="ADAL" clId="{C60FD373-253B-41DC-B51E-89E7BA0C4AF8}" dt="2025-08-28T23:33:30.209" v="2" actId="26606"/>
          <ac:spMkLst>
            <pc:docMk/>
            <pc:sldMk cId="0" sldId="258"/>
            <ac:spMk id="9" creationId="{BACC6370-2D7E-4714-9D71-7542949D7D5D}"/>
          </ac:spMkLst>
        </pc:spChg>
        <pc:spChg chg="add">
          <ac:chgData name="Ramiro Junior" userId="46d360db-a543-4f10-a61d-e433b693d7d6" providerId="ADAL" clId="{C60FD373-253B-41DC-B51E-89E7BA0C4AF8}" dt="2025-08-28T23:33:30.209" v="2" actId="26606"/>
          <ac:spMkLst>
            <pc:docMk/>
            <pc:sldMk cId="0" sldId="258"/>
            <ac:spMk id="11" creationId="{F68B3F68-107C-434F-AA38-110D5EA91B85}"/>
          </ac:spMkLst>
        </pc:spChg>
        <pc:spChg chg="add">
          <ac:chgData name="Ramiro Junior" userId="46d360db-a543-4f10-a61d-e433b693d7d6" providerId="ADAL" clId="{C60FD373-253B-41DC-B51E-89E7BA0C4AF8}" dt="2025-08-28T23:33:30.209" v="2" actId="26606"/>
          <ac:spMkLst>
            <pc:docMk/>
            <pc:sldMk cId="0" sldId="258"/>
            <ac:spMk id="13" creationId="{AAD0DBB9-1A4B-4391-81D4-CB19F9AB918A}"/>
          </ac:spMkLst>
        </pc:spChg>
        <pc:spChg chg="add">
          <ac:chgData name="Ramiro Junior" userId="46d360db-a543-4f10-a61d-e433b693d7d6" providerId="ADAL" clId="{C60FD373-253B-41DC-B51E-89E7BA0C4AF8}" dt="2025-08-28T23:33:30.209" v="2" actId="26606"/>
          <ac:spMkLst>
            <pc:docMk/>
            <pc:sldMk cId="0" sldId="258"/>
            <ac:spMk id="15" creationId="{063BBA22-50EA-4C4D-BE05-F1CE4E63AA56}"/>
          </ac:spMkLst>
        </pc:spChg>
        <pc:graphicFrameChg chg="add">
          <ac:chgData name="Ramiro Junior" userId="46d360db-a543-4f10-a61d-e433b693d7d6" providerId="ADAL" clId="{C60FD373-253B-41DC-B51E-89E7BA0C4AF8}" dt="2025-08-28T23:33:30.209" v="2" actId="26606"/>
          <ac:graphicFrameMkLst>
            <pc:docMk/>
            <pc:sldMk cId="0" sldId="258"/>
            <ac:graphicFrameMk id="5" creationId="{910A4AC9-0FD5-D423-B47B-5BA00F0B4985}"/>
          </ac:graphicFrameMkLst>
        </pc:graphicFrameChg>
      </pc:sldChg>
      <pc:sldChg chg="addSp delSp modSp mod setBg">
        <pc:chgData name="Ramiro Junior" userId="46d360db-a543-4f10-a61d-e433b693d7d6" providerId="ADAL" clId="{C60FD373-253B-41DC-B51E-89E7BA0C4AF8}" dt="2025-08-28T23:33:37.895" v="3" actId="26606"/>
        <pc:sldMkLst>
          <pc:docMk/>
          <pc:sldMk cId="0" sldId="259"/>
        </pc:sldMkLst>
        <pc:spChg chg="mod">
          <ac:chgData name="Ramiro Junior" userId="46d360db-a543-4f10-a61d-e433b693d7d6" providerId="ADAL" clId="{C60FD373-253B-41DC-B51E-89E7BA0C4AF8}" dt="2025-08-28T23:33:37.895" v="3" actId="26606"/>
          <ac:spMkLst>
            <pc:docMk/>
            <pc:sldMk cId="0" sldId="259"/>
            <ac:spMk id="2" creationId="{00000000-0000-0000-0000-000000000000}"/>
          </ac:spMkLst>
        </pc:spChg>
        <pc:spChg chg="del">
          <ac:chgData name="Ramiro Junior" userId="46d360db-a543-4f10-a61d-e433b693d7d6" providerId="ADAL" clId="{C60FD373-253B-41DC-B51E-89E7BA0C4AF8}" dt="2025-08-28T23:33:37.895" v="3" actId="26606"/>
          <ac:spMkLst>
            <pc:docMk/>
            <pc:sldMk cId="0" sldId="259"/>
            <ac:spMk id="3" creationId="{00000000-0000-0000-0000-000000000000}"/>
          </ac:spMkLst>
        </pc:spChg>
        <pc:spChg chg="add">
          <ac:chgData name="Ramiro Junior" userId="46d360db-a543-4f10-a61d-e433b693d7d6" providerId="ADAL" clId="{C60FD373-253B-41DC-B51E-89E7BA0C4AF8}" dt="2025-08-28T23:33:37.895" v="3" actId="26606"/>
          <ac:spMkLst>
            <pc:docMk/>
            <pc:sldMk cId="0" sldId="259"/>
            <ac:spMk id="9" creationId="{BACC6370-2D7E-4714-9D71-7542949D7D5D}"/>
          </ac:spMkLst>
        </pc:spChg>
        <pc:spChg chg="add">
          <ac:chgData name="Ramiro Junior" userId="46d360db-a543-4f10-a61d-e433b693d7d6" providerId="ADAL" clId="{C60FD373-253B-41DC-B51E-89E7BA0C4AF8}" dt="2025-08-28T23:33:37.895" v="3" actId="26606"/>
          <ac:spMkLst>
            <pc:docMk/>
            <pc:sldMk cId="0" sldId="259"/>
            <ac:spMk id="11" creationId="{F68B3F68-107C-434F-AA38-110D5EA91B85}"/>
          </ac:spMkLst>
        </pc:spChg>
        <pc:spChg chg="add">
          <ac:chgData name="Ramiro Junior" userId="46d360db-a543-4f10-a61d-e433b693d7d6" providerId="ADAL" clId="{C60FD373-253B-41DC-B51E-89E7BA0C4AF8}" dt="2025-08-28T23:33:37.895" v="3" actId="26606"/>
          <ac:spMkLst>
            <pc:docMk/>
            <pc:sldMk cId="0" sldId="259"/>
            <ac:spMk id="13" creationId="{AAD0DBB9-1A4B-4391-81D4-CB19F9AB918A}"/>
          </ac:spMkLst>
        </pc:spChg>
        <pc:spChg chg="add">
          <ac:chgData name="Ramiro Junior" userId="46d360db-a543-4f10-a61d-e433b693d7d6" providerId="ADAL" clId="{C60FD373-253B-41DC-B51E-89E7BA0C4AF8}" dt="2025-08-28T23:33:37.895" v="3" actId="26606"/>
          <ac:spMkLst>
            <pc:docMk/>
            <pc:sldMk cId="0" sldId="259"/>
            <ac:spMk id="15" creationId="{063BBA22-50EA-4C4D-BE05-F1CE4E63AA56}"/>
          </ac:spMkLst>
        </pc:spChg>
        <pc:graphicFrameChg chg="add">
          <ac:chgData name="Ramiro Junior" userId="46d360db-a543-4f10-a61d-e433b693d7d6" providerId="ADAL" clId="{C60FD373-253B-41DC-B51E-89E7BA0C4AF8}" dt="2025-08-28T23:33:37.895" v="3" actId="26606"/>
          <ac:graphicFrameMkLst>
            <pc:docMk/>
            <pc:sldMk cId="0" sldId="259"/>
            <ac:graphicFrameMk id="5" creationId="{3CE98368-F2EE-1D3A-0DDE-826EEF9062E2}"/>
          </ac:graphicFrameMkLst>
        </pc:graphicFrameChg>
      </pc:sldChg>
      <pc:sldChg chg="addSp delSp modSp mod setBg">
        <pc:chgData name="Ramiro Junior" userId="46d360db-a543-4f10-a61d-e433b693d7d6" providerId="ADAL" clId="{C60FD373-253B-41DC-B51E-89E7BA0C4AF8}" dt="2025-08-28T23:33:57.900" v="4" actId="26606"/>
        <pc:sldMkLst>
          <pc:docMk/>
          <pc:sldMk cId="0" sldId="260"/>
        </pc:sldMkLst>
        <pc:spChg chg="mod">
          <ac:chgData name="Ramiro Junior" userId="46d360db-a543-4f10-a61d-e433b693d7d6" providerId="ADAL" clId="{C60FD373-253B-41DC-B51E-89E7BA0C4AF8}" dt="2025-08-28T23:33:57.900" v="4" actId="26606"/>
          <ac:spMkLst>
            <pc:docMk/>
            <pc:sldMk cId="0" sldId="260"/>
            <ac:spMk id="2" creationId="{00000000-0000-0000-0000-000000000000}"/>
          </ac:spMkLst>
        </pc:spChg>
        <pc:spChg chg="del">
          <ac:chgData name="Ramiro Junior" userId="46d360db-a543-4f10-a61d-e433b693d7d6" providerId="ADAL" clId="{C60FD373-253B-41DC-B51E-89E7BA0C4AF8}" dt="2025-08-28T23:33:57.900" v="4" actId="26606"/>
          <ac:spMkLst>
            <pc:docMk/>
            <pc:sldMk cId="0" sldId="260"/>
            <ac:spMk id="3" creationId="{00000000-0000-0000-0000-000000000000}"/>
          </ac:spMkLst>
        </pc:spChg>
        <pc:spChg chg="add">
          <ac:chgData name="Ramiro Junior" userId="46d360db-a543-4f10-a61d-e433b693d7d6" providerId="ADAL" clId="{C60FD373-253B-41DC-B51E-89E7BA0C4AF8}" dt="2025-08-28T23:33:57.900" v="4" actId="26606"/>
          <ac:spMkLst>
            <pc:docMk/>
            <pc:sldMk cId="0" sldId="260"/>
            <ac:spMk id="9" creationId="{BACC6370-2D7E-4714-9D71-7542949D7D5D}"/>
          </ac:spMkLst>
        </pc:spChg>
        <pc:spChg chg="add">
          <ac:chgData name="Ramiro Junior" userId="46d360db-a543-4f10-a61d-e433b693d7d6" providerId="ADAL" clId="{C60FD373-253B-41DC-B51E-89E7BA0C4AF8}" dt="2025-08-28T23:33:57.900" v="4" actId="26606"/>
          <ac:spMkLst>
            <pc:docMk/>
            <pc:sldMk cId="0" sldId="260"/>
            <ac:spMk id="11" creationId="{F68B3F68-107C-434F-AA38-110D5EA91B85}"/>
          </ac:spMkLst>
        </pc:spChg>
        <pc:spChg chg="add">
          <ac:chgData name="Ramiro Junior" userId="46d360db-a543-4f10-a61d-e433b693d7d6" providerId="ADAL" clId="{C60FD373-253B-41DC-B51E-89E7BA0C4AF8}" dt="2025-08-28T23:33:57.900" v="4" actId="26606"/>
          <ac:spMkLst>
            <pc:docMk/>
            <pc:sldMk cId="0" sldId="260"/>
            <ac:spMk id="13" creationId="{AAD0DBB9-1A4B-4391-81D4-CB19F9AB918A}"/>
          </ac:spMkLst>
        </pc:spChg>
        <pc:spChg chg="add">
          <ac:chgData name="Ramiro Junior" userId="46d360db-a543-4f10-a61d-e433b693d7d6" providerId="ADAL" clId="{C60FD373-253B-41DC-B51E-89E7BA0C4AF8}" dt="2025-08-28T23:33:57.900" v="4" actId="26606"/>
          <ac:spMkLst>
            <pc:docMk/>
            <pc:sldMk cId="0" sldId="260"/>
            <ac:spMk id="15" creationId="{063BBA22-50EA-4C4D-BE05-F1CE4E63AA56}"/>
          </ac:spMkLst>
        </pc:spChg>
        <pc:graphicFrameChg chg="add">
          <ac:chgData name="Ramiro Junior" userId="46d360db-a543-4f10-a61d-e433b693d7d6" providerId="ADAL" clId="{C60FD373-253B-41DC-B51E-89E7BA0C4AF8}" dt="2025-08-28T23:33:57.900" v="4" actId="26606"/>
          <ac:graphicFrameMkLst>
            <pc:docMk/>
            <pc:sldMk cId="0" sldId="260"/>
            <ac:graphicFrameMk id="5" creationId="{54A36EB0-C122-0EE0-BD38-6E4066AFE447}"/>
          </ac:graphicFrameMkLst>
        </pc:graphicFrameChg>
      </pc:sldChg>
      <pc:sldChg chg="addSp delSp modSp mod setBg">
        <pc:chgData name="Ramiro Junior" userId="46d360db-a543-4f10-a61d-e433b693d7d6" providerId="ADAL" clId="{C60FD373-253B-41DC-B51E-89E7BA0C4AF8}" dt="2025-08-28T23:34:05.051" v="5" actId="26606"/>
        <pc:sldMkLst>
          <pc:docMk/>
          <pc:sldMk cId="0" sldId="261"/>
        </pc:sldMkLst>
        <pc:spChg chg="mod">
          <ac:chgData name="Ramiro Junior" userId="46d360db-a543-4f10-a61d-e433b693d7d6" providerId="ADAL" clId="{C60FD373-253B-41DC-B51E-89E7BA0C4AF8}" dt="2025-08-28T23:34:05.051" v="5" actId="26606"/>
          <ac:spMkLst>
            <pc:docMk/>
            <pc:sldMk cId="0" sldId="261"/>
            <ac:spMk id="2" creationId="{00000000-0000-0000-0000-000000000000}"/>
          </ac:spMkLst>
        </pc:spChg>
        <pc:spChg chg="del">
          <ac:chgData name="Ramiro Junior" userId="46d360db-a543-4f10-a61d-e433b693d7d6" providerId="ADAL" clId="{C60FD373-253B-41DC-B51E-89E7BA0C4AF8}" dt="2025-08-28T23:34:05.051" v="5" actId="26606"/>
          <ac:spMkLst>
            <pc:docMk/>
            <pc:sldMk cId="0" sldId="261"/>
            <ac:spMk id="3" creationId="{00000000-0000-0000-0000-000000000000}"/>
          </ac:spMkLst>
        </pc:spChg>
        <pc:spChg chg="add">
          <ac:chgData name="Ramiro Junior" userId="46d360db-a543-4f10-a61d-e433b693d7d6" providerId="ADAL" clId="{C60FD373-253B-41DC-B51E-89E7BA0C4AF8}" dt="2025-08-28T23:34:05.051" v="5" actId="26606"/>
          <ac:spMkLst>
            <pc:docMk/>
            <pc:sldMk cId="0" sldId="261"/>
            <ac:spMk id="9" creationId="{BACC6370-2D7E-4714-9D71-7542949D7D5D}"/>
          </ac:spMkLst>
        </pc:spChg>
        <pc:spChg chg="add">
          <ac:chgData name="Ramiro Junior" userId="46d360db-a543-4f10-a61d-e433b693d7d6" providerId="ADAL" clId="{C60FD373-253B-41DC-B51E-89E7BA0C4AF8}" dt="2025-08-28T23:34:05.051" v="5" actId="26606"/>
          <ac:spMkLst>
            <pc:docMk/>
            <pc:sldMk cId="0" sldId="261"/>
            <ac:spMk id="11" creationId="{F68B3F68-107C-434F-AA38-110D5EA91B85}"/>
          </ac:spMkLst>
        </pc:spChg>
        <pc:spChg chg="add">
          <ac:chgData name="Ramiro Junior" userId="46d360db-a543-4f10-a61d-e433b693d7d6" providerId="ADAL" clId="{C60FD373-253B-41DC-B51E-89E7BA0C4AF8}" dt="2025-08-28T23:34:05.051" v="5" actId="26606"/>
          <ac:spMkLst>
            <pc:docMk/>
            <pc:sldMk cId="0" sldId="261"/>
            <ac:spMk id="13" creationId="{AAD0DBB9-1A4B-4391-81D4-CB19F9AB918A}"/>
          </ac:spMkLst>
        </pc:spChg>
        <pc:spChg chg="add">
          <ac:chgData name="Ramiro Junior" userId="46d360db-a543-4f10-a61d-e433b693d7d6" providerId="ADAL" clId="{C60FD373-253B-41DC-B51E-89E7BA0C4AF8}" dt="2025-08-28T23:34:05.051" v="5" actId="26606"/>
          <ac:spMkLst>
            <pc:docMk/>
            <pc:sldMk cId="0" sldId="261"/>
            <ac:spMk id="15" creationId="{063BBA22-50EA-4C4D-BE05-F1CE4E63AA56}"/>
          </ac:spMkLst>
        </pc:spChg>
        <pc:graphicFrameChg chg="add">
          <ac:chgData name="Ramiro Junior" userId="46d360db-a543-4f10-a61d-e433b693d7d6" providerId="ADAL" clId="{C60FD373-253B-41DC-B51E-89E7BA0C4AF8}" dt="2025-08-28T23:34:05.051" v="5" actId="26606"/>
          <ac:graphicFrameMkLst>
            <pc:docMk/>
            <pc:sldMk cId="0" sldId="261"/>
            <ac:graphicFrameMk id="5" creationId="{93298003-CF2C-8913-4DC5-FC35DD67B1B8}"/>
          </ac:graphicFrameMkLst>
        </pc:graphicFrameChg>
      </pc:sldChg>
    </pc:docChg>
  </pc:docChgLst>
  <pc:docChgLst>
    <pc:chgData name="Ramiro Junior" userId="S::i4072@rn.senac.br::46d360db-a543-4f10-a61d-e433b693d7d6" providerId="AD" clId="Web-{631F216D-B5C3-0468-75EB-3C0D9490B591}"/>
    <pc:docChg chg="mod">
      <pc:chgData name="Ramiro Junior" userId="S::i4072@rn.senac.br::46d360db-a543-4f10-a61d-e433b693d7d6" providerId="AD" clId="Web-{631F216D-B5C3-0468-75EB-3C0D9490B591}" dt="2025-08-28T17:40:30.275" v="0" actId="33475"/>
      <pc:docMkLst>
        <pc:docMk/>
      </pc:docMkLst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15.png"/><Relationship Id="rId7" Type="http://schemas.openxmlformats.org/officeDocument/2006/relationships/image" Target="../media/image27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15.png"/><Relationship Id="rId7" Type="http://schemas.openxmlformats.org/officeDocument/2006/relationships/image" Target="../media/image27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A7A011-0CD6-4313-9758-EB950049006E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5C658DCC-D2A3-4DBE-9029-A4ECD578609E}">
      <dgm:prSet/>
      <dgm:spPr/>
      <dgm:t>
        <a:bodyPr/>
        <a:lstStyle/>
        <a:p>
          <a:r>
            <a:rPr lang="en-US"/>
            <a:t>Investigação inicial para compreender estrutura, padrões e problemas nos dados.</a:t>
          </a:r>
        </a:p>
      </dgm:t>
    </dgm:pt>
    <dgm:pt modelId="{5F9254AA-BDCA-4DA3-B378-97FD1D186856}" type="parTrans" cxnId="{8958973D-A1DD-43D8-AF65-7564569ECBE5}">
      <dgm:prSet/>
      <dgm:spPr/>
      <dgm:t>
        <a:bodyPr/>
        <a:lstStyle/>
        <a:p>
          <a:endParaRPr lang="en-US"/>
        </a:p>
      </dgm:t>
    </dgm:pt>
    <dgm:pt modelId="{505053C5-86FD-4ED5-97D4-A12381885FF8}" type="sibTrans" cxnId="{8958973D-A1DD-43D8-AF65-7564569ECBE5}">
      <dgm:prSet/>
      <dgm:spPr/>
      <dgm:t>
        <a:bodyPr/>
        <a:lstStyle/>
        <a:p>
          <a:endParaRPr lang="en-US"/>
        </a:p>
      </dgm:t>
    </dgm:pt>
    <dgm:pt modelId="{FE5A215E-D950-4A65-8592-28F083C1E52A}">
      <dgm:prSet/>
      <dgm:spPr/>
      <dgm:t>
        <a:bodyPr/>
        <a:lstStyle/>
        <a:p>
          <a:r>
            <a:rPr lang="en-US"/>
            <a:t>Identificação de outliers e correlações.</a:t>
          </a:r>
        </a:p>
      </dgm:t>
    </dgm:pt>
    <dgm:pt modelId="{549DC9AC-D4FC-44EB-97D0-C4AB97296601}" type="parTrans" cxnId="{025459C7-3763-4C29-8E02-05D8D4EBD0E4}">
      <dgm:prSet/>
      <dgm:spPr/>
      <dgm:t>
        <a:bodyPr/>
        <a:lstStyle/>
        <a:p>
          <a:endParaRPr lang="en-US"/>
        </a:p>
      </dgm:t>
    </dgm:pt>
    <dgm:pt modelId="{972CD178-FE3B-48BB-AC95-784A859BC25E}" type="sibTrans" cxnId="{025459C7-3763-4C29-8E02-05D8D4EBD0E4}">
      <dgm:prSet/>
      <dgm:spPr/>
      <dgm:t>
        <a:bodyPr/>
        <a:lstStyle/>
        <a:p>
          <a:endParaRPr lang="en-US"/>
        </a:p>
      </dgm:t>
    </dgm:pt>
    <dgm:pt modelId="{41BBEDB3-0388-4140-9109-E50A8A0C4A58}">
      <dgm:prSet/>
      <dgm:spPr/>
      <dgm:t>
        <a:bodyPr/>
        <a:lstStyle/>
        <a:p>
          <a:r>
            <a:rPr lang="en-US"/>
            <a:t>Fundamenta decisões para pré-processamento.</a:t>
          </a:r>
        </a:p>
      </dgm:t>
    </dgm:pt>
    <dgm:pt modelId="{DF6B9852-3BC5-4A12-9FBE-7647655DA9E0}" type="parTrans" cxnId="{7CCF62B4-9FC0-4296-A464-6FAABE8E9C95}">
      <dgm:prSet/>
      <dgm:spPr/>
      <dgm:t>
        <a:bodyPr/>
        <a:lstStyle/>
        <a:p>
          <a:endParaRPr lang="en-US"/>
        </a:p>
      </dgm:t>
    </dgm:pt>
    <dgm:pt modelId="{C0FD6851-1FE9-47C6-BBA8-EA1B070939B6}" type="sibTrans" cxnId="{7CCF62B4-9FC0-4296-A464-6FAABE8E9C95}">
      <dgm:prSet/>
      <dgm:spPr/>
      <dgm:t>
        <a:bodyPr/>
        <a:lstStyle/>
        <a:p>
          <a:endParaRPr lang="en-US"/>
        </a:p>
      </dgm:t>
    </dgm:pt>
    <dgm:pt modelId="{2BBB87CE-2AD0-421F-A99F-FCC2A2FED9AC}" type="pres">
      <dgm:prSet presAssocID="{C7A7A011-0CD6-4313-9758-EB950049006E}" presName="root" presStyleCnt="0">
        <dgm:presLayoutVars>
          <dgm:dir/>
          <dgm:resizeHandles val="exact"/>
        </dgm:presLayoutVars>
      </dgm:prSet>
      <dgm:spPr/>
    </dgm:pt>
    <dgm:pt modelId="{A6B8D8DE-737D-4D74-BAAF-D0DA7D2394A6}" type="pres">
      <dgm:prSet presAssocID="{5C658DCC-D2A3-4DBE-9029-A4ECD578609E}" presName="compNode" presStyleCnt="0"/>
      <dgm:spPr/>
    </dgm:pt>
    <dgm:pt modelId="{FC4C700E-2295-45AF-BB40-52417C36C3E7}" type="pres">
      <dgm:prSet presAssocID="{5C658DCC-D2A3-4DBE-9029-A4ECD578609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E8B1DF7-1EE1-4635-9F9D-412133B72AC8}" type="pres">
      <dgm:prSet presAssocID="{5C658DCC-D2A3-4DBE-9029-A4ECD578609E}" presName="spaceRect" presStyleCnt="0"/>
      <dgm:spPr/>
    </dgm:pt>
    <dgm:pt modelId="{C7CDB324-BC28-443C-9E43-0364B534F73B}" type="pres">
      <dgm:prSet presAssocID="{5C658DCC-D2A3-4DBE-9029-A4ECD578609E}" presName="textRect" presStyleLbl="revTx" presStyleIdx="0" presStyleCnt="3">
        <dgm:presLayoutVars>
          <dgm:chMax val="1"/>
          <dgm:chPref val="1"/>
        </dgm:presLayoutVars>
      </dgm:prSet>
      <dgm:spPr/>
    </dgm:pt>
    <dgm:pt modelId="{09EB28A9-211F-4A78-80F9-D5A605E181D2}" type="pres">
      <dgm:prSet presAssocID="{505053C5-86FD-4ED5-97D4-A12381885FF8}" presName="sibTrans" presStyleCnt="0"/>
      <dgm:spPr/>
    </dgm:pt>
    <dgm:pt modelId="{90CB3A0D-A7DA-4AEE-A4D1-23FF2B7C955E}" type="pres">
      <dgm:prSet presAssocID="{FE5A215E-D950-4A65-8592-28F083C1E52A}" presName="compNode" presStyleCnt="0"/>
      <dgm:spPr/>
    </dgm:pt>
    <dgm:pt modelId="{85E16540-26BD-4815-A91D-0B216A9C580B}" type="pres">
      <dgm:prSet presAssocID="{FE5A215E-D950-4A65-8592-28F083C1E52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4A274491-67F5-4D65-A825-C34A27908340}" type="pres">
      <dgm:prSet presAssocID="{FE5A215E-D950-4A65-8592-28F083C1E52A}" presName="spaceRect" presStyleCnt="0"/>
      <dgm:spPr/>
    </dgm:pt>
    <dgm:pt modelId="{E222B7C7-B152-4544-AAA1-E6C3261BC137}" type="pres">
      <dgm:prSet presAssocID="{FE5A215E-D950-4A65-8592-28F083C1E52A}" presName="textRect" presStyleLbl="revTx" presStyleIdx="1" presStyleCnt="3">
        <dgm:presLayoutVars>
          <dgm:chMax val="1"/>
          <dgm:chPref val="1"/>
        </dgm:presLayoutVars>
      </dgm:prSet>
      <dgm:spPr/>
    </dgm:pt>
    <dgm:pt modelId="{E6FD99DB-98F9-47E5-B5F2-C03BA7F4B5E5}" type="pres">
      <dgm:prSet presAssocID="{972CD178-FE3B-48BB-AC95-784A859BC25E}" presName="sibTrans" presStyleCnt="0"/>
      <dgm:spPr/>
    </dgm:pt>
    <dgm:pt modelId="{47A0ABBD-C339-4DC9-82B3-CD4FA1CF8DBC}" type="pres">
      <dgm:prSet presAssocID="{41BBEDB3-0388-4140-9109-E50A8A0C4A58}" presName="compNode" presStyleCnt="0"/>
      <dgm:spPr/>
    </dgm:pt>
    <dgm:pt modelId="{AFA24BC2-C283-46DA-94E4-734F8B4C67F3}" type="pres">
      <dgm:prSet presAssocID="{41BBEDB3-0388-4140-9109-E50A8A0C4A5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032DDAD3-7820-463C-9611-FDE13EE9B19E}" type="pres">
      <dgm:prSet presAssocID="{41BBEDB3-0388-4140-9109-E50A8A0C4A58}" presName="spaceRect" presStyleCnt="0"/>
      <dgm:spPr/>
    </dgm:pt>
    <dgm:pt modelId="{D3AB4DFA-A871-43E8-8A04-0B49725AE8BD}" type="pres">
      <dgm:prSet presAssocID="{41BBEDB3-0388-4140-9109-E50A8A0C4A5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958973D-A1DD-43D8-AF65-7564569ECBE5}" srcId="{C7A7A011-0CD6-4313-9758-EB950049006E}" destId="{5C658DCC-D2A3-4DBE-9029-A4ECD578609E}" srcOrd="0" destOrd="0" parTransId="{5F9254AA-BDCA-4DA3-B378-97FD1D186856}" sibTransId="{505053C5-86FD-4ED5-97D4-A12381885FF8}"/>
    <dgm:cxn modelId="{82487143-3B77-43A4-975D-4374DAB8EF50}" type="presOf" srcId="{FE5A215E-D950-4A65-8592-28F083C1E52A}" destId="{E222B7C7-B152-4544-AAA1-E6C3261BC137}" srcOrd="0" destOrd="0" presId="urn:microsoft.com/office/officeart/2018/2/layout/IconLabelList"/>
    <dgm:cxn modelId="{94011176-F594-4226-BA6F-4F19CCDD2838}" type="presOf" srcId="{5C658DCC-D2A3-4DBE-9029-A4ECD578609E}" destId="{C7CDB324-BC28-443C-9E43-0364B534F73B}" srcOrd="0" destOrd="0" presId="urn:microsoft.com/office/officeart/2018/2/layout/IconLabelList"/>
    <dgm:cxn modelId="{2C05DF9A-4B1E-4D0A-AF67-10D70C52448E}" type="presOf" srcId="{41BBEDB3-0388-4140-9109-E50A8A0C4A58}" destId="{D3AB4DFA-A871-43E8-8A04-0B49725AE8BD}" srcOrd="0" destOrd="0" presId="urn:microsoft.com/office/officeart/2018/2/layout/IconLabelList"/>
    <dgm:cxn modelId="{7CCF62B4-9FC0-4296-A464-6FAABE8E9C95}" srcId="{C7A7A011-0CD6-4313-9758-EB950049006E}" destId="{41BBEDB3-0388-4140-9109-E50A8A0C4A58}" srcOrd="2" destOrd="0" parTransId="{DF6B9852-3BC5-4A12-9FBE-7647655DA9E0}" sibTransId="{C0FD6851-1FE9-47C6-BBA8-EA1B070939B6}"/>
    <dgm:cxn modelId="{025459C7-3763-4C29-8E02-05D8D4EBD0E4}" srcId="{C7A7A011-0CD6-4313-9758-EB950049006E}" destId="{FE5A215E-D950-4A65-8592-28F083C1E52A}" srcOrd="1" destOrd="0" parTransId="{549DC9AC-D4FC-44EB-97D0-C4AB97296601}" sibTransId="{972CD178-FE3B-48BB-AC95-784A859BC25E}"/>
    <dgm:cxn modelId="{DB4A19CC-626A-40AA-B2E8-5CCD27D2DA09}" type="presOf" srcId="{C7A7A011-0CD6-4313-9758-EB950049006E}" destId="{2BBB87CE-2AD0-421F-A99F-FCC2A2FED9AC}" srcOrd="0" destOrd="0" presId="urn:microsoft.com/office/officeart/2018/2/layout/IconLabelList"/>
    <dgm:cxn modelId="{61C777C8-7AE7-4A94-8CD3-92912C04FF65}" type="presParOf" srcId="{2BBB87CE-2AD0-421F-A99F-FCC2A2FED9AC}" destId="{A6B8D8DE-737D-4D74-BAAF-D0DA7D2394A6}" srcOrd="0" destOrd="0" presId="urn:microsoft.com/office/officeart/2018/2/layout/IconLabelList"/>
    <dgm:cxn modelId="{0610E96A-B4A7-420A-A625-865A7DEDCAB6}" type="presParOf" srcId="{A6B8D8DE-737D-4D74-BAAF-D0DA7D2394A6}" destId="{FC4C700E-2295-45AF-BB40-52417C36C3E7}" srcOrd="0" destOrd="0" presId="urn:microsoft.com/office/officeart/2018/2/layout/IconLabelList"/>
    <dgm:cxn modelId="{0C20B74D-BB7D-47B4-9B01-A9C3838FCC1E}" type="presParOf" srcId="{A6B8D8DE-737D-4D74-BAAF-D0DA7D2394A6}" destId="{0E8B1DF7-1EE1-4635-9F9D-412133B72AC8}" srcOrd="1" destOrd="0" presId="urn:microsoft.com/office/officeart/2018/2/layout/IconLabelList"/>
    <dgm:cxn modelId="{400C7D7E-8BC8-4959-8A9D-9893AB3613D1}" type="presParOf" srcId="{A6B8D8DE-737D-4D74-BAAF-D0DA7D2394A6}" destId="{C7CDB324-BC28-443C-9E43-0364B534F73B}" srcOrd="2" destOrd="0" presId="urn:microsoft.com/office/officeart/2018/2/layout/IconLabelList"/>
    <dgm:cxn modelId="{559F42EF-C84E-4979-9E8A-70068C87B499}" type="presParOf" srcId="{2BBB87CE-2AD0-421F-A99F-FCC2A2FED9AC}" destId="{09EB28A9-211F-4A78-80F9-D5A605E181D2}" srcOrd="1" destOrd="0" presId="urn:microsoft.com/office/officeart/2018/2/layout/IconLabelList"/>
    <dgm:cxn modelId="{F70430D6-CDE8-4542-9DC5-7541B5672CCC}" type="presParOf" srcId="{2BBB87CE-2AD0-421F-A99F-FCC2A2FED9AC}" destId="{90CB3A0D-A7DA-4AEE-A4D1-23FF2B7C955E}" srcOrd="2" destOrd="0" presId="urn:microsoft.com/office/officeart/2018/2/layout/IconLabelList"/>
    <dgm:cxn modelId="{199BF78E-5FA5-4F17-8D59-1A8B50C2CC0F}" type="presParOf" srcId="{90CB3A0D-A7DA-4AEE-A4D1-23FF2B7C955E}" destId="{85E16540-26BD-4815-A91D-0B216A9C580B}" srcOrd="0" destOrd="0" presId="urn:microsoft.com/office/officeart/2018/2/layout/IconLabelList"/>
    <dgm:cxn modelId="{B38C1302-E8EA-4417-BB45-05E009025808}" type="presParOf" srcId="{90CB3A0D-A7DA-4AEE-A4D1-23FF2B7C955E}" destId="{4A274491-67F5-4D65-A825-C34A27908340}" srcOrd="1" destOrd="0" presId="urn:microsoft.com/office/officeart/2018/2/layout/IconLabelList"/>
    <dgm:cxn modelId="{3FA81159-C520-4F99-AFCC-60F6E1431DF6}" type="presParOf" srcId="{90CB3A0D-A7DA-4AEE-A4D1-23FF2B7C955E}" destId="{E222B7C7-B152-4544-AAA1-E6C3261BC137}" srcOrd="2" destOrd="0" presId="urn:microsoft.com/office/officeart/2018/2/layout/IconLabelList"/>
    <dgm:cxn modelId="{3A78E999-E7EC-4350-8FBE-C71056F3CA3F}" type="presParOf" srcId="{2BBB87CE-2AD0-421F-A99F-FCC2A2FED9AC}" destId="{E6FD99DB-98F9-47E5-B5F2-C03BA7F4B5E5}" srcOrd="3" destOrd="0" presId="urn:microsoft.com/office/officeart/2018/2/layout/IconLabelList"/>
    <dgm:cxn modelId="{DAFE866F-AAF0-487E-9F0D-1D6FFA19AC41}" type="presParOf" srcId="{2BBB87CE-2AD0-421F-A99F-FCC2A2FED9AC}" destId="{47A0ABBD-C339-4DC9-82B3-CD4FA1CF8DBC}" srcOrd="4" destOrd="0" presId="urn:microsoft.com/office/officeart/2018/2/layout/IconLabelList"/>
    <dgm:cxn modelId="{1C5665F8-7AA6-4D17-BAC6-04DD1C2092A5}" type="presParOf" srcId="{47A0ABBD-C339-4DC9-82B3-CD4FA1CF8DBC}" destId="{AFA24BC2-C283-46DA-94E4-734F8B4C67F3}" srcOrd="0" destOrd="0" presId="urn:microsoft.com/office/officeart/2018/2/layout/IconLabelList"/>
    <dgm:cxn modelId="{FC343861-2F56-4F57-A407-F9DBE6BC6355}" type="presParOf" srcId="{47A0ABBD-C339-4DC9-82B3-CD4FA1CF8DBC}" destId="{032DDAD3-7820-463C-9611-FDE13EE9B19E}" srcOrd="1" destOrd="0" presId="urn:microsoft.com/office/officeart/2018/2/layout/IconLabelList"/>
    <dgm:cxn modelId="{E77D0D65-8534-4B88-A78A-E667E0B8E193}" type="presParOf" srcId="{47A0ABBD-C339-4DC9-82B3-CD4FA1CF8DBC}" destId="{D3AB4DFA-A871-43E8-8A04-0B49725AE8B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4159515-C273-4F34-9D57-9E77748286A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160B283-5B70-4866-9C8B-99B3F0992001}">
      <dgm:prSet/>
      <dgm:spPr/>
      <dgm:t>
        <a:bodyPr/>
        <a:lstStyle/>
        <a:p>
          <a:pPr>
            <a:defRPr cap="all"/>
          </a:pPr>
          <a:r>
            <a:rPr lang="en-US"/>
            <a:t>Resumo numérico das variáveis:</a:t>
          </a:r>
        </a:p>
      </dgm:t>
    </dgm:pt>
    <dgm:pt modelId="{FDBF4448-4E83-4C00-A18D-2065C578CD53}" type="parTrans" cxnId="{D03ADA06-C7EF-48A5-8989-E7D64860EB93}">
      <dgm:prSet/>
      <dgm:spPr/>
      <dgm:t>
        <a:bodyPr/>
        <a:lstStyle/>
        <a:p>
          <a:endParaRPr lang="en-US"/>
        </a:p>
      </dgm:t>
    </dgm:pt>
    <dgm:pt modelId="{DFAECF73-8812-47A4-A824-A786288594E8}" type="sibTrans" cxnId="{D03ADA06-C7EF-48A5-8989-E7D64860EB93}">
      <dgm:prSet/>
      <dgm:spPr/>
      <dgm:t>
        <a:bodyPr/>
        <a:lstStyle/>
        <a:p>
          <a:endParaRPr lang="en-US"/>
        </a:p>
      </dgm:t>
    </dgm:pt>
    <dgm:pt modelId="{2C96A231-F23F-4DCF-A34F-E79D08AAA081}">
      <dgm:prSet/>
      <dgm:spPr/>
      <dgm:t>
        <a:bodyPr/>
        <a:lstStyle/>
        <a:p>
          <a:pPr>
            <a:defRPr cap="all"/>
          </a:pPr>
          <a:r>
            <a:rPr lang="en-US"/>
            <a:t>Média, mediana, desvio-padrão.</a:t>
          </a:r>
        </a:p>
      </dgm:t>
    </dgm:pt>
    <dgm:pt modelId="{3A333606-503D-498D-80EE-D9E0137E2C03}" type="parTrans" cxnId="{EEB968CF-D497-49EB-8C9C-8285E7B05C72}">
      <dgm:prSet/>
      <dgm:spPr/>
      <dgm:t>
        <a:bodyPr/>
        <a:lstStyle/>
        <a:p>
          <a:endParaRPr lang="en-US"/>
        </a:p>
      </dgm:t>
    </dgm:pt>
    <dgm:pt modelId="{DE4EF71E-98D5-4305-BBEE-2055AAC870CD}" type="sibTrans" cxnId="{EEB968CF-D497-49EB-8C9C-8285E7B05C72}">
      <dgm:prSet/>
      <dgm:spPr/>
      <dgm:t>
        <a:bodyPr/>
        <a:lstStyle/>
        <a:p>
          <a:endParaRPr lang="en-US"/>
        </a:p>
      </dgm:t>
    </dgm:pt>
    <dgm:pt modelId="{791C5A1A-3976-44E5-9825-3D61679B31FA}">
      <dgm:prSet/>
      <dgm:spPr/>
      <dgm:t>
        <a:bodyPr/>
        <a:lstStyle/>
        <a:p>
          <a:pPr>
            <a:defRPr cap="all"/>
          </a:pPr>
          <a:r>
            <a:rPr lang="en-US"/>
            <a:t>Detectar distribuições desbalanceadas.</a:t>
          </a:r>
        </a:p>
      </dgm:t>
    </dgm:pt>
    <dgm:pt modelId="{FA4AFEE6-956D-494E-917F-AFB1E2D554BC}" type="parTrans" cxnId="{0C405D07-F34D-41FB-A9B8-C43A829AF665}">
      <dgm:prSet/>
      <dgm:spPr/>
      <dgm:t>
        <a:bodyPr/>
        <a:lstStyle/>
        <a:p>
          <a:endParaRPr lang="en-US"/>
        </a:p>
      </dgm:t>
    </dgm:pt>
    <dgm:pt modelId="{84443FD2-1C1F-4E47-85CA-F809B47FD742}" type="sibTrans" cxnId="{0C405D07-F34D-41FB-A9B8-C43A829AF665}">
      <dgm:prSet/>
      <dgm:spPr/>
      <dgm:t>
        <a:bodyPr/>
        <a:lstStyle/>
        <a:p>
          <a:endParaRPr lang="en-US"/>
        </a:p>
      </dgm:t>
    </dgm:pt>
    <dgm:pt modelId="{F9F14DC5-4DAE-4711-8B6F-AC499205692D}">
      <dgm:prSet/>
      <dgm:spPr/>
      <dgm:t>
        <a:bodyPr/>
        <a:lstStyle/>
        <a:p>
          <a:pPr>
            <a:defRPr cap="all"/>
          </a:pPr>
          <a:r>
            <a:rPr lang="en-US"/>
            <a:t>Importante para interpretar fraudes (variável `Class`).</a:t>
          </a:r>
        </a:p>
      </dgm:t>
    </dgm:pt>
    <dgm:pt modelId="{3C829CBB-E00A-4D97-88B1-1A416F4A87A3}" type="parTrans" cxnId="{9C6815DB-F088-4BD8-8977-D9A47920F3C7}">
      <dgm:prSet/>
      <dgm:spPr/>
      <dgm:t>
        <a:bodyPr/>
        <a:lstStyle/>
        <a:p>
          <a:endParaRPr lang="en-US"/>
        </a:p>
      </dgm:t>
    </dgm:pt>
    <dgm:pt modelId="{958FB492-00C3-4893-9740-F3835391927B}" type="sibTrans" cxnId="{9C6815DB-F088-4BD8-8977-D9A47920F3C7}">
      <dgm:prSet/>
      <dgm:spPr/>
      <dgm:t>
        <a:bodyPr/>
        <a:lstStyle/>
        <a:p>
          <a:endParaRPr lang="en-US"/>
        </a:p>
      </dgm:t>
    </dgm:pt>
    <dgm:pt modelId="{DA633667-4382-4227-BC92-F47F9FE1D9AC}" type="pres">
      <dgm:prSet presAssocID="{E4159515-C273-4F34-9D57-9E77748286A4}" presName="root" presStyleCnt="0">
        <dgm:presLayoutVars>
          <dgm:dir/>
          <dgm:resizeHandles val="exact"/>
        </dgm:presLayoutVars>
      </dgm:prSet>
      <dgm:spPr/>
    </dgm:pt>
    <dgm:pt modelId="{01BA485C-6B31-4443-9548-ED39911823EC}" type="pres">
      <dgm:prSet presAssocID="{B160B283-5B70-4866-9C8B-99B3F0992001}" presName="compNode" presStyleCnt="0"/>
      <dgm:spPr/>
    </dgm:pt>
    <dgm:pt modelId="{FE96B44E-AFAE-46DF-868A-6EF6BDA9170B}" type="pres">
      <dgm:prSet presAssocID="{B160B283-5B70-4866-9C8B-99B3F0992001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00F431D-95FB-49C7-85F3-05ED2AE37D72}" type="pres">
      <dgm:prSet presAssocID="{B160B283-5B70-4866-9C8B-99B3F099200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3C41699E-6C49-48F3-B0FE-E4DFC660F35E}" type="pres">
      <dgm:prSet presAssocID="{B160B283-5B70-4866-9C8B-99B3F0992001}" presName="spaceRect" presStyleCnt="0"/>
      <dgm:spPr/>
    </dgm:pt>
    <dgm:pt modelId="{4DD01FE0-0DEA-4C29-B80B-9ED3449220A6}" type="pres">
      <dgm:prSet presAssocID="{B160B283-5B70-4866-9C8B-99B3F0992001}" presName="textRect" presStyleLbl="revTx" presStyleIdx="0" presStyleCnt="4">
        <dgm:presLayoutVars>
          <dgm:chMax val="1"/>
          <dgm:chPref val="1"/>
        </dgm:presLayoutVars>
      </dgm:prSet>
      <dgm:spPr/>
    </dgm:pt>
    <dgm:pt modelId="{BE347D3E-D4A0-4C59-A638-0E45B6846F6D}" type="pres">
      <dgm:prSet presAssocID="{DFAECF73-8812-47A4-A824-A786288594E8}" presName="sibTrans" presStyleCnt="0"/>
      <dgm:spPr/>
    </dgm:pt>
    <dgm:pt modelId="{B9DEC65C-7FDE-4912-9DC2-83294ED7AFB7}" type="pres">
      <dgm:prSet presAssocID="{2C96A231-F23F-4DCF-A34F-E79D08AAA081}" presName="compNode" presStyleCnt="0"/>
      <dgm:spPr/>
    </dgm:pt>
    <dgm:pt modelId="{4AD51F06-8B1F-42FD-8F42-88D42D249371}" type="pres">
      <dgm:prSet presAssocID="{2C96A231-F23F-4DCF-A34F-E79D08AAA081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612F1FD-5AE2-4FB0-8F6C-D0F5FF67DAF9}" type="pres">
      <dgm:prSet presAssocID="{2C96A231-F23F-4DCF-A34F-E79D08AAA08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sconectado"/>
        </a:ext>
      </dgm:extLst>
    </dgm:pt>
    <dgm:pt modelId="{E6321F10-1FCC-46E1-954E-A26D76473E07}" type="pres">
      <dgm:prSet presAssocID="{2C96A231-F23F-4DCF-A34F-E79D08AAA081}" presName="spaceRect" presStyleCnt="0"/>
      <dgm:spPr/>
    </dgm:pt>
    <dgm:pt modelId="{B7784491-2BB5-453E-BFC2-9D1A14B609B7}" type="pres">
      <dgm:prSet presAssocID="{2C96A231-F23F-4DCF-A34F-E79D08AAA081}" presName="textRect" presStyleLbl="revTx" presStyleIdx="1" presStyleCnt="4">
        <dgm:presLayoutVars>
          <dgm:chMax val="1"/>
          <dgm:chPref val="1"/>
        </dgm:presLayoutVars>
      </dgm:prSet>
      <dgm:spPr/>
    </dgm:pt>
    <dgm:pt modelId="{761AA603-F09C-42F9-971B-9188E1341E44}" type="pres">
      <dgm:prSet presAssocID="{DE4EF71E-98D5-4305-BBEE-2055AAC870CD}" presName="sibTrans" presStyleCnt="0"/>
      <dgm:spPr/>
    </dgm:pt>
    <dgm:pt modelId="{DA216060-B3F4-4985-8300-674A4638EF6C}" type="pres">
      <dgm:prSet presAssocID="{791C5A1A-3976-44E5-9825-3D61679B31FA}" presName="compNode" presStyleCnt="0"/>
      <dgm:spPr/>
    </dgm:pt>
    <dgm:pt modelId="{D50F5C5D-55C0-4809-BC3C-ABFEE73593F4}" type="pres">
      <dgm:prSet presAssocID="{791C5A1A-3976-44E5-9825-3D61679B31FA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1CB51D7-4061-4F57-BABB-61B1FD056441}" type="pres">
      <dgm:prSet presAssocID="{791C5A1A-3976-44E5-9825-3D61679B31F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6BB64676-2ADF-40AE-A556-7CD422396CF6}" type="pres">
      <dgm:prSet presAssocID="{791C5A1A-3976-44E5-9825-3D61679B31FA}" presName="spaceRect" presStyleCnt="0"/>
      <dgm:spPr/>
    </dgm:pt>
    <dgm:pt modelId="{39D0D6C6-7BDD-4886-A483-88531FAA4581}" type="pres">
      <dgm:prSet presAssocID="{791C5A1A-3976-44E5-9825-3D61679B31FA}" presName="textRect" presStyleLbl="revTx" presStyleIdx="2" presStyleCnt="4">
        <dgm:presLayoutVars>
          <dgm:chMax val="1"/>
          <dgm:chPref val="1"/>
        </dgm:presLayoutVars>
      </dgm:prSet>
      <dgm:spPr/>
    </dgm:pt>
    <dgm:pt modelId="{074AA4B7-E01B-456B-8171-424AC21FA117}" type="pres">
      <dgm:prSet presAssocID="{84443FD2-1C1F-4E47-85CA-F809B47FD742}" presName="sibTrans" presStyleCnt="0"/>
      <dgm:spPr/>
    </dgm:pt>
    <dgm:pt modelId="{8B718C51-D1F6-43BD-B6A1-DE3400489FB3}" type="pres">
      <dgm:prSet presAssocID="{F9F14DC5-4DAE-4711-8B6F-AC499205692D}" presName="compNode" presStyleCnt="0"/>
      <dgm:spPr/>
    </dgm:pt>
    <dgm:pt modelId="{3034F64C-CC62-4B4B-94B0-78CA59DB3333}" type="pres">
      <dgm:prSet presAssocID="{F9F14DC5-4DAE-4711-8B6F-AC499205692D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6D0742D-E511-4FC4-9308-61C4E0B79C3F}" type="pres">
      <dgm:prSet presAssocID="{F9F14DC5-4DAE-4711-8B6F-AC499205692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drão"/>
        </a:ext>
      </dgm:extLst>
    </dgm:pt>
    <dgm:pt modelId="{A0A514F9-DB67-4839-99F3-BE2763462337}" type="pres">
      <dgm:prSet presAssocID="{F9F14DC5-4DAE-4711-8B6F-AC499205692D}" presName="spaceRect" presStyleCnt="0"/>
      <dgm:spPr/>
    </dgm:pt>
    <dgm:pt modelId="{8165BA62-6BEC-4DBD-82D1-49DBCA4B775C}" type="pres">
      <dgm:prSet presAssocID="{F9F14DC5-4DAE-4711-8B6F-AC499205692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03ADA06-C7EF-48A5-8989-E7D64860EB93}" srcId="{E4159515-C273-4F34-9D57-9E77748286A4}" destId="{B160B283-5B70-4866-9C8B-99B3F0992001}" srcOrd="0" destOrd="0" parTransId="{FDBF4448-4E83-4C00-A18D-2065C578CD53}" sibTransId="{DFAECF73-8812-47A4-A824-A786288594E8}"/>
    <dgm:cxn modelId="{0C405D07-F34D-41FB-A9B8-C43A829AF665}" srcId="{E4159515-C273-4F34-9D57-9E77748286A4}" destId="{791C5A1A-3976-44E5-9825-3D61679B31FA}" srcOrd="2" destOrd="0" parTransId="{FA4AFEE6-956D-494E-917F-AFB1E2D554BC}" sibTransId="{84443FD2-1C1F-4E47-85CA-F809B47FD742}"/>
    <dgm:cxn modelId="{E42D174D-6304-4F91-975D-10FF35A6726C}" type="presOf" srcId="{E4159515-C273-4F34-9D57-9E77748286A4}" destId="{DA633667-4382-4227-BC92-F47F9FE1D9AC}" srcOrd="0" destOrd="0" presId="urn:microsoft.com/office/officeart/2018/5/layout/IconLeafLabelList"/>
    <dgm:cxn modelId="{D31A2896-2A1B-46D4-8B1C-4A9D1B542502}" type="presOf" srcId="{B160B283-5B70-4866-9C8B-99B3F0992001}" destId="{4DD01FE0-0DEA-4C29-B80B-9ED3449220A6}" srcOrd="0" destOrd="0" presId="urn:microsoft.com/office/officeart/2018/5/layout/IconLeafLabelList"/>
    <dgm:cxn modelId="{EEB968CF-D497-49EB-8C9C-8285E7B05C72}" srcId="{E4159515-C273-4F34-9D57-9E77748286A4}" destId="{2C96A231-F23F-4DCF-A34F-E79D08AAA081}" srcOrd="1" destOrd="0" parTransId="{3A333606-503D-498D-80EE-D9E0137E2C03}" sibTransId="{DE4EF71E-98D5-4305-BBEE-2055AAC870CD}"/>
    <dgm:cxn modelId="{0C5F6ED7-1264-49E3-9601-C2A00069BB65}" type="presOf" srcId="{F9F14DC5-4DAE-4711-8B6F-AC499205692D}" destId="{8165BA62-6BEC-4DBD-82D1-49DBCA4B775C}" srcOrd="0" destOrd="0" presId="urn:microsoft.com/office/officeart/2018/5/layout/IconLeafLabelList"/>
    <dgm:cxn modelId="{3A28A4D7-625E-4FE2-ACBD-DCFAB48B56E8}" type="presOf" srcId="{791C5A1A-3976-44E5-9825-3D61679B31FA}" destId="{39D0D6C6-7BDD-4886-A483-88531FAA4581}" srcOrd="0" destOrd="0" presId="urn:microsoft.com/office/officeart/2018/5/layout/IconLeafLabelList"/>
    <dgm:cxn modelId="{9C6815DB-F088-4BD8-8977-D9A47920F3C7}" srcId="{E4159515-C273-4F34-9D57-9E77748286A4}" destId="{F9F14DC5-4DAE-4711-8B6F-AC499205692D}" srcOrd="3" destOrd="0" parTransId="{3C829CBB-E00A-4D97-88B1-1A416F4A87A3}" sibTransId="{958FB492-00C3-4893-9740-F3835391927B}"/>
    <dgm:cxn modelId="{8340CAE0-3A9C-425B-89A2-FC855E785379}" type="presOf" srcId="{2C96A231-F23F-4DCF-A34F-E79D08AAA081}" destId="{B7784491-2BB5-453E-BFC2-9D1A14B609B7}" srcOrd="0" destOrd="0" presId="urn:microsoft.com/office/officeart/2018/5/layout/IconLeafLabelList"/>
    <dgm:cxn modelId="{69733CBA-619F-4154-B439-816B5A7BC10B}" type="presParOf" srcId="{DA633667-4382-4227-BC92-F47F9FE1D9AC}" destId="{01BA485C-6B31-4443-9548-ED39911823EC}" srcOrd="0" destOrd="0" presId="urn:microsoft.com/office/officeart/2018/5/layout/IconLeafLabelList"/>
    <dgm:cxn modelId="{0848A366-CB2A-4FEC-A6B7-F2389758D874}" type="presParOf" srcId="{01BA485C-6B31-4443-9548-ED39911823EC}" destId="{FE96B44E-AFAE-46DF-868A-6EF6BDA9170B}" srcOrd="0" destOrd="0" presId="urn:microsoft.com/office/officeart/2018/5/layout/IconLeafLabelList"/>
    <dgm:cxn modelId="{36D2C888-50EC-4F27-9456-7B55E4276945}" type="presParOf" srcId="{01BA485C-6B31-4443-9548-ED39911823EC}" destId="{B00F431D-95FB-49C7-85F3-05ED2AE37D72}" srcOrd="1" destOrd="0" presId="urn:microsoft.com/office/officeart/2018/5/layout/IconLeafLabelList"/>
    <dgm:cxn modelId="{3CAA7D97-5D6C-4AE4-9ED5-EA436356B146}" type="presParOf" srcId="{01BA485C-6B31-4443-9548-ED39911823EC}" destId="{3C41699E-6C49-48F3-B0FE-E4DFC660F35E}" srcOrd="2" destOrd="0" presId="urn:microsoft.com/office/officeart/2018/5/layout/IconLeafLabelList"/>
    <dgm:cxn modelId="{4454ECCD-BCDE-4B93-BF1B-A2616218DB8C}" type="presParOf" srcId="{01BA485C-6B31-4443-9548-ED39911823EC}" destId="{4DD01FE0-0DEA-4C29-B80B-9ED3449220A6}" srcOrd="3" destOrd="0" presId="urn:microsoft.com/office/officeart/2018/5/layout/IconLeafLabelList"/>
    <dgm:cxn modelId="{5D3D8B6E-1845-40E7-A708-3A89E57D184E}" type="presParOf" srcId="{DA633667-4382-4227-BC92-F47F9FE1D9AC}" destId="{BE347D3E-D4A0-4C59-A638-0E45B6846F6D}" srcOrd="1" destOrd="0" presId="urn:microsoft.com/office/officeart/2018/5/layout/IconLeafLabelList"/>
    <dgm:cxn modelId="{BDD94382-732B-4023-8777-900C6A785D22}" type="presParOf" srcId="{DA633667-4382-4227-BC92-F47F9FE1D9AC}" destId="{B9DEC65C-7FDE-4912-9DC2-83294ED7AFB7}" srcOrd="2" destOrd="0" presId="urn:microsoft.com/office/officeart/2018/5/layout/IconLeafLabelList"/>
    <dgm:cxn modelId="{7D25A859-1BE2-42C0-A374-ACCE61794CCC}" type="presParOf" srcId="{B9DEC65C-7FDE-4912-9DC2-83294ED7AFB7}" destId="{4AD51F06-8B1F-42FD-8F42-88D42D249371}" srcOrd="0" destOrd="0" presId="urn:microsoft.com/office/officeart/2018/5/layout/IconLeafLabelList"/>
    <dgm:cxn modelId="{3219968F-8875-477C-895C-A4A48B350412}" type="presParOf" srcId="{B9DEC65C-7FDE-4912-9DC2-83294ED7AFB7}" destId="{F612F1FD-5AE2-4FB0-8F6C-D0F5FF67DAF9}" srcOrd="1" destOrd="0" presId="urn:microsoft.com/office/officeart/2018/5/layout/IconLeafLabelList"/>
    <dgm:cxn modelId="{2ED1F16C-E88F-4F69-9C65-DF3697D83426}" type="presParOf" srcId="{B9DEC65C-7FDE-4912-9DC2-83294ED7AFB7}" destId="{E6321F10-1FCC-46E1-954E-A26D76473E07}" srcOrd="2" destOrd="0" presId="urn:microsoft.com/office/officeart/2018/5/layout/IconLeafLabelList"/>
    <dgm:cxn modelId="{C8E4F05D-1BB6-4D6A-BE98-9458B984FE71}" type="presParOf" srcId="{B9DEC65C-7FDE-4912-9DC2-83294ED7AFB7}" destId="{B7784491-2BB5-453E-BFC2-9D1A14B609B7}" srcOrd="3" destOrd="0" presId="urn:microsoft.com/office/officeart/2018/5/layout/IconLeafLabelList"/>
    <dgm:cxn modelId="{E6D98888-AB87-47AB-B511-E306BE3ACD0D}" type="presParOf" srcId="{DA633667-4382-4227-BC92-F47F9FE1D9AC}" destId="{761AA603-F09C-42F9-971B-9188E1341E44}" srcOrd="3" destOrd="0" presId="urn:microsoft.com/office/officeart/2018/5/layout/IconLeafLabelList"/>
    <dgm:cxn modelId="{65297991-2473-4F22-A229-752681C0EF09}" type="presParOf" srcId="{DA633667-4382-4227-BC92-F47F9FE1D9AC}" destId="{DA216060-B3F4-4985-8300-674A4638EF6C}" srcOrd="4" destOrd="0" presId="urn:microsoft.com/office/officeart/2018/5/layout/IconLeafLabelList"/>
    <dgm:cxn modelId="{F668DC59-8FF3-4AB0-BA53-D7EEA5A13A91}" type="presParOf" srcId="{DA216060-B3F4-4985-8300-674A4638EF6C}" destId="{D50F5C5D-55C0-4809-BC3C-ABFEE73593F4}" srcOrd="0" destOrd="0" presId="urn:microsoft.com/office/officeart/2018/5/layout/IconLeafLabelList"/>
    <dgm:cxn modelId="{30BCF24A-BFCD-4BCD-9473-995130F6612A}" type="presParOf" srcId="{DA216060-B3F4-4985-8300-674A4638EF6C}" destId="{71CB51D7-4061-4F57-BABB-61B1FD056441}" srcOrd="1" destOrd="0" presId="urn:microsoft.com/office/officeart/2018/5/layout/IconLeafLabelList"/>
    <dgm:cxn modelId="{A720091C-F46E-4384-91FE-9CB654B2FFEE}" type="presParOf" srcId="{DA216060-B3F4-4985-8300-674A4638EF6C}" destId="{6BB64676-2ADF-40AE-A556-7CD422396CF6}" srcOrd="2" destOrd="0" presId="urn:microsoft.com/office/officeart/2018/5/layout/IconLeafLabelList"/>
    <dgm:cxn modelId="{60A82EF1-E6B9-469A-B13A-2D73DA80A8B7}" type="presParOf" srcId="{DA216060-B3F4-4985-8300-674A4638EF6C}" destId="{39D0D6C6-7BDD-4886-A483-88531FAA4581}" srcOrd="3" destOrd="0" presId="urn:microsoft.com/office/officeart/2018/5/layout/IconLeafLabelList"/>
    <dgm:cxn modelId="{2989CFAC-9A17-403C-A07C-86671A58F9C7}" type="presParOf" srcId="{DA633667-4382-4227-BC92-F47F9FE1D9AC}" destId="{074AA4B7-E01B-456B-8171-424AC21FA117}" srcOrd="5" destOrd="0" presId="urn:microsoft.com/office/officeart/2018/5/layout/IconLeafLabelList"/>
    <dgm:cxn modelId="{3A554CBE-8902-4B7D-9F2C-E701C52CEB6F}" type="presParOf" srcId="{DA633667-4382-4227-BC92-F47F9FE1D9AC}" destId="{8B718C51-D1F6-43BD-B6A1-DE3400489FB3}" srcOrd="6" destOrd="0" presId="urn:microsoft.com/office/officeart/2018/5/layout/IconLeafLabelList"/>
    <dgm:cxn modelId="{2F92A77B-BF99-4227-8AAE-973AFDFA887E}" type="presParOf" srcId="{8B718C51-D1F6-43BD-B6A1-DE3400489FB3}" destId="{3034F64C-CC62-4B4B-94B0-78CA59DB3333}" srcOrd="0" destOrd="0" presId="urn:microsoft.com/office/officeart/2018/5/layout/IconLeafLabelList"/>
    <dgm:cxn modelId="{278A75CB-A664-416B-AF81-8891AB57E423}" type="presParOf" srcId="{8B718C51-D1F6-43BD-B6A1-DE3400489FB3}" destId="{16D0742D-E511-4FC4-9308-61C4E0B79C3F}" srcOrd="1" destOrd="0" presId="urn:microsoft.com/office/officeart/2018/5/layout/IconLeafLabelList"/>
    <dgm:cxn modelId="{A1DD1BF3-12C1-4EB4-BCC0-27957F1B7828}" type="presParOf" srcId="{8B718C51-D1F6-43BD-B6A1-DE3400489FB3}" destId="{A0A514F9-DB67-4839-99F3-BE2763462337}" srcOrd="2" destOrd="0" presId="urn:microsoft.com/office/officeart/2018/5/layout/IconLeafLabelList"/>
    <dgm:cxn modelId="{93A393C8-FC7B-499A-8F91-1A4E68C67853}" type="presParOf" srcId="{8B718C51-D1F6-43BD-B6A1-DE3400489FB3}" destId="{8165BA62-6BEC-4DBD-82D1-49DBCA4B775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5F84269-89E8-4466-9440-D0749BBFC00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7F57F7E-B78E-4742-8314-A919FFA2F458}">
      <dgm:prSet/>
      <dgm:spPr/>
      <dgm:t>
        <a:bodyPr/>
        <a:lstStyle/>
        <a:p>
          <a:pPr>
            <a:defRPr cap="all"/>
          </a:pPr>
          <a:r>
            <a:rPr lang="en-US"/>
            <a:t>Ferramentas gráficas para revelar padrões ocultos:</a:t>
          </a:r>
        </a:p>
      </dgm:t>
    </dgm:pt>
    <dgm:pt modelId="{EA561B17-E41E-43C1-8D84-C69FA57C32C3}" type="parTrans" cxnId="{5C66510A-948B-480A-99A9-19319CE243FA}">
      <dgm:prSet/>
      <dgm:spPr/>
      <dgm:t>
        <a:bodyPr/>
        <a:lstStyle/>
        <a:p>
          <a:endParaRPr lang="en-US"/>
        </a:p>
      </dgm:t>
    </dgm:pt>
    <dgm:pt modelId="{FF6B3A9C-D7E6-41C3-8871-C8D2BB02D1AF}" type="sibTrans" cxnId="{5C66510A-948B-480A-99A9-19319CE243FA}">
      <dgm:prSet/>
      <dgm:spPr/>
      <dgm:t>
        <a:bodyPr/>
        <a:lstStyle/>
        <a:p>
          <a:endParaRPr lang="en-US"/>
        </a:p>
      </dgm:t>
    </dgm:pt>
    <dgm:pt modelId="{1842BB4A-A74D-4553-BADA-3570EC633DD3}">
      <dgm:prSet/>
      <dgm:spPr/>
      <dgm:t>
        <a:bodyPr/>
        <a:lstStyle/>
        <a:p>
          <a:pPr>
            <a:defRPr cap="all"/>
          </a:pPr>
          <a:r>
            <a:rPr lang="en-US"/>
            <a:t>Histogramas – variáveis numéricas.</a:t>
          </a:r>
        </a:p>
      </dgm:t>
    </dgm:pt>
    <dgm:pt modelId="{3339E221-F08C-4DDD-B712-22FD3EB088D1}" type="parTrans" cxnId="{F1701495-97FD-4D1A-B33D-BAF7FEEB1639}">
      <dgm:prSet/>
      <dgm:spPr/>
      <dgm:t>
        <a:bodyPr/>
        <a:lstStyle/>
        <a:p>
          <a:endParaRPr lang="en-US"/>
        </a:p>
      </dgm:t>
    </dgm:pt>
    <dgm:pt modelId="{F69EA404-6890-42AB-986A-16CF57411A8F}" type="sibTrans" cxnId="{F1701495-97FD-4D1A-B33D-BAF7FEEB1639}">
      <dgm:prSet/>
      <dgm:spPr/>
      <dgm:t>
        <a:bodyPr/>
        <a:lstStyle/>
        <a:p>
          <a:endParaRPr lang="en-US"/>
        </a:p>
      </dgm:t>
    </dgm:pt>
    <dgm:pt modelId="{FB429A1A-CFD1-434C-8559-B294E05E7E58}">
      <dgm:prSet/>
      <dgm:spPr/>
      <dgm:t>
        <a:bodyPr/>
        <a:lstStyle/>
        <a:p>
          <a:pPr>
            <a:defRPr cap="all"/>
          </a:pPr>
          <a:r>
            <a:rPr lang="en-US"/>
            <a:t>Boxplots – detecção de outliers.</a:t>
          </a:r>
        </a:p>
      </dgm:t>
    </dgm:pt>
    <dgm:pt modelId="{79956201-1CED-4841-B71F-784B60470295}" type="parTrans" cxnId="{F185EB4F-B4F1-4C79-A961-CF0E657CE227}">
      <dgm:prSet/>
      <dgm:spPr/>
      <dgm:t>
        <a:bodyPr/>
        <a:lstStyle/>
        <a:p>
          <a:endParaRPr lang="en-US"/>
        </a:p>
      </dgm:t>
    </dgm:pt>
    <dgm:pt modelId="{914629C9-A0A3-4B1B-A0F7-E2AE77C9F74C}" type="sibTrans" cxnId="{F185EB4F-B4F1-4C79-A961-CF0E657CE227}">
      <dgm:prSet/>
      <dgm:spPr/>
      <dgm:t>
        <a:bodyPr/>
        <a:lstStyle/>
        <a:p>
          <a:endParaRPr lang="en-US"/>
        </a:p>
      </dgm:t>
    </dgm:pt>
    <dgm:pt modelId="{3C804F36-CB5D-4D23-86F4-46EFE5E36E46}">
      <dgm:prSet/>
      <dgm:spPr/>
      <dgm:t>
        <a:bodyPr/>
        <a:lstStyle/>
        <a:p>
          <a:pPr>
            <a:defRPr cap="all"/>
          </a:pPr>
          <a:r>
            <a:rPr lang="en-US"/>
            <a:t>Gráficos de barras – categorias.</a:t>
          </a:r>
        </a:p>
      </dgm:t>
    </dgm:pt>
    <dgm:pt modelId="{64031481-B18D-4752-8BD2-4AFDA142B5AE}" type="parTrans" cxnId="{3E960D89-E46D-44C9-BD6A-E7A3C718CA00}">
      <dgm:prSet/>
      <dgm:spPr/>
      <dgm:t>
        <a:bodyPr/>
        <a:lstStyle/>
        <a:p>
          <a:endParaRPr lang="en-US"/>
        </a:p>
      </dgm:t>
    </dgm:pt>
    <dgm:pt modelId="{D6299903-F7AA-4A81-BC68-FF0A30E6591E}" type="sibTrans" cxnId="{3E960D89-E46D-44C9-BD6A-E7A3C718CA00}">
      <dgm:prSet/>
      <dgm:spPr/>
      <dgm:t>
        <a:bodyPr/>
        <a:lstStyle/>
        <a:p>
          <a:endParaRPr lang="en-US"/>
        </a:p>
      </dgm:t>
    </dgm:pt>
    <dgm:pt modelId="{DE3E1903-201D-4ED1-8B53-DF45DEA1E1E8}" type="pres">
      <dgm:prSet presAssocID="{05F84269-89E8-4466-9440-D0749BBFC002}" presName="root" presStyleCnt="0">
        <dgm:presLayoutVars>
          <dgm:dir/>
          <dgm:resizeHandles val="exact"/>
        </dgm:presLayoutVars>
      </dgm:prSet>
      <dgm:spPr/>
    </dgm:pt>
    <dgm:pt modelId="{F0175B8F-CCC1-4CBB-A03B-AE0CDBFB79B5}" type="pres">
      <dgm:prSet presAssocID="{67F57F7E-B78E-4742-8314-A919FFA2F458}" presName="compNode" presStyleCnt="0"/>
      <dgm:spPr/>
    </dgm:pt>
    <dgm:pt modelId="{95447A6C-0660-412A-99EC-915D6AFD9062}" type="pres">
      <dgm:prSet presAssocID="{67F57F7E-B78E-4742-8314-A919FFA2F458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7158043-7543-4206-87CF-1D13AFD9138E}" type="pres">
      <dgm:prSet presAssocID="{67F57F7E-B78E-4742-8314-A919FFA2F45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rramentas"/>
        </a:ext>
      </dgm:extLst>
    </dgm:pt>
    <dgm:pt modelId="{4DC50BC2-4DD8-4F5B-9233-49DCD115DAD3}" type="pres">
      <dgm:prSet presAssocID="{67F57F7E-B78E-4742-8314-A919FFA2F458}" presName="spaceRect" presStyleCnt="0"/>
      <dgm:spPr/>
    </dgm:pt>
    <dgm:pt modelId="{3E5FC757-7848-41E0-9AF8-A5F234C1032E}" type="pres">
      <dgm:prSet presAssocID="{67F57F7E-B78E-4742-8314-A919FFA2F458}" presName="textRect" presStyleLbl="revTx" presStyleIdx="0" presStyleCnt="4">
        <dgm:presLayoutVars>
          <dgm:chMax val="1"/>
          <dgm:chPref val="1"/>
        </dgm:presLayoutVars>
      </dgm:prSet>
      <dgm:spPr/>
    </dgm:pt>
    <dgm:pt modelId="{EF72EB94-37AC-48BD-AE00-F939BD6F7C6D}" type="pres">
      <dgm:prSet presAssocID="{FF6B3A9C-D7E6-41C3-8871-C8D2BB02D1AF}" presName="sibTrans" presStyleCnt="0"/>
      <dgm:spPr/>
    </dgm:pt>
    <dgm:pt modelId="{54D2EFFB-6F5D-4188-80E2-E962901DB247}" type="pres">
      <dgm:prSet presAssocID="{1842BB4A-A74D-4553-BADA-3570EC633DD3}" presName="compNode" presStyleCnt="0"/>
      <dgm:spPr/>
    </dgm:pt>
    <dgm:pt modelId="{C82639B2-9509-4811-AA0C-B2DBFB799663}" type="pres">
      <dgm:prSet presAssocID="{1842BB4A-A74D-4553-BADA-3570EC633DD3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430FE892-F920-44D5-98DD-A74F4E261985}" type="pres">
      <dgm:prSet presAssocID="{1842BB4A-A74D-4553-BADA-3570EC633DD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do"/>
        </a:ext>
      </dgm:extLst>
    </dgm:pt>
    <dgm:pt modelId="{262A741A-AAD7-4D4F-BA08-D8B5731DA9B8}" type="pres">
      <dgm:prSet presAssocID="{1842BB4A-A74D-4553-BADA-3570EC633DD3}" presName="spaceRect" presStyleCnt="0"/>
      <dgm:spPr/>
    </dgm:pt>
    <dgm:pt modelId="{77F03DB7-E53B-4427-96F3-E199753E6956}" type="pres">
      <dgm:prSet presAssocID="{1842BB4A-A74D-4553-BADA-3570EC633DD3}" presName="textRect" presStyleLbl="revTx" presStyleIdx="1" presStyleCnt="4">
        <dgm:presLayoutVars>
          <dgm:chMax val="1"/>
          <dgm:chPref val="1"/>
        </dgm:presLayoutVars>
      </dgm:prSet>
      <dgm:spPr/>
    </dgm:pt>
    <dgm:pt modelId="{947B0606-7AD6-4D7E-9268-6C141AAC717B}" type="pres">
      <dgm:prSet presAssocID="{F69EA404-6890-42AB-986A-16CF57411A8F}" presName="sibTrans" presStyleCnt="0"/>
      <dgm:spPr/>
    </dgm:pt>
    <dgm:pt modelId="{F649418D-F2B4-43CF-8CCC-B505074E0CAB}" type="pres">
      <dgm:prSet presAssocID="{FB429A1A-CFD1-434C-8559-B294E05E7E58}" presName="compNode" presStyleCnt="0"/>
      <dgm:spPr/>
    </dgm:pt>
    <dgm:pt modelId="{81394FF2-8CC7-41DB-971D-70EEE152CCAD}" type="pres">
      <dgm:prSet presAssocID="{FB429A1A-CFD1-434C-8559-B294E05E7E58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BAC09F7-A787-4383-B113-17B3EEDFC315}" type="pres">
      <dgm:prSet presAssocID="{FB429A1A-CFD1-434C-8559-B294E05E7E5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FEAF0A87-F47D-4A4A-943D-4FFC3348B037}" type="pres">
      <dgm:prSet presAssocID="{FB429A1A-CFD1-434C-8559-B294E05E7E58}" presName="spaceRect" presStyleCnt="0"/>
      <dgm:spPr/>
    </dgm:pt>
    <dgm:pt modelId="{2E025071-DC17-486F-9907-BD95947A4166}" type="pres">
      <dgm:prSet presAssocID="{FB429A1A-CFD1-434C-8559-B294E05E7E58}" presName="textRect" presStyleLbl="revTx" presStyleIdx="2" presStyleCnt="4">
        <dgm:presLayoutVars>
          <dgm:chMax val="1"/>
          <dgm:chPref val="1"/>
        </dgm:presLayoutVars>
      </dgm:prSet>
      <dgm:spPr/>
    </dgm:pt>
    <dgm:pt modelId="{AB06CD89-FAE2-49A6-BA17-E96C239C258F}" type="pres">
      <dgm:prSet presAssocID="{914629C9-A0A3-4B1B-A0F7-E2AE77C9F74C}" presName="sibTrans" presStyleCnt="0"/>
      <dgm:spPr/>
    </dgm:pt>
    <dgm:pt modelId="{F2F4B405-CAEC-44BD-84B8-FD32670B4818}" type="pres">
      <dgm:prSet presAssocID="{3C804F36-CB5D-4D23-86F4-46EFE5E36E46}" presName="compNode" presStyleCnt="0"/>
      <dgm:spPr/>
    </dgm:pt>
    <dgm:pt modelId="{5CEC68AA-7B69-4BAF-9CB6-1711A89E1541}" type="pres">
      <dgm:prSet presAssocID="{3C804F36-CB5D-4D23-86F4-46EFE5E36E46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B10FFBE2-0184-4048-8EE9-097D8D378F44}" type="pres">
      <dgm:prSet presAssocID="{3C804F36-CB5D-4D23-86F4-46EFE5E36E4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6DB093AE-1C0E-4FCA-89D3-A00FF8EAC0E7}" type="pres">
      <dgm:prSet presAssocID="{3C804F36-CB5D-4D23-86F4-46EFE5E36E46}" presName="spaceRect" presStyleCnt="0"/>
      <dgm:spPr/>
    </dgm:pt>
    <dgm:pt modelId="{050FD76C-9745-4536-8B8A-0003CFCB093B}" type="pres">
      <dgm:prSet presAssocID="{3C804F36-CB5D-4D23-86F4-46EFE5E36E4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C66510A-948B-480A-99A9-19319CE243FA}" srcId="{05F84269-89E8-4466-9440-D0749BBFC002}" destId="{67F57F7E-B78E-4742-8314-A919FFA2F458}" srcOrd="0" destOrd="0" parTransId="{EA561B17-E41E-43C1-8D84-C69FA57C32C3}" sibTransId="{FF6B3A9C-D7E6-41C3-8871-C8D2BB02D1AF}"/>
    <dgm:cxn modelId="{2D443148-E6AC-483E-A795-2EE4AFF4FBA7}" type="presOf" srcId="{05F84269-89E8-4466-9440-D0749BBFC002}" destId="{DE3E1903-201D-4ED1-8B53-DF45DEA1E1E8}" srcOrd="0" destOrd="0" presId="urn:microsoft.com/office/officeart/2018/5/layout/IconLeafLabelList"/>
    <dgm:cxn modelId="{F185EB4F-B4F1-4C79-A961-CF0E657CE227}" srcId="{05F84269-89E8-4466-9440-D0749BBFC002}" destId="{FB429A1A-CFD1-434C-8559-B294E05E7E58}" srcOrd="2" destOrd="0" parTransId="{79956201-1CED-4841-B71F-784B60470295}" sibTransId="{914629C9-A0A3-4B1B-A0F7-E2AE77C9F74C}"/>
    <dgm:cxn modelId="{3E960D89-E46D-44C9-BD6A-E7A3C718CA00}" srcId="{05F84269-89E8-4466-9440-D0749BBFC002}" destId="{3C804F36-CB5D-4D23-86F4-46EFE5E36E46}" srcOrd="3" destOrd="0" parTransId="{64031481-B18D-4752-8BD2-4AFDA142B5AE}" sibTransId="{D6299903-F7AA-4A81-BC68-FF0A30E6591E}"/>
    <dgm:cxn modelId="{F1701495-97FD-4D1A-B33D-BAF7FEEB1639}" srcId="{05F84269-89E8-4466-9440-D0749BBFC002}" destId="{1842BB4A-A74D-4553-BADA-3570EC633DD3}" srcOrd="1" destOrd="0" parTransId="{3339E221-F08C-4DDD-B712-22FD3EB088D1}" sibTransId="{F69EA404-6890-42AB-986A-16CF57411A8F}"/>
    <dgm:cxn modelId="{80CA7B98-B862-42EA-9A6B-643F2B59DADD}" type="presOf" srcId="{1842BB4A-A74D-4553-BADA-3570EC633DD3}" destId="{77F03DB7-E53B-4427-96F3-E199753E6956}" srcOrd="0" destOrd="0" presId="urn:microsoft.com/office/officeart/2018/5/layout/IconLeafLabelList"/>
    <dgm:cxn modelId="{8790F29A-6CA0-465C-BB5A-AB81310978D6}" type="presOf" srcId="{3C804F36-CB5D-4D23-86F4-46EFE5E36E46}" destId="{050FD76C-9745-4536-8B8A-0003CFCB093B}" srcOrd="0" destOrd="0" presId="urn:microsoft.com/office/officeart/2018/5/layout/IconLeafLabelList"/>
    <dgm:cxn modelId="{B8F2999D-22D8-49EF-BED1-9143FD9FA319}" type="presOf" srcId="{FB429A1A-CFD1-434C-8559-B294E05E7E58}" destId="{2E025071-DC17-486F-9907-BD95947A4166}" srcOrd="0" destOrd="0" presId="urn:microsoft.com/office/officeart/2018/5/layout/IconLeafLabelList"/>
    <dgm:cxn modelId="{7F33E1BF-AF00-4A46-9E9E-6F32DB4A68C3}" type="presOf" srcId="{67F57F7E-B78E-4742-8314-A919FFA2F458}" destId="{3E5FC757-7848-41E0-9AF8-A5F234C1032E}" srcOrd="0" destOrd="0" presId="urn:microsoft.com/office/officeart/2018/5/layout/IconLeafLabelList"/>
    <dgm:cxn modelId="{DBE616B7-5A7D-4F3A-8E1F-40F2448B4754}" type="presParOf" srcId="{DE3E1903-201D-4ED1-8B53-DF45DEA1E1E8}" destId="{F0175B8F-CCC1-4CBB-A03B-AE0CDBFB79B5}" srcOrd="0" destOrd="0" presId="urn:microsoft.com/office/officeart/2018/5/layout/IconLeafLabelList"/>
    <dgm:cxn modelId="{38ED78B1-7278-4311-8321-138191494505}" type="presParOf" srcId="{F0175B8F-CCC1-4CBB-A03B-AE0CDBFB79B5}" destId="{95447A6C-0660-412A-99EC-915D6AFD9062}" srcOrd="0" destOrd="0" presId="urn:microsoft.com/office/officeart/2018/5/layout/IconLeafLabelList"/>
    <dgm:cxn modelId="{8ADBA1F9-CC2D-4748-95A9-EB357F687988}" type="presParOf" srcId="{F0175B8F-CCC1-4CBB-A03B-AE0CDBFB79B5}" destId="{F7158043-7543-4206-87CF-1D13AFD9138E}" srcOrd="1" destOrd="0" presId="urn:microsoft.com/office/officeart/2018/5/layout/IconLeafLabelList"/>
    <dgm:cxn modelId="{75DE07BA-1B18-42F1-A498-C5581982E94D}" type="presParOf" srcId="{F0175B8F-CCC1-4CBB-A03B-AE0CDBFB79B5}" destId="{4DC50BC2-4DD8-4F5B-9233-49DCD115DAD3}" srcOrd="2" destOrd="0" presId="urn:microsoft.com/office/officeart/2018/5/layout/IconLeafLabelList"/>
    <dgm:cxn modelId="{379872E7-A76A-41CC-A320-AAE2F4543591}" type="presParOf" srcId="{F0175B8F-CCC1-4CBB-A03B-AE0CDBFB79B5}" destId="{3E5FC757-7848-41E0-9AF8-A5F234C1032E}" srcOrd="3" destOrd="0" presId="urn:microsoft.com/office/officeart/2018/5/layout/IconLeafLabelList"/>
    <dgm:cxn modelId="{D4960581-9DC0-4348-B648-6025C8110247}" type="presParOf" srcId="{DE3E1903-201D-4ED1-8B53-DF45DEA1E1E8}" destId="{EF72EB94-37AC-48BD-AE00-F939BD6F7C6D}" srcOrd="1" destOrd="0" presId="urn:microsoft.com/office/officeart/2018/5/layout/IconLeafLabelList"/>
    <dgm:cxn modelId="{1C8A075D-A69F-45D3-821B-9F66811E4BD4}" type="presParOf" srcId="{DE3E1903-201D-4ED1-8B53-DF45DEA1E1E8}" destId="{54D2EFFB-6F5D-4188-80E2-E962901DB247}" srcOrd="2" destOrd="0" presId="urn:microsoft.com/office/officeart/2018/5/layout/IconLeafLabelList"/>
    <dgm:cxn modelId="{75469064-3343-4F94-9729-EEEF430C6F3D}" type="presParOf" srcId="{54D2EFFB-6F5D-4188-80E2-E962901DB247}" destId="{C82639B2-9509-4811-AA0C-B2DBFB799663}" srcOrd="0" destOrd="0" presId="urn:microsoft.com/office/officeart/2018/5/layout/IconLeafLabelList"/>
    <dgm:cxn modelId="{819AB9FD-EBCF-4A71-8C3E-98A1D73BE119}" type="presParOf" srcId="{54D2EFFB-6F5D-4188-80E2-E962901DB247}" destId="{430FE892-F920-44D5-98DD-A74F4E261985}" srcOrd="1" destOrd="0" presId="urn:microsoft.com/office/officeart/2018/5/layout/IconLeafLabelList"/>
    <dgm:cxn modelId="{57EADC49-5D38-47EB-B430-3BC9E600EAA7}" type="presParOf" srcId="{54D2EFFB-6F5D-4188-80E2-E962901DB247}" destId="{262A741A-AAD7-4D4F-BA08-D8B5731DA9B8}" srcOrd="2" destOrd="0" presId="urn:microsoft.com/office/officeart/2018/5/layout/IconLeafLabelList"/>
    <dgm:cxn modelId="{1486F0AF-B78E-4CF5-AED2-0198487393AD}" type="presParOf" srcId="{54D2EFFB-6F5D-4188-80E2-E962901DB247}" destId="{77F03DB7-E53B-4427-96F3-E199753E6956}" srcOrd="3" destOrd="0" presId="urn:microsoft.com/office/officeart/2018/5/layout/IconLeafLabelList"/>
    <dgm:cxn modelId="{50082D03-AB9F-4389-B493-328AA9F6719C}" type="presParOf" srcId="{DE3E1903-201D-4ED1-8B53-DF45DEA1E1E8}" destId="{947B0606-7AD6-4D7E-9268-6C141AAC717B}" srcOrd="3" destOrd="0" presId="urn:microsoft.com/office/officeart/2018/5/layout/IconLeafLabelList"/>
    <dgm:cxn modelId="{759400DE-EECE-43E9-9EAF-4F755EEEBA22}" type="presParOf" srcId="{DE3E1903-201D-4ED1-8B53-DF45DEA1E1E8}" destId="{F649418D-F2B4-43CF-8CCC-B505074E0CAB}" srcOrd="4" destOrd="0" presId="urn:microsoft.com/office/officeart/2018/5/layout/IconLeafLabelList"/>
    <dgm:cxn modelId="{3D4B7863-CB29-4497-ACEC-4574A2E8FD04}" type="presParOf" srcId="{F649418D-F2B4-43CF-8CCC-B505074E0CAB}" destId="{81394FF2-8CC7-41DB-971D-70EEE152CCAD}" srcOrd="0" destOrd="0" presId="urn:microsoft.com/office/officeart/2018/5/layout/IconLeafLabelList"/>
    <dgm:cxn modelId="{26F34F6F-1BE7-49DF-84C0-4C2DAC804DFC}" type="presParOf" srcId="{F649418D-F2B4-43CF-8CCC-B505074E0CAB}" destId="{DBAC09F7-A787-4383-B113-17B3EEDFC315}" srcOrd="1" destOrd="0" presId="urn:microsoft.com/office/officeart/2018/5/layout/IconLeafLabelList"/>
    <dgm:cxn modelId="{47CA34B9-C277-4E3F-9C6B-9C863E5DFEB3}" type="presParOf" srcId="{F649418D-F2B4-43CF-8CCC-B505074E0CAB}" destId="{FEAF0A87-F47D-4A4A-943D-4FFC3348B037}" srcOrd="2" destOrd="0" presId="urn:microsoft.com/office/officeart/2018/5/layout/IconLeafLabelList"/>
    <dgm:cxn modelId="{7416D6DB-1839-45B2-90C0-2F99C3DABFA9}" type="presParOf" srcId="{F649418D-F2B4-43CF-8CCC-B505074E0CAB}" destId="{2E025071-DC17-486F-9907-BD95947A4166}" srcOrd="3" destOrd="0" presId="urn:microsoft.com/office/officeart/2018/5/layout/IconLeafLabelList"/>
    <dgm:cxn modelId="{07495E35-7C23-479A-A312-D942B320F215}" type="presParOf" srcId="{DE3E1903-201D-4ED1-8B53-DF45DEA1E1E8}" destId="{AB06CD89-FAE2-49A6-BA17-E96C239C258F}" srcOrd="5" destOrd="0" presId="urn:microsoft.com/office/officeart/2018/5/layout/IconLeafLabelList"/>
    <dgm:cxn modelId="{D9A804C9-7B83-433E-9DD4-BBA709D65BDE}" type="presParOf" srcId="{DE3E1903-201D-4ED1-8B53-DF45DEA1E1E8}" destId="{F2F4B405-CAEC-44BD-84B8-FD32670B4818}" srcOrd="6" destOrd="0" presId="urn:microsoft.com/office/officeart/2018/5/layout/IconLeafLabelList"/>
    <dgm:cxn modelId="{3BEAA76B-F42C-48E4-9C6E-CE2133A5DE59}" type="presParOf" srcId="{F2F4B405-CAEC-44BD-84B8-FD32670B4818}" destId="{5CEC68AA-7B69-4BAF-9CB6-1711A89E1541}" srcOrd="0" destOrd="0" presId="urn:microsoft.com/office/officeart/2018/5/layout/IconLeafLabelList"/>
    <dgm:cxn modelId="{44DF6468-DDC8-4FD4-A5FD-81C562183F01}" type="presParOf" srcId="{F2F4B405-CAEC-44BD-84B8-FD32670B4818}" destId="{B10FFBE2-0184-4048-8EE9-097D8D378F44}" srcOrd="1" destOrd="0" presId="urn:microsoft.com/office/officeart/2018/5/layout/IconLeafLabelList"/>
    <dgm:cxn modelId="{B7A2710A-D90A-4E97-A098-0C3B018024A7}" type="presParOf" srcId="{F2F4B405-CAEC-44BD-84B8-FD32670B4818}" destId="{6DB093AE-1C0E-4FCA-89D3-A00FF8EAC0E7}" srcOrd="2" destOrd="0" presId="urn:microsoft.com/office/officeart/2018/5/layout/IconLeafLabelList"/>
    <dgm:cxn modelId="{D879F994-E7EE-48BE-90BE-EB4730F3FB6A}" type="presParOf" srcId="{F2F4B405-CAEC-44BD-84B8-FD32670B4818}" destId="{050FD76C-9745-4536-8B8A-0003CFCB093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9CC22F-A868-49E9-A6C2-7D44CDA31CCB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8122722-B97E-466D-B675-8224F0C4A445}">
      <dgm:prSet/>
      <dgm:spPr/>
      <dgm:t>
        <a:bodyPr/>
        <a:lstStyle/>
        <a:p>
          <a:r>
            <a:rPr lang="en-US"/>
            <a:t>A matriz de correlação mostra como variáveis se relacionam:</a:t>
          </a:r>
        </a:p>
      </dgm:t>
    </dgm:pt>
    <dgm:pt modelId="{86BD3626-8D0B-470D-83C4-C447B16FBE9D}" type="parTrans" cxnId="{72516630-5A0E-432C-B91F-000D861E3F88}">
      <dgm:prSet/>
      <dgm:spPr/>
      <dgm:t>
        <a:bodyPr/>
        <a:lstStyle/>
        <a:p>
          <a:endParaRPr lang="en-US"/>
        </a:p>
      </dgm:t>
    </dgm:pt>
    <dgm:pt modelId="{814181B8-A59A-4BA6-96E5-F2A116533685}" type="sibTrans" cxnId="{72516630-5A0E-432C-B91F-000D861E3F88}">
      <dgm:prSet/>
      <dgm:spPr/>
      <dgm:t>
        <a:bodyPr/>
        <a:lstStyle/>
        <a:p>
          <a:endParaRPr lang="en-US"/>
        </a:p>
      </dgm:t>
    </dgm:pt>
    <dgm:pt modelId="{BA8AE1C8-4CED-4D35-9CBE-8D125E6BD1B5}">
      <dgm:prSet/>
      <dgm:spPr/>
      <dgm:t>
        <a:bodyPr/>
        <a:lstStyle/>
        <a:p>
          <a:r>
            <a:rPr lang="en-US"/>
            <a:t>Correlação alta sugere redundância.</a:t>
          </a:r>
        </a:p>
      </dgm:t>
    </dgm:pt>
    <dgm:pt modelId="{A84CA9A7-B1B1-4A96-BCDB-5E82D4D9AABA}" type="parTrans" cxnId="{70C45D9C-0A03-4E31-BCD0-EB5E4AA0D9A7}">
      <dgm:prSet/>
      <dgm:spPr/>
      <dgm:t>
        <a:bodyPr/>
        <a:lstStyle/>
        <a:p>
          <a:endParaRPr lang="en-US"/>
        </a:p>
      </dgm:t>
    </dgm:pt>
    <dgm:pt modelId="{EF64EEBE-CCCE-4138-A0C3-C166E417472D}" type="sibTrans" cxnId="{70C45D9C-0A03-4E31-BCD0-EB5E4AA0D9A7}">
      <dgm:prSet/>
      <dgm:spPr/>
      <dgm:t>
        <a:bodyPr/>
        <a:lstStyle/>
        <a:p>
          <a:endParaRPr lang="en-US"/>
        </a:p>
      </dgm:t>
    </dgm:pt>
    <dgm:pt modelId="{BD396BD0-08D5-4676-B76A-2D860204EAA9}">
      <dgm:prSet/>
      <dgm:spPr/>
      <dgm:t>
        <a:bodyPr/>
        <a:lstStyle/>
        <a:p>
          <a:r>
            <a:rPr lang="en-US"/>
            <a:t>Útil na redução de dimensionalidade.</a:t>
          </a:r>
        </a:p>
      </dgm:t>
    </dgm:pt>
    <dgm:pt modelId="{2FE9FB03-D907-4C92-8E91-A50B97AEA032}" type="parTrans" cxnId="{E02C7DA8-B72C-483A-8C39-29A56BD0DE35}">
      <dgm:prSet/>
      <dgm:spPr/>
      <dgm:t>
        <a:bodyPr/>
        <a:lstStyle/>
        <a:p>
          <a:endParaRPr lang="en-US"/>
        </a:p>
      </dgm:t>
    </dgm:pt>
    <dgm:pt modelId="{0489FCBC-F016-4662-B3EF-C7B2C5F7A8F7}" type="sibTrans" cxnId="{E02C7DA8-B72C-483A-8C39-29A56BD0DE35}">
      <dgm:prSet/>
      <dgm:spPr/>
      <dgm:t>
        <a:bodyPr/>
        <a:lstStyle/>
        <a:p>
          <a:endParaRPr lang="en-US"/>
        </a:p>
      </dgm:t>
    </dgm:pt>
    <dgm:pt modelId="{587B7138-3B2B-46DB-97B3-9A3B71AEEE6E}" type="pres">
      <dgm:prSet presAssocID="{279CC22F-A868-49E9-A6C2-7D44CDA31CC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81B2AD5-EB83-41F5-919C-27F692499942}" type="pres">
      <dgm:prSet presAssocID="{C8122722-B97E-466D-B675-8224F0C4A445}" presName="hierRoot1" presStyleCnt="0"/>
      <dgm:spPr/>
    </dgm:pt>
    <dgm:pt modelId="{019EF8E7-89DA-46CF-BEF5-B9D5F4DC0FFB}" type="pres">
      <dgm:prSet presAssocID="{C8122722-B97E-466D-B675-8224F0C4A445}" presName="composite" presStyleCnt="0"/>
      <dgm:spPr/>
    </dgm:pt>
    <dgm:pt modelId="{8269125B-C5DD-4C16-A834-711374F5D7F1}" type="pres">
      <dgm:prSet presAssocID="{C8122722-B97E-466D-B675-8224F0C4A445}" presName="background" presStyleLbl="node0" presStyleIdx="0" presStyleCnt="3"/>
      <dgm:spPr/>
    </dgm:pt>
    <dgm:pt modelId="{45D1789B-CDA7-4210-8437-5984DE0FE035}" type="pres">
      <dgm:prSet presAssocID="{C8122722-B97E-466D-B675-8224F0C4A445}" presName="text" presStyleLbl="fgAcc0" presStyleIdx="0" presStyleCnt="3">
        <dgm:presLayoutVars>
          <dgm:chPref val="3"/>
        </dgm:presLayoutVars>
      </dgm:prSet>
      <dgm:spPr/>
    </dgm:pt>
    <dgm:pt modelId="{01F7CD22-334A-4D16-9386-F047C7A80796}" type="pres">
      <dgm:prSet presAssocID="{C8122722-B97E-466D-B675-8224F0C4A445}" presName="hierChild2" presStyleCnt="0"/>
      <dgm:spPr/>
    </dgm:pt>
    <dgm:pt modelId="{CE7ED04A-3A81-494C-AE0F-394861A3EC3F}" type="pres">
      <dgm:prSet presAssocID="{BA8AE1C8-4CED-4D35-9CBE-8D125E6BD1B5}" presName="hierRoot1" presStyleCnt="0"/>
      <dgm:spPr/>
    </dgm:pt>
    <dgm:pt modelId="{AC44862E-6E1A-459A-B33B-4D9B85E630EE}" type="pres">
      <dgm:prSet presAssocID="{BA8AE1C8-4CED-4D35-9CBE-8D125E6BD1B5}" presName="composite" presStyleCnt="0"/>
      <dgm:spPr/>
    </dgm:pt>
    <dgm:pt modelId="{34B39F62-F4A1-4F65-9A03-7EE2838A8A94}" type="pres">
      <dgm:prSet presAssocID="{BA8AE1C8-4CED-4D35-9CBE-8D125E6BD1B5}" presName="background" presStyleLbl="node0" presStyleIdx="1" presStyleCnt="3"/>
      <dgm:spPr/>
    </dgm:pt>
    <dgm:pt modelId="{51D57093-4C42-44C8-BDE8-AE121FD93726}" type="pres">
      <dgm:prSet presAssocID="{BA8AE1C8-4CED-4D35-9CBE-8D125E6BD1B5}" presName="text" presStyleLbl="fgAcc0" presStyleIdx="1" presStyleCnt="3">
        <dgm:presLayoutVars>
          <dgm:chPref val="3"/>
        </dgm:presLayoutVars>
      </dgm:prSet>
      <dgm:spPr/>
    </dgm:pt>
    <dgm:pt modelId="{45F7F1CE-D47D-44B3-AC36-DEAF94D660DE}" type="pres">
      <dgm:prSet presAssocID="{BA8AE1C8-4CED-4D35-9CBE-8D125E6BD1B5}" presName="hierChild2" presStyleCnt="0"/>
      <dgm:spPr/>
    </dgm:pt>
    <dgm:pt modelId="{83B133D1-6961-4B07-8879-EBEC19CEB9F6}" type="pres">
      <dgm:prSet presAssocID="{BD396BD0-08D5-4676-B76A-2D860204EAA9}" presName="hierRoot1" presStyleCnt="0"/>
      <dgm:spPr/>
    </dgm:pt>
    <dgm:pt modelId="{5A686188-F6E8-4295-965E-48442D11AC79}" type="pres">
      <dgm:prSet presAssocID="{BD396BD0-08D5-4676-B76A-2D860204EAA9}" presName="composite" presStyleCnt="0"/>
      <dgm:spPr/>
    </dgm:pt>
    <dgm:pt modelId="{8AEBE559-640B-4206-962A-132CB27FD7AC}" type="pres">
      <dgm:prSet presAssocID="{BD396BD0-08D5-4676-B76A-2D860204EAA9}" presName="background" presStyleLbl="node0" presStyleIdx="2" presStyleCnt="3"/>
      <dgm:spPr/>
    </dgm:pt>
    <dgm:pt modelId="{B20034C2-9385-43D2-9F2D-FA9B16EF5FB8}" type="pres">
      <dgm:prSet presAssocID="{BD396BD0-08D5-4676-B76A-2D860204EAA9}" presName="text" presStyleLbl="fgAcc0" presStyleIdx="2" presStyleCnt="3">
        <dgm:presLayoutVars>
          <dgm:chPref val="3"/>
        </dgm:presLayoutVars>
      </dgm:prSet>
      <dgm:spPr/>
    </dgm:pt>
    <dgm:pt modelId="{C3FCCDDE-0F43-4908-9B3D-C64C5EFE8852}" type="pres">
      <dgm:prSet presAssocID="{BD396BD0-08D5-4676-B76A-2D860204EAA9}" presName="hierChild2" presStyleCnt="0"/>
      <dgm:spPr/>
    </dgm:pt>
  </dgm:ptLst>
  <dgm:cxnLst>
    <dgm:cxn modelId="{72516630-5A0E-432C-B91F-000D861E3F88}" srcId="{279CC22F-A868-49E9-A6C2-7D44CDA31CCB}" destId="{C8122722-B97E-466D-B675-8224F0C4A445}" srcOrd="0" destOrd="0" parTransId="{86BD3626-8D0B-470D-83C4-C447B16FBE9D}" sibTransId="{814181B8-A59A-4BA6-96E5-F2A116533685}"/>
    <dgm:cxn modelId="{784EC962-F899-48FC-8CE4-E8595BB944CC}" type="presOf" srcId="{279CC22F-A868-49E9-A6C2-7D44CDA31CCB}" destId="{587B7138-3B2B-46DB-97B3-9A3B71AEEE6E}" srcOrd="0" destOrd="0" presId="urn:microsoft.com/office/officeart/2005/8/layout/hierarchy1"/>
    <dgm:cxn modelId="{70C45D9C-0A03-4E31-BCD0-EB5E4AA0D9A7}" srcId="{279CC22F-A868-49E9-A6C2-7D44CDA31CCB}" destId="{BA8AE1C8-4CED-4D35-9CBE-8D125E6BD1B5}" srcOrd="1" destOrd="0" parTransId="{A84CA9A7-B1B1-4A96-BCDB-5E82D4D9AABA}" sibTransId="{EF64EEBE-CCCE-4138-A0C3-C166E417472D}"/>
    <dgm:cxn modelId="{E02C7DA8-B72C-483A-8C39-29A56BD0DE35}" srcId="{279CC22F-A868-49E9-A6C2-7D44CDA31CCB}" destId="{BD396BD0-08D5-4676-B76A-2D860204EAA9}" srcOrd="2" destOrd="0" parTransId="{2FE9FB03-D907-4C92-8E91-A50B97AEA032}" sibTransId="{0489FCBC-F016-4662-B3EF-C7B2C5F7A8F7}"/>
    <dgm:cxn modelId="{2DD71BD0-DE25-4BA9-AD74-AB30EB3F0B2B}" type="presOf" srcId="{BD396BD0-08D5-4676-B76A-2D860204EAA9}" destId="{B20034C2-9385-43D2-9F2D-FA9B16EF5FB8}" srcOrd="0" destOrd="0" presId="urn:microsoft.com/office/officeart/2005/8/layout/hierarchy1"/>
    <dgm:cxn modelId="{5C3ECAD3-712C-48A7-88EC-C7305C72D44C}" type="presOf" srcId="{BA8AE1C8-4CED-4D35-9CBE-8D125E6BD1B5}" destId="{51D57093-4C42-44C8-BDE8-AE121FD93726}" srcOrd="0" destOrd="0" presId="urn:microsoft.com/office/officeart/2005/8/layout/hierarchy1"/>
    <dgm:cxn modelId="{133A53F2-8A15-40B4-8BA4-EA92C0822E80}" type="presOf" srcId="{C8122722-B97E-466D-B675-8224F0C4A445}" destId="{45D1789B-CDA7-4210-8437-5984DE0FE035}" srcOrd="0" destOrd="0" presId="urn:microsoft.com/office/officeart/2005/8/layout/hierarchy1"/>
    <dgm:cxn modelId="{A8395705-80C5-4631-8C3E-9C4443E6F1B9}" type="presParOf" srcId="{587B7138-3B2B-46DB-97B3-9A3B71AEEE6E}" destId="{581B2AD5-EB83-41F5-919C-27F692499942}" srcOrd="0" destOrd="0" presId="urn:microsoft.com/office/officeart/2005/8/layout/hierarchy1"/>
    <dgm:cxn modelId="{1AD5AA46-D26C-46CE-9735-F6211755CB78}" type="presParOf" srcId="{581B2AD5-EB83-41F5-919C-27F692499942}" destId="{019EF8E7-89DA-46CF-BEF5-B9D5F4DC0FFB}" srcOrd="0" destOrd="0" presId="urn:microsoft.com/office/officeart/2005/8/layout/hierarchy1"/>
    <dgm:cxn modelId="{54738BE8-244C-45A7-AD3B-53FEEBC9692E}" type="presParOf" srcId="{019EF8E7-89DA-46CF-BEF5-B9D5F4DC0FFB}" destId="{8269125B-C5DD-4C16-A834-711374F5D7F1}" srcOrd="0" destOrd="0" presId="urn:microsoft.com/office/officeart/2005/8/layout/hierarchy1"/>
    <dgm:cxn modelId="{53AA79A2-3CBB-407E-851B-177DF5F4C60F}" type="presParOf" srcId="{019EF8E7-89DA-46CF-BEF5-B9D5F4DC0FFB}" destId="{45D1789B-CDA7-4210-8437-5984DE0FE035}" srcOrd="1" destOrd="0" presId="urn:microsoft.com/office/officeart/2005/8/layout/hierarchy1"/>
    <dgm:cxn modelId="{741EB9F3-23B2-4BAD-AFC7-2151F7B1C505}" type="presParOf" srcId="{581B2AD5-EB83-41F5-919C-27F692499942}" destId="{01F7CD22-334A-4D16-9386-F047C7A80796}" srcOrd="1" destOrd="0" presId="urn:microsoft.com/office/officeart/2005/8/layout/hierarchy1"/>
    <dgm:cxn modelId="{ED1E3146-EFAF-4DBC-9318-3E68CF176E9B}" type="presParOf" srcId="{587B7138-3B2B-46DB-97B3-9A3B71AEEE6E}" destId="{CE7ED04A-3A81-494C-AE0F-394861A3EC3F}" srcOrd="1" destOrd="0" presId="urn:microsoft.com/office/officeart/2005/8/layout/hierarchy1"/>
    <dgm:cxn modelId="{2BD09DE0-5BF2-4DFF-9A4A-A6A377822225}" type="presParOf" srcId="{CE7ED04A-3A81-494C-AE0F-394861A3EC3F}" destId="{AC44862E-6E1A-459A-B33B-4D9B85E630EE}" srcOrd="0" destOrd="0" presId="urn:microsoft.com/office/officeart/2005/8/layout/hierarchy1"/>
    <dgm:cxn modelId="{FAFA40E9-761D-483D-8B6B-2F60659FAFC4}" type="presParOf" srcId="{AC44862E-6E1A-459A-B33B-4D9B85E630EE}" destId="{34B39F62-F4A1-4F65-9A03-7EE2838A8A94}" srcOrd="0" destOrd="0" presId="urn:microsoft.com/office/officeart/2005/8/layout/hierarchy1"/>
    <dgm:cxn modelId="{156054A7-7477-4FA4-AE84-A286AF6E5851}" type="presParOf" srcId="{AC44862E-6E1A-459A-B33B-4D9B85E630EE}" destId="{51D57093-4C42-44C8-BDE8-AE121FD93726}" srcOrd="1" destOrd="0" presId="urn:microsoft.com/office/officeart/2005/8/layout/hierarchy1"/>
    <dgm:cxn modelId="{4185A0FA-166C-4A1F-BB98-0637527EC1FE}" type="presParOf" srcId="{CE7ED04A-3A81-494C-AE0F-394861A3EC3F}" destId="{45F7F1CE-D47D-44B3-AC36-DEAF94D660DE}" srcOrd="1" destOrd="0" presId="urn:microsoft.com/office/officeart/2005/8/layout/hierarchy1"/>
    <dgm:cxn modelId="{68AC2879-58E4-4AD6-91F3-315EE83E20D5}" type="presParOf" srcId="{587B7138-3B2B-46DB-97B3-9A3B71AEEE6E}" destId="{83B133D1-6961-4B07-8879-EBEC19CEB9F6}" srcOrd="2" destOrd="0" presId="urn:microsoft.com/office/officeart/2005/8/layout/hierarchy1"/>
    <dgm:cxn modelId="{5A33EF40-AC13-455B-AE6B-DDDB3FAE08FF}" type="presParOf" srcId="{83B133D1-6961-4B07-8879-EBEC19CEB9F6}" destId="{5A686188-F6E8-4295-965E-48442D11AC79}" srcOrd="0" destOrd="0" presId="urn:microsoft.com/office/officeart/2005/8/layout/hierarchy1"/>
    <dgm:cxn modelId="{4DBFD792-E20D-4304-BB68-2CF5D11516C4}" type="presParOf" srcId="{5A686188-F6E8-4295-965E-48442D11AC79}" destId="{8AEBE559-640B-4206-962A-132CB27FD7AC}" srcOrd="0" destOrd="0" presId="urn:microsoft.com/office/officeart/2005/8/layout/hierarchy1"/>
    <dgm:cxn modelId="{E8BB102A-74AC-473D-A9D6-AAE27C6FB40C}" type="presParOf" srcId="{5A686188-F6E8-4295-965E-48442D11AC79}" destId="{B20034C2-9385-43D2-9F2D-FA9B16EF5FB8}" srcOrd="1" destOrd="0" presId="urn:microsoft.com/office/officeart/2005/8/layout/hierarchy1"/>
    <dgm:cxn modelId="{43CC7ACA-996D-4ABA-8575-666932BB878C}" type="presParOf" srcId="{83B133D1-6961-4B07-8879-EBEC19CEB9F6}" destId="{C3FCCDDE-0F43-4908-9B3D-C64C5EFE885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6EAEBF8-B151-47BC-9FD3-091CFE8DE898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CD2C270-82E6-45D8-A055-C77669C83775}">
      <dgm:prSet/>
      <dgm:spPr/>
      <dgm:t>
        <a:bodyPr/>
        <a:lstStyle/>
        <a:p>
          <a:pPr>
            <a:defRPr cap="all"/>
          </a:pPr>
          <a:r>
            <a:rPr lang="en-US"/>
            <a:t>Principais descobertas:</a:t>
          </a:r>
        </a:p>
      </dgm:t>
    </dgm:pt>
    <dgm:pt modelId="{38FEB2D1-FF20-46B7-BE38-86DA1D1ED0D7}" type="parTrans" cxnId="{8117B0B9-1880-42C1-A06D-7102206591E1}">
      <dgm:prSet/>
      <dgm:spPr/>
      <dgm:t>
        <a:bodyPr/>
        <a:lstStyle/>
        <a:p>
          <a:endParaRPr lang="en-US"/>
        </a:p>
      </dgm:t>
    </dgm:pt>
    <dgm:pt modelId="{EE1178F7-FED1-4FFB-AF04-1418E8C48ABB}" type="sibTrans" cxnId="{8117B0B9-1880-42C1-A06D-7102206591E1}">
      <dgm:prSet/>
      <dgm:spPr/>
      <dgm:t>
        <a:bodyPr/>
        <a:lstStyle/>
        <a:p>
          <a:endParaRPr lang="en-US"/>
        </a:p>
      </dgm:t>
    </dgm:pt>
    <dgm:pt modelId="{95264310-14C4-4BE1-B8E3-BF17FF9DA8EE}">
      <dgm:prSet/>
      <dgm:spPr/>
      <dgm:t>
        <a:bodyPr/>
        <a:lstStyle/>
        <a:p>
          <a:pPr>
            <a:defRPr cap="all"/>
          </a:pPr>
          <a:r>
            <a:rPr lang="en-US"/>
            <a:t>Dataset de fraude é extremamente desbalanceado.</a:t>
          </a:r>
        </a:p>
      </dgm:t>
    </dgm:pt>
    <dgm:pt modelId="{2263CACC-2501-4603-BE5D-B7A526287A9F}" type="parTrans" cxnId="{0825D39B-3C7F-4287-8AAA-40F4A4D3FC27}">
      <dgm:prSet/>
      <dgm:spPr/>
      <dgm:t>
        <a:bodyPr/>
        <a:lstStyle/>
        <a:p>
          <a:endParaRPr lang="en-US"/>
        </a:p>
      </dgm:t>
    </dgm:pt>
    <dgm:pt modelId="{C6D4CC8D-191D-4630-A0C9-59A630004995}" type="sibTrans" cxnId="{0825D39B-3C7F-4287-8AAA-40F4A4D3FC27}">
      <dgm:prSet/>
      <dgm:spPr/>
      <dgm:t>
        <a:bodyPr/>
        <a:lstStyle/>
        <a:p>
          <a:endParaRPr lang="en-US"/>
        </a:p>
      </dgm:t>
    </dgm:pt>
    <dgm:pt modelId="{F8A31EFF-D518-46F4-BCD1-245B14D41853}">
      <dgm:prSet/>
      <dgm:spPr/>
      <dgm:t>
        <a:bodyPr/>
        <a:lstStyle/>
        <a:p>
          <a:pPr>
            <a:defRPr cap="all"/>
          </a:pPr>
          <a:r>
            <a:rPr lang="en-US"/>
            <a:t>Variáveis apresentam escalas distintas.</a:t>
          </a:r>
        </a:p>
      </dgm:t>
    </dgm:pt>
    <dgm:pt modelId="{0758C538-BA9F-4D4E-8DFA-5B1E0982DA41}" type="parTrans" cxnId="{F1CFB9D3-BB8D-42C2-8C04-A28D2CF7A34E}">
      <dgm:prSet/>
      <dgm:spPr/>
      <dgm:t>
        <a:bodyPr/>
        <a:lstStyle/>
        <a:p>
          <a:endParaRPr lang="en-US"/>
        </a:p>
      </dgm:t>
    </dgm:pt>
    <dgm:pt modelId="{5F5D8E50-2A6C-450E-BEB1-C146401F8718}" type="sibTrans" cxnId="{F1CFB9D3-BB8D-42C2-8C04-A28D2CF7A34E}">
      <dgm:prSet/>
      <dgm:spPr/>
      <dgm:t>
        <a:bodyPr/>
        <a:lstStyle/>
        <a:p>
          <a:endParaRPr lang="en-US"/>
        </a:p>
      </dgm:t>
    </dgm:pt>
    <dgm:pt modelId="{6A4A93E8-4DC8-45C7-AC32-9FF226A1AFA2}">
      <dgm:prSet/>
      <dgm:spPr/>
      <dgm:t>
        <a:bodyPr/>
        <a:lstStyle/>
        <a:p>
          <a:pPr>
            <a:defRPr cap="all"/>
          </a:pPr>
          <a:r>
            <a:rPr lang="en-US"/>
            <a:t>Próximo passo: pré-processamento e modelagem.</a:t>
          </a:r>
        </a:p>
      </dgm:t>
    </dgm:pt>
    <dgm:pt modelId="{88621E33-752F-4A8A-B932-9A00A703D57B}" type="parTrans" cxnId="{D346BB52-A993-436A-B8C9-745426A1C83A}">
      <dgm:prSet/>
      <dgm:spPr/>
      <dgm:t>
        <a:bodyPr/>
        <a:lstStyle/>
        <a:p>
          <a:endParaRPr lang="en-US"/>
        </a:p>
      </dgm:t>
    </dgm:pt>
    <dgm:pt modelId="{CEED560F-06A0-4C38-ADE3-DEEA3DC397EA}" type="sibTrans" cxnId="{D346BB52-A993-436A-B8C9-745426A1C83A}">
      <dgm:prSet/>
      <dgm:spPr/>
      <dgm:t>
        <a:bodyPr/>
        <a:lstStyle/>
        <a:p>
          <a:endParaRPr lang="en-US"/>
        </a:p>
      </dgm:t>
    </dgm:pt>
    <dgm:pt modelId="{DB17C7CD-20F2-45EC-AB14-61CDBEAFAF9A}" type="pres">
      <dgm:prSet presAssocID="{06EAEBF8-B151-47BC-9FD3-091CFE8DE898}" presName="root" presStyleCnt="0">
        <dgm:presLayoutVars>
          <dgm:dir/>
          <dgm:resizeHandles val="exact"/>
        </dgm:presLayoutVars>
      </dgm:prSet>
      <dgm:spPr/>
    </dgm:pt>
    <dgm:pt modelId="{A12C1966-F197-4AA8-B88A-807FAC5E7420}" type="pres">
      <dgm:prSet presAssocID="{9CD2C270-82E6-45D8-A055-C77669C83775}" presName="compNode" presStyleCnt="0"/>
      <dgm:spPr/>
    </dgm:pt>
    <dgm:pt modelId="{125E4159-47D2-4FCE-94A1-2E38C0E127F8}" type="pres">
      <dgm:prSet presAssocID="{9CD2C270-82E6-45D8-A055-C77669C83775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B39EFA4-A3C1-45C8-B043-0DC24EB04A66}" type="pres">
      <dgm:prSet presAssocID="{9CD2C270-82E6-45D8-A055-C77669C8377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4587977-27DF-4D05-ACE5-FABF60A90AFF}" type="pres">
      <dgm:prSet presAssocID="{9CD2C270-82E6-45D8-A055-C77669C83775}" presName="spaceRect" presStyleCnt="0"/>
      <dgm:spPr/>
    </dgm:pt>
    <dgm:pt modelId="{9BD6FDB6-4BAE-4BBE-8C4E-5BCF32F9C83F}" type="pres">
      <dgm:prSet presAssocID="{9CD2C270-82E6-45D8-A055-C77669C83775}" presName="textRect" presStyleLbl="revTx" presStyleIdx="0" presStyleCnt="4">
        <dgm:presLayoutVars>
          <dgm:chMax val="1"/>
          <dgm:chPref val="1"/>
        </dgm:presLayoutVars>
      </dgm:prSet>
      <dgm:spPr/>
    </dgm:pt>
    <dgm:pt modelId="{E4789136-68AD-45DD-B764-6C185281DF22}" type="pres">
      <dgm:prSet presAssocID="{EE1178F7-FED1-4FFB-AF04-1418E8C48ABB}" presName="sibTrans" presStyleCnt="0"/>
      <dgm:spPr/>
    </dgm:pt>
    <dgm:pt modelId="{A70CB4D3-8FBA-4F30-A819-44EAE998948F}" type="pres">
      <dgm:prSet presAssocID="{95264310-14C4-4BE1-B8E3-BF17FF9DA8EE}" presName="compNode" presStyleCnt="0"/>
      <dgm:spPr/>
    </dgm:pt>
    <dgm:pt modelId="{20E838AC-81BA-4EBE-AB43-AACB24BED74F}" type="pres">
      <dgm:prSet presAssocID="{95264310-14C4-4BE1-B8E3-BF17FF9DA8EE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5779415E-30EF-464B-8E89-B42D2D63695B}" type="pres">
      <dgm:prSet presAssocID="{95264310-14C4-4BE1-B8E3-BF17FF9DA8E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drão"/>
        </a:ext>
      </dgm:extLst>
    </dgm:pt>
    <dgm:pt modelId="{5327232C-1486-4FAE-898A-B569A9CEEB3E}" type="pres">
      <dgm:prSet presAssocID="{95264310-14C4-4BE1-B8E3-BF17FF9DA8EE}" presName="spaceRect" presStyleCnt="0"/>
      <dgm:spPr/>
    </dgm:pt>
    <dgm:pt modelId="{FE37227D-F3E1-4696-A575-56448EE7AAE7}" type="pres">
      <dgm:prSet presAssocID="{95264310-14C4-4BE1-B8E3-BF17FF9DA8EE}" presName="textRect" presStyleLbl="revTx" presStyleIdx="1" presStyleCnt="4">
        <dgm:presLayoutVars>
          <dgm:chMax val="1"/>
          <dgm:chPref val="1"/>
        </dgm:presLayoutVars>
      </dgm:prSet>
      <dgm:spPr/>
    </dgm:pt>
    <dgm:pt modelId="{16B83FEF-ED96-412E-854E-B92A737713DB}" type="pres">
      <dgm:prSet presAssocID="{C6D4CC8D-191D-4630-A0C9-59A630004995}" presName="sibTrans" presStyleCnt="0"/>
      <dgm:spPr/>
    </dgm:pt>
    <dgm:pt modelId="{0B223458-CBD5-4CCF-83DE-FA350A15B408}" type="pres">
      <dgm:prSet presAssocID="{F8A31EFF-D518-46F4-BCD1-245B14D41853}" presName="compNode" presStyleCnt="0"/>
      <dgm:spPr/>
    </dgm:pt>
    <dgm:pt modelId="{0E18B227-459B-4EEA-9D3A-EB2D7D0561FD}" type="pres">
      <dgm:prSet presAssocID="{F8A31EFF-D518-46F4-BCD1-245B14D41853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41667E3-8F0A-4297-AA32-0C1A289B5CA3}" type="pres">
      <dgm:prSet presAssocID="{F8A31EFF-D518-46F4-BCD1-245B14D4185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C5C00873-73BD-4638-B9F3-E9A1158ED539}" type="pres">
      <dgm:prSet presAssocID="{F8A31EFF-D518-46F4-BCD1-245B14D41853}" presName="spaceRect" presStyleCnt="0"/>
      <dgm:spPr/>
    </dgm:pt>
    <dgm:pt modelId="{A9368BA1-41F9-4AA8-887F-E733D53C74F6}" type="pres">
      <dgm:prSet presAssocID="{F8A31EFF-D518-46F4-BCD1-245B14D41853}" presName="textRect" presStyleLbl="revTx" presStyleIdx="2" presStyleCnt="4">
        <dgm:presLayoutVars>
          <dgm:chMax val="1"/>
          <dgm:chPref val="1"/>
        </dgm:presLayoutVars>
      </dgm:prSet>
      <dgm:spPr/>
    </dgm:pt>
    <dgm:pt modelId="{DA93B98D-5D66-4118-B3D2-86EDD8E8982F}" type="pres">
      <dgm:prSet presAssocID="{5F5D8E50-2A6C-450E-BEB1-C146401F8718}" presName="sibTrans" presStyleCnt="0"/>
      <dgm:spPr/>
    </dgm:pt>
    <dgm:pt modelId="{E54D219D-0978-4EEC-9E74-B6B76D1272D1}" type="pres">
      <dgm:prSet presAssocID="{6A4A93E8-4DC8-45C7-AC32-9FF226A1AFA2}" presName="compNode" presStyleCnt="0"/>
      <dgm:spPr/>
    </dgm:pt>
    <dgm:pt modelId="{75C11F56-B326-448B-B03F-98115A4E3D30}" type="pres">
      <dgm:prSet presAssocID="{6A4A93E8-4DC8-45C7-AC32-9FF226A1AFA2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D1666210-3F09-498F-8FD3-92174D8ED62E}" type="pres">
      <dgm:prSet presAssocID="{6A4A93E8-4DC8-45C7-AC32-9FF226A1AFA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xograma"/>
        </a:ext>
      </dgm:extLst>
    </dgm:pt>
    <dgm:pt modelId="{BF94F5EE-C333-4AE0-B7D1-D5771697548F}" type="pres">
      <dgm:prSet presAssocID="{6A4A93E8-4DC8-45C7-AC32-9FF226A1AFA2}" presName="spaceRect" presStyleCnt="0"/>
      <dgm:spPr/>
    </dgm:pt>
    <dgm:pt modelId="{1C16CEEC-15DC-474C-BDB9-AF0FB20862D1}" type="pres">
      <dgm:prSet presAssocID="{6A4A93E8-4DC8-45C7-AC32-9FF226A1AFA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BD14518-03EF-4882-B617-A18F288454E1}" type="presOf" srcId="{F8A31EFF-D518-46F4-BCD1-245B14D41853}" destId="{A9368BA1-41F9-4AA8-887F-E733D53C74F6}" srcOrd="0" destOrd="0" presId="urn:microsoft.com/office/officeart/2018/5/layout/IconLeafLabelList"/>
    <dgm:cxn modelId="{D346BB52-A993-436A-B8C9-745426A1C83A}" srcId="{06EAEBF8-B151-47BC-9FD3-091CFE8DE898}" destId="{6A4A93E8-4DC8-45C7-AC32-9FF226A1AFA2}" srcOrd="3" destOrd="0" parTransId="{88621E33-752F-4A8A-B932-9A00A703D57B}" sibTransId="{CEED560F-06A0-4C38-ADE3-DEEA3DC397EA}"/>
    <dgm:cxn modelId="{0825D39B-3C7F-4287-8AAA-40F4A4D3FC27}" srcId="{06EAEBF8-B151-47BC-9FD3-091CFE8DE898}" destId="{95264310-14C4-4BE1-B8E3-BF17FF9DA8EE}" srcOrd="1" destOrd="0" parTransId="{2263CACC-2501-4603-BE5D-B7A526287A9F}" sibTransId="{C6D4CC8D-191D-4630-A0C9-59A630004995}"/>
    <dgm:cxn modelId="{8117B0B9-1880-42C1-A06D-7102206591E1}" srcId="{06EAEBF8-B151-47BC-9FD3-091CFE8DE898}" destId="{9CD2C270-82E6-45D8-A055-C77669C83775}" srcOrd="0" destOrd="0" parTransId="{38FEB2D1-FF20-46B7-BE38-86DA1D1ED0D7}" sibTransId="{EE1178F7-FED1-4FFB-AF04-1418E8C48ABB}"/>
    <dgm:cxn modelId="{8DFE74BF-F7EC-448A-83D3-8B259776146C}" type="presOf" srcId="{6A4A93E8-4DC8-45C7-AC32-9FF226A1AFA2}" destId="{1C16CEEC-15DC-474C-BDB9-AF0FB20862D1}" srcOrd="0" destOrd="0" presId="urn:microsoft.com/office/officeart/2018/5/layout/IconLeafLabelList"/>
    <dgm:cxn modelId="{142262CD-7F7E-48EB-BAF1-D6EBB5DBA195}" type="presOf" srcId="{06EAEBF8-B151-47BC-9FD3-091CFE8DE898}" destId="{DB17C7CD-20F2-45EC-AB14-61CDBEAFAF9A}" srcOrd="0" destOrd="0" presId="urn:microsoft.com/office/officeart/2018/5/layout/IconLeafLabelList"/>
    <dgm:cxn modelId="{F1CFB9D3-BB8D-42C2-8C04-A28D2CF7A34E}" srcId="{06EAEBF8-B151-47BC-9FD3-091CFE8DE898}" destId="{F8A31EFF-D518-46F4-BCD1-245B14D41853}" srcOrd="2" destOrd="0" parTransId="{0758C538-BA9F-4D4E-8DFA-5B1E0982DA41}" sibTransId="{5F5D8E50-2A6C-450E-BEB1-C146401F8718}"/>
    <dgm:cxn modelId="{210EEEED-DA01-4247-A7E0-492FB1CA6FD5}" type="presOf" srcId="{9CD2C270-82E6-45D8-A055-C77669C83775}" destId="{9BD6FDB6-4BAE-4BBE-8C4E-5BCF32F9C83F}" srcOrd="0" destOrd="0" presId="urn:microsoft.com/office/officeart/2018/5/layout/IconLeafLabelList"/>
    <dgm:cxn modelId="{A588A0F7-4634-4886-9A03-256BB02654AF}" type="presOf" srcId="{95264310-14C4-4BE1-B8E3-BF17FF9DA8EE}" destId="{FE37227D-F3E1-4696-A575-56448EE7AAE7}" srcOrd="0" destOrd="0" presId="urn:microsoft.com/office/officeart/2018/5/layout/IconLeafLabelList"/>
    <dgm:cxn modelId="{6233453B-71A6-4D00-8742-15CDC581BECB}" type="presParOf" srcId="{DB17C7CD-20F2-45EC-AB14-61CDBEAFAF9A}" destId="{A12C1966-F197-4AA8-B88A-807FAC5E7420}" srcOrd="0" destOrd="0" presId="urn:microsoft.com/office/officeart/2018/5/layout/IconLeafLabelList"/>
    <dgm:cxn modelId="{87C671D8-39A8-4755-AEAD-C56124CFE11B}" type="presParOf" srcId="{A12C1966-F197-4AA8-B88A-807FAC5E7420}" destId="{125E4159-47D2-4FCE-94A1-2E38C0E127F8}" srcOrd="0" destOrd="0" presId="urn:microsoft.com/office/officeart/2018/5/layout/IconLeafLabelList"/>
    <dgm:cxn modelId="{B825165F-F807-417B-ADED-71552975851C}" type="presParOf" srcId="{A12C1966-F197-4AA8-B88A-807FAC5E7420}" destId="{5B39EFA4-A3C1-45C8-B043-0DC24EB04A66}" srcOrd="1" destOrd="0" presId="urn:microsoft.com/office/officeart/2018/5/layout/IconLeafLabelList"/>
    <dgm:cxn modelId="{B32F9B4C-E031-49F5-B184-3C3B94173330}" type="presParOf" srcId="{A12C1966-F197-4AA8-B88A-807FAC5E7420}" destId="{74587977-27DF-4D05-ACE5-FABF60A90AFF}" srcOrd="2" destOrd="0" presId="urn:microsoft.com/office/officeart/2018/5/layout/IconLeafLabelList"/>
    <dgm:cxn modelId="{7C848981-BB09-4408-B271-693CBE744CED}" type="presParOf" srcId="{A12C1966-F197-4AA8-B88A-807FAC5E7420}" destId="{9BD6FDB6-4BAE-4BBE-8C4E-5BCF32F9C83F}" srcOrd="3" destOrd="0" presId="urn:microsoft.com/office/officeart/2018/5/layout/IconLeafLabelList"/>
    <dgm:cxn modelId="{AEC96B1B-4C20-433D-919E-AB470B7AB7C2}" type="presParOf" srcId="{DB17C7CD-20F2-45EC-AB14-61CDBEAFAF9A}" destId="{E4789136-68AD-45DD-B764-6C185281DF22}" srcOrd="1" destOrd="0" presId="urn:microsoft.com/office/officeart/2018/5/layout/IconLeafLabelList"/>
    <dgm:cxn modelId="{8BFAFA5F-1DF8-4CBF-AC2F-AC8886EB8922}" type="presParOf" srcId="{DB17C7CD-20F2-45EC-AB14-61CDBEAFAF9A}" destId="{A70CB4D3-8FBA-4F30-A819-44EAE998948F}" srcOrd="2" destOrd="0" presId="urn:microsoft.com/office/officeart/2018/5/layout/IconLeafLabelList"/>
    <dgm:cxn modelId="{EF74E106-4758-4DD5-A8A6-F74ABEA75458}" type="presParOf" srcId="{A70CB4D3-8FBA-4F30-A819-44EAE998948F}" destId="{20E838AC-81BA-4EBE-AB43-AACB24BED74F}" srcOrd="0" destOrd="0" presId="urn:microsoft.com/office/officeart/2018/5/layout/IconLeafLabelList"/>
    <dgm:cxn modelId="{1242857B-4324-45E0-A7C3-C6C389D372ED}" type="presParOf" srcId="{A70CB4D3-8FBA-4F30-A819-44EAE998948F}" destId="{5779415E-30EF-464B-8E89-B42D2D63695B}" srcOrd="1" destOrd="0" presId="urn:microsoft.com/office/officeart/2018/5/layout/IconLeafLabelList"/>
    <dgm:cxn modelId="{373506F6-5C7F-49CC-A146-0032CF116A71}" type="presParOf" srcId="{A70CB4D3-8FBA-4F30-A819-44EAE998948F}" destId="{5327232C-1486-4FAE-898A-B569A9CEEB3E}" srcOrd="2" destOrd="0" presId="urn:microsoft.com/office/officeart/2018/5/layout/IconLeafLabelList"/>
    <dgm:cxn modelId="{7DD82C47-2420-4727-808E-4F6044513A4E}" type="presParOf" srcId="{A70CB4D3-8FBA-4F30-A819-44EAE998948F}" destId="{FE37227D-F3E1-4696-A575-56448EE7AAE7}" srcOrd="3" destOrd="0" presId="urn:microsoft.com/office/officeart/2018/5/layout/IconLeafLabelList"/>
    <dgm:cxn modelId="{CF8D3A02-E2C6-4D73-B2EB-FC38084143B7}" type="presParOf" srcId="{DB17C7CD-20F2-45EC-AB14-61CDBEAFAF9A}" destId="{16B83FEF-ED96-412E-854E-B92A737713DB}" srcOrd="3" destOrd="0" presId="urn:microsoft.com/office/officeart/2018/5/layout/IconLeafLabelList"/>
    <dgm:cxn modelId="{B14352E0-904B-4F47-9D0F-17E7B71BBCA2}" type="presParOf" srcId="{DB17C7CD-20F2-45EC-AB14-61CDBEAFAF9A}" destId="{0B223458-CBD5-4CCF-83DE-FA350A15B408}" srcOrd="4" destOrd="0" presId="urn:microsoft.com/office/officeart/2018/5/layout/IconLeafLabelList"/>
    <dgm:cxn modelId="{F859CCDE-6756-49EB-81BC-C25ADF41D311}" type="presParOf" srcId="{0B223458-CBD5-4CCF-83DE-FA350A15B408}" destId="{0E18B227-459B-4EEA-9D3A-EB2D7D0561FD}" srcOrd="0" destOrd="0" presId="urn:microsoft.com/office/officeart/2018/5/layout/IconLeafLabelList"/>
    <dgm:cxn modelId="{5CEA64F3-50B6-4815-B774-BAAA4F3F91E0}" type="presParOf" srcId="{0B223458-CBD5-4CCF-83DE-FA350A15B408}" destId="{941667E3-8F0A-4297-AA32-0C1A289B5CA3}" srcOrd="1" destOrd="0" presId="urn:microsoft.com/office/officeart/2018/5/layout/IconLeafLabelList"/>
    <dgm:cxn modelId="{558DE83C-2C9D-474A-AA87-495B40AAAF47}" type="presParOf" srcId="{0B223458-CBD5-4CCF-83DE-FA350A15B408}" destId="{C5C00873-73BD-4638-B9F3-E9A1158ED539}" srcOrd="2" destOrd="0" presId="urn:microsoft.com/office/officeart/2018/5/layout/IconLeafLabelList"/>
    <dgm:cxn modelId="{D4DD98E1-5A48-4D6A-8815-E1303DABA286}" type="presParOf" srcId="{0B223458-CBD5-4CCF-83DE-FA350A15B408}" destId="{A9368BA1-41F9-4AA8-887F-E733D53C74F6}" srcOrd="3" destOrd="0" presId="urn:microsoft.com/office/officeart/2018/5/layout/IconLeafLabelList"/>
    <dgm:cxn modelId="{18DBEF13-10A1-488F-B69D-4D7EC8EFD5D8}" type="presParOf" srcId="{DB17C7CD-20F2-45EC-AB14-61CDBEAFAF9A}" destId="{DA93B98D-5D66-4118-B3D2-86EDD8E8982F}" srcOrd="5" destOrd="0" presId="urn:microsoft.com/office/officeart/2018/5/layout/IconLeafLabelList"/>
    <dgm:cxn modelId="{B887A606-6C19-4AA1-8E1F-834B0F610A05}" type="presParOf" srcId="{DB17C7CD-20F2-45EC-AB14-61CDBEAFAF9A}" destId="{E54D219D-0978-4EEC-9E74-B6B76D1272D1}" srcOrd="6" destOrd="0" presId="urn:microsoft.com/office/officeart/2018/5/layout/IconLeafLabelList"/>
    <dgm:cxn modelId="{A3192EDC-BACF-4CC2-9A55-90F0AF37AA59}" type="presParOf" srcId="{E54D219D-0978-4EEC-9E74-B6B76D1272D1}" destId="{75C11F56-B326-448B-B03F-98115A4E3D30}" srcOrd="0" destOrd="0" presId="urn:microsoft.com/office/officeart/2018/5/layout/IconLeafLabelList"/>
    <dgm:cxn modelId="{F8BF18CD-19E5-4F83-94CD-69860B2B8BBA}" type="presParOf" srcId="{E54D219D-0978-4EEC-9E74-B6B76D1272D1}" destId="{D1666210-3F09-498F-8FD3-92174D8ED62E}" srcOrd="1" destOrd="0" presId="urn:microsoft.com/office/officeart/2018/5/layout/IconLeafLabelList"/>
    <dgm:cxn modelId="{19A91E60-DB62-4A5F-96C6-BA719CB8CE18}" type="presParOf" srcId="{E54D219D-0978-4EEC-9E74-B6B76D1272D1}" destId="{BF94F5EE-C333-4AE0-B7D1-D5771697548F}" srcOrd="2" destOrd="0" presId="urn:microsoft.com/office/officeart/2018/5/layout/IconLeafLabelList"/>
    <dgm:cxn modelId="{2D529057-094E-47EF-80B2-9A547952F674}" type="presParOf" srcId="{E54D219D-0978-4EEC-9E74-B6B76D1272D1}" destId="{1C16CEEC-15DC-474C-BDB9-AF0FB20862D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C700E-2295-45AF-BB40-52417C36C3E7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DB324-BC28-443C-9E43-0364B534F73B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Investigação inicial para compreender estrutura, padrões e problemas nos dados.</a:t>
          </a:r>
        </a:p>
      </dsp:txBody>
      <dsp:txXfrm>
        <a:off x="78583" y="2435142"/>
        <a:ext cx="2399612" cy="720000"/>
      </dsp:txXfrm>
    </dsp:sp>
    <dsp:sp modelId="{85E16540-26BD-4815-A91D-0B216A9C580B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2B7C7-B152-4544-AAA1-E6C3261BC137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Identificação de outliers e correlações.</a:t>
          </a:r>
        </a:p>
      </dsp:txBody>
      <dsp:txXfrm>
        <a:off x="2898129" y="2435142"/>
        <a:ext cx="2399612" cy="720000"/>
      </dsp:txXfrm>
    </dsp:sp>
    <dsp:sp modelId="{AFA24BC2-C283-46DA-94E4-734F8B4C67F3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AB4DFA-A871-43E8-8A04-0B49725AE8BD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Fundamenta decisões para pré-processamento.</a:t>
          </a:r>
        </a:p>
      </dsp:txBody>
      <dsp:txXfrm>
        <a:off x="5717674" y="2435142"/>
        <a:ext cx="239961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96B44E-AFAE-46DF-868A-6EF6BDA9170B}">
      <dsp:nvSpPr>
        <dsp:cNvPr id="0" name=""/>
        <dsp:cNvSpPr/>
      </dsp:nvSpPr>
      <dsp:spPr>
        <a:xfrm>
          <a:off x="376435" y="7647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0F431D-95FB-49C7-85F3-05ED2AE37D72}">
      <dsp:nvSpPr>
        <dsp:cNvPr id="0" name=""/>
        <dsp:cNvSpPr/>
      </dsp:nvSpPr>
      <dsp:spPr>
        <a:xfrm>
          <a:off x="610435" y="9987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D01FE0-0DEA-4C29-B80B-9ED3449220A6}">
      <dsp:nvSpPr>
        <dsp:cNvPr id="0" name=""/>
        <dsp:cNvSpPr/>
      </dsp:nvSpPr>
      <dsp:spPr>
        <a:xfrm>
          <a:off x="25435" y="22047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Resumo numérico das variáveis:</a:t>
          </a:r>
        </a:p>
      </dsp:txBody>
      <dsp:txXfrm>
        <a:off x="25435" y="2204702"/>
        <a:ext cx="1800000" cy="720000"/>
      </dsp:txXfrm>
    </dsp:sp>
    <dsp:sp modelId="{4AD51F06-8B1F-42FD-8F42-88D42D249371}">
      <dsp:nvSpPr>
        <dsp:cNvPr id="0" name=""/>
        <dsp:cNvSpPr/>
      </dsp:nvSpPr>
      <dsp:spPr>
        <a:xfrm>
          <a:off x="2491435" y="7647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12F1FD-5AE2-4FB0-8F6C-D0F5FF67DAF9}">
      <dsp:nvSpPr>
        <dsp:cNvPr id="0" name=""/>
        <dsp:cNvSpPr/>
      </dsp:nvSpPr>
      <dsp:spPr>
        <a:xfrm>
          <a:off x="2725435" y="9987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84491-2BB5-453E-BFC2-9D1A14B609B7}">
      <dsp:nvSpPr>
        <dsp:cNvPr id="0" name=""/>
        <dsp:cNvSpPr/>
      </dsp:nvSpPr>
      <dsp:spPr>
        <a:xfrm>
          <a:off x="2140435" y="22047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Média, mediana, desvio-padrão.</a:t>
          </a:r>
        </a:p>
      </dsp:txBody>
      <dsp:txXfrm>
        <a:off x="2140435" y="2204702"/>
        <a:ext cx="1800000" cy="720000"/>
      </dsp:txXfrm>
    </dsp:sp>
    <dsp:sp modelId="{D50F5C5D-55C0-4809-BC3C-ABFEE73593F4}">
      <dsp:nvSpPr>
        <dsp:cNvPr id="0" name=""/>
        <dsp:cNvSpPr/>
      </dsp:nvSpPr>
      <dsp:spPr>
        <a:xfrm>
          <a:off x="4606435" y="7647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CB51D7-4061-4F57-BABB-61B1FD056441}">
      <dsp:nvSpPr>
        <dsp:cNvPr id="0" name=""/>
        <dsp:cNvSpPr/>
      </dsp:nvSpPr>
      <dsp:spPr>
        <a:xfrm>
          <a:off x="4840435" y="9987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D0D6C6-7BDD-4886-A483-88531FAA4581}">
      <dsp:nvSpPr>
        <dsp:cNvPr id="0" name=""/>
        <dsp:cNvSpPr/>
      </dsp:nvSpPr>
      <dsp:spPr>
        <a:xfrm>
          <a:off x="4255435" y="22047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Detectar distribuições desbalanceadas.</a:t>
          </a:r>
        </a:p>
      </dsp:txBody>
      <dsp:txXfrm>
        <a:off x="4255435" y="2204702"/>
        <a:ext cx="1800000" cy="720000"/>
      </dsp:txXfrm>
    </dsp:sp>
    <dsp:sp modelId="{3034F64C-CC62-4B4B-94B0-78CA59DB3333}">
      <dsp:nvSpPr>
        <dsp:cNvPr id="0" name=""/>
        <dsp:cNvSpPr/>
      </dsp:nvSpPr>
      <dsp:spPr>
        <a:xfrm>
          <a:off x="6721435" y="7647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D0742D-E511-4FC4-9308-61C4E0B79C3F}">
      <dsp:nvSpPr>
        <dsp:cNvPr id="0" name=""/>
        <dsp:cNvSpPr/>
      </dsp:nvSpPr>
      <dsp:spPr>
        <a:xfrm>
          <a:off x="6955435" y="9987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65BA62-6BEC-4DBD-82D1-49DBCA4B775C}">
      <dsp:nvSpPr>
        <dsp:cNvPr id="0" name=""/>
        <dsp:cNvSpPr/>
      </dsp:nvSpPr>
      <dsp:spPr>
        <a:xfrm>
          <a:off x="6370435" y="22047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Importante para interpretar fraudes (variável `Class`).</a:t>
          </a:r>
        </a:p>
      </dsp:txBody>
      <dsp:txXfrm>
        <a:off x="6370435" y="2204702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447A6C-0660-412A-99EC-915D6AFD9062}">
      <dsp:nvSpPr>
        <dsp:cNvPr id="0" name=""/>
        <dsp:cNvSpPr/>
      </dsp:nvSpPr>
      <dsp:spPr>
        <a:xfrm>
          <a:off x="376435" y="7647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158043-7543-4206-87CF-1D13AFD9138E}">
      <dsp:nvSpPr>
        <dsp:cNvPr id="0" name=""/>
        <dsp:cNvSpPr/>
      </dsp:nvSpPr>
      <dsp:spPr>
        <a:xfrm>
          <a:off x="610435" y="9987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5FC757-7848-41E0-9AF8-A5F234C1032E}">
      <dsp:nvSpPr>
        <dsp:cNvPr id="0" name=""/>
        <dsp:cNvSpPr/>
      </dsp:nvSpPr>
      <dsp:spPr>
        <a:xfrm>
          <a:off x="25435" y="22047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Ferramentas gráficas para revelar padrões ocultos:</a:t>
          </a:r>
        </a:p>
      </dsp:txBody>
      <dsp:txXfrm>
        <a:off x="25435" y="2204702"/>
        <a:ext cx="1800000" cy="720000"/>
      </dsp:txXfrm>
    </dsp:sp>
    <dsp:sp modelId="{C82639B2-9509-4811-AA0C-B2DBFB799663}">
      <dsp:nvSpPr>
        <dsp:cNvPr id="0" name=""/>
        <dsp:cNvSpPr/>
      </dsp:nvSpPr>
      <dsp:spPr>
        <a:xfrm>
          <a:off x="2491435" y="7647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0FE892-F920-44D5-98DD-A74F4E261985}">
      <dsp:nvSpPr>
        <dsp:cNvPr id="0" name=""/>
        <dsp:cNvSpPr/>
      </dsp:nvSpPr>
      <dsp:spPr>
        <a:xfrm>
          <a:off x="2725435" y="9987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F03DB7-E53B-4427-96F3-E199753E6956}">
      <dsp:nvSpPr>
        <dsp:cNvPr id="0" name=""/>
        <dsp:cNvSpPr/>
      </dsp:nvSpPr>
      <dsp:spPr>
        <a:xfrm>
          <a:off x="2140435" y="22047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Histogramas – variáveis numéricas.</a:t>
          </a:r>
        </a:p>
      </dsp:txBody>
      <dsp:txXfrm>
        <a:off x="2140435" y="2204702"/>
        <a:ext cx="1800000" cy="720000"/>
      </dsp:txXfrm>
    </dsp:sp>
    <dsp:sp modelId="{81394FF2-8CC7-41DB-971D-70EEE152CCAD}">
      <dsp:nvSpPr>
        <dsp:cNvPr id="0" name=""/>
        <dsp:cNvSpPr/>
      </dsp:nvSpPr>
      <dsp:spPr>
        <a:xfrm>
          <a:off x="4606435" y="7647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AC09F7-A787-4383-B113-17B3EEDFC315}">
      <dsp:nvSpPr>
        <dsp:cNvPr id="0" name=""/>
        <dsp:cNvSpPr/>
      </dsp:nvSpPr>
      <dsp:spPr>
        <a:xfrm>
          <a:off x="4840435" y="9987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025071-DC17-486F-9907-BD95947A4166}">
      <dsp:nvSpPr>
        <dsp:cNvPr id="0" name=""/>
        <dsp:cNvSpPr/>
      </dsp:nvSpPr>
      <dsp:spPr>
        <a:xfrm>
          <a:off x="4255435" y="22047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Boxplots – detecção de outliers.</a:t>
          </a:r>
        </a:p>
      </dsp:txBody>
      <dsp:txXfrm>
        <a:off x="4255435" y="2204702"/>
        <a:ext cx="1800000" cy="720000"/>
      </dsp:txXfrm>
    </dsp:sp>
    <dsp:sp modelId="{5CEC68AA-7B69-4BAF-9CB6-1711A89E1541}">
      <dsp:nvSpPr>
        <dsp:cNvPr id="0" name=""/>
        <dsp:cNvSpPr/>
      </dsp:nvSpPr>
      <dsp:spPr>
        <a:xfrm>
          <a:off x="6721435" y="7647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0FFBE2-0184-4048-8EE9-097D8D378F44}">
      <dsp:nvSpPr>
        <dsp:cNvPr id="0" name=""/>
        <dsp:cNvSpPr/>
      </dsp:nvSpPr>
      <dsp:spPr>
        <a:xfrm>
          <a:off x="6955435" y="9987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0FD76C-9745-4536-8B8A-0003CFCB093B}">
      <dsp:nvSpPr>
        <dsp:cNvPr id="0" name=""/>
        <dsp:cNvSpPr/>
      </dsp:nvSpPr>
      <dsp:spPr>
        <a:xfrm>
          <a:off x="6370435" y="22047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Gráficos de barras – categorias.</a:t>
          </a:r>
        </a:p>
      </dsp:txBody>
      <dsp:txXfrm>
        <a:off x="6370435" y="2204702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69125B-C5DD-4C16-A834-711374F5D7F1}">
      <dsp:nvSpPr>
        <dsp:cNvPr id="0" name=""/>
        <dsp:cNvSpPr/>
      </dsp:nvSpPr>
      <dsp:spPr>
        <a:xfrm>
          <a:off x="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1789B-CDA7-4210-8437-5984DE0FE035}">
      <dsp:nvSpPr>
        <dsp:cNvPr id="0" name=""/>
        <dsp:cNvSpPr/>
      </dsp:nvSpPr>
      <dsp:spPr>
        <a:xfrm>
          <a:off x="256120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 matriz de correlação mostra como variáveis se relacionam:</a:t>
          </a:r>
        </a:p>
      </dsp:txBody>
      <dsp:txXfrm>
        <a:off x="298991" y="1277365"/>
        <a:ext cx="2219346" cy="1377989"/>
      </dsp:txXfrm>
    </dsp:sp>
    <dsp:sp modelId="{34B39F62-F4A1-4F65-9A03-7EE2838A8A94}">
      <dsp:nvSpPr>
        <dsp:cNvPr id="0" name=""/>
        <dsp:cNvSpPr/>
      </dsp:nvSpPr>
      <dsp:spPr>
        <a:xfrm>
          <a:off x="2817330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D57093-4C42-44C8-BDE8-AE121FD93726}">
      <dsp:nvSpPr>
        <dsp:cNvPr id="0" name=""/>
        <dsp:cNvSpPr/>
      </dsp:nvSpPr>
      <dsp:spPr>
        <a:xfrm>
          <a:off x="3073451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Correlação alta sugere redundância.</a:t>
          </a:r>
        </a:p>
      </dsp:txBody>
      <dsp:txXfrm>
        <a:off x="3116322" y="1277365"/>
        <a:ext cx="2219346" cy="1377989"/>
      </dsp:txXfrm>
    </dsp:sp>
    <dsp:sp modelId="{8AEBE559-640B-4206-962A-132CB27FD7AC}">
      <dsp:nvSpPr>
        <dsp:cNvPr id="0" name=""/>
        <dsp:cNvSpPr/>
      </dsp:nvSpPr>
      <dsp:spPr>
        <a:xfrm>
          <a:off x="5634661" y="991179"/>
          <a:ext cx="2305088" cy="14637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0034C2-9385-43D2-9F2D-FA9B16EF5FB8}">
      <dsp:nvSpPr>
        <dsp:cNvPr id="0" name=""/>
        <dsp:cNvSpPr/>
      </dsp:nvSpPr>
      <dsp:spPr>
        <a:xfrm>
          <a:off x="5890782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Útil na redução de dimensionalidade.</a:t>
          </a:r>
        </a:p>
      </dsp:txBody>
      <dsp:txXfrm>
        <a:off x="5933653" y="1277365"/>
        <a:ext cx="2219346" cy="13779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5E4159-47D2-4FCE-94A1-2E38C0E127F8}">
      <dsp:nvSpPr>
        <dsp:cNvPr id="0" name=""/>
        <dsp:cNvSpPr/>
      </dsp:nvSpPr>
      <dsp:spPr>
        <a:xfrm>
          <a:off x="376435" y="7647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9EFA4-A3C1-45C8-B043-0DC24EB04A66}">
      <dsp:nvSpPr>
        <dsp:cNvPr id="0" name=""/>
        <dsp:cNvSpPr/>
      </dsp:nvSpPr>
      <dsp:spPr>
        <a:xfrm>
          <a:off x="610435" y="9987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D6FDB6-4BAE-4BBE-8C4E-5BCF32F9C83F}">
      <dsp:nvSpPr>
        <dsp:cNvPr id="0" name=""/>
        <dsp:cNvSpPr/>
      </dsp:nvSpPr>
      <dsp:spPr>
        <a:xfrm>
          <a:off x="25435" y="22047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Principais descobertas:</a:t>
          </a:r>
        </a:p>
      </dsp:txBody>
      <dsp:txXfrm>
        <a:off x="25435" y="2204702"/>
        <a:ext cx="1800000" cy="720000"/>
      </dsp:txXfrm>
    </dsp:sp>
    <dsp:sp modelId="{20E838AC-81BA-4EBE-AB43-AACB24BED74F}">
      <dsp:nvSpPr>
        <dsp:cNvPr id="0" name=""/>
        <dsp:cNvSpPr/>
      </dsp:nvSpPr>
      <dsp:spPr>
        <a:xfrm>
          <a:off x="2491435" y="7647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79415E-30EF-464B-8E89-B42D2D63695B}">
      <dsp:nvSpPr>
        <dsp:cNvPr id="0" name=""/>
        <dsp:cNvSpPr/>
      </dsp:nvSpPr>
      <dsp:spPr>
        <a:xfrm>
          <a:off x="2725435" y="9987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37227D-F3E1-4696-A575-56448EE7AAE7}">
      <dsp:nvSpPr>
        <dsp:cNvPr id="0" name=""/>
        <dsp:cNvSpPr/>
      </dsp:nvSpPr>
      <dsp:spPr>
        <a:xfrm>
          <a:off x="2140435" y="22047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Dataset de fraude é extremamente desbalanceado.</a:t>
          </a:r>
        </a:p>
      </dsp:txBody>
      <dsp:txXfrm>
        <a:off x="2140435" y="2204702"/>
        <a:ext cx="1800000" cy="720000"/>
      </dsp:txXfrm>
    </dsp:sp>
    <dsp:sp modelId="{0E18B227-459B-4EEA-9D3A-EB2D7D0561FD}">
      <dsp:nvSpPr>
        <dsp:cNvPr id="0" name=""/>
        <dsp:cNvSpPr/>
      </dsp:nvSpPr>
      <dsp:spPr>
        <a:xfrm>
          <a:off x="4606435" y="7647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1667E3-8F0A-4297-AA32-0C1A289B5CA3}">
      <dsp:nvSpPr>
        <dsp:cNvPr id="0" name=""/>
        <dsp:cNvSpPr/>
      </dsp:nvSpPr>
      <dsp:spPr>
        <a:xfrm>
          <a:off x="4840435" y="9987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368BA1-41F9-4AA8-887F-E733D53C74F6}">
      <dsp:nvSpPr>
        <dsp:cNvPr id="0" name=""/>
        <dsp:cNvSpPr/>
      </dsp:nvSpPr>
      <dsp:spPr>
        <a:xfrm>
          <a:off x="4255435" y="22047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Variáveis apresentam escalas distintas.</a:t>
          </a:r>
        </a:p>
      </dsp:txBody>
      <dsp:txXfrm>
        <a:off x="4255435" y="2204702"/>
        <a:ext cx="1800000" cy="720000"/>
      </dsp:txXfrm>
    </dsp:sp>
    <dsp:sp modelId="{75C11F56-B326-448B-B03F-98115A4E3D30}">
      <dsp:nvSpPr>
        <dsp:cNvPr id="0" name=""/>
        <dsp:cNvSpPr/>
      </dsp:nvSpPr>
      <dsp:spPr>
        <a:xfrm>
          <a:off x="6721435" y="76470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666210-3F09-498F-8FD3-92174D8ED62E}">
      <dsp:nvSpPr>
        <dsp:cNvPr id="0" name=""/>
        <dsp:cNvSpPr/>
      </dsp:nvSpPr>
      <dsp:spPr>
        <a:xfrm>
          <a:off x="6955435" y="9987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16CEEC-15DC-474C-BDB9-AF0FB20862D1}">
      <dsp:nvSpPr>
        <dsp:cNvPr id="0" name=""/>
        <dsp:cNvSpPr/>
      </dsp:nvSpPr>
      <dsp:spPr>
        <a:xfrm>
          <a:off x="6370435" y="22047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Próximo passo: pré-processamento e modelagem.</a:t>
          </a:r>
        </a:p>
      </dsp:txBody>
      <dsp:txXfrm>
        <a:off x="6370435" y="220470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DF91F20-B96F-4F77-AC3E-2CDD3BAA1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4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D487F7-9050-4871-B351-34A72ADB2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63" y="-1"/>
            <a:ext cx="6083472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3C27DD-EF6A-4C48-9669-C2970E71A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213540" y="556079"/>
            <a:ext cx="6858004" cy="5745847"/>
          </a:xfrm>
          <a:prstGeom prst="rect">
            <a:avLst/>
          </a:prstGeom>
          <a:gradFill>
            <a:gsLst>
              <a:gs pos="0">
                <a:schemeClr val="accent1">
                  <a:alpha val="23000"/>
                </a:schemeClr>
              </a:gs>
              <a:gs pos="71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4384FE-1C88-4CAA-8FB8-2313A3AE7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5639" y="-1"/>
            <a:ext cx="6088748" cy="6858000"/>
          </a:xfrm>
          <a:prstGeom prst="rect">
            <a:avLst/>
          </a:prstGeom>
          <a:gradFill>
            <a:gsLst>
              <a:gs pos="14000">
                <a:schemeClr val="accent1">
                  <a:alpha val="0"/>
                </a:schemeClr>
              </a:gs>
              <a:gs pos="100000">
                <a:srgbClr val="000000">
                  <a:alpha val="82000"/>
                </a:srgb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7B6A113-58CD-406C-BCE4-6E1F1F2B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449520">
            <a:off x="1301556" y="1609025"/>
            <a:ext cx="5005754" cy="3754316"/>
          </a:xfrm>
          <a:prstGeom prst="ellipse">
            <a:avLst/>
          </a:prstGeom>
          <a:gradFill>
            <a:gsLst>
              <a:gs pos="17000">
                <a:schemeClr val="accent1">
                  <a:lumMod val="75000"/>
                  <a:alpha val="0"/>
                </a:schemeClr>
              </a:gs>
              <a:gs pos="82000">
                <a:srgbClr val="000000">
                  <a:alpha val="24000"/>
                </a:srgbClr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961" y="857251"/>
            <a:ext cx="4664686" cy="3160113"/>
          </a:xfrm>
        </p:spPr>
        <p:txBody>
          <a:bodyPr anchor="b">
            <a:normAutofit/>
          </a:bodyPr>
          <a:lstStyle/>
          <a:p>
            <a:pPr algn="l"/>
            <a:r>
              <a:rPr lang="pt-BR" sz="4200">
                <a:solidFill>
                  <a:srgbClr val="FFFFFF"/>
                </a:solidFill>
              </a:rPr>
              <a:t>Aula 2 – Análise Exploratória de Dados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5A1AA86-B7E6-4C02-AA34-F1A25CD4C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5638" y="4354178"/>
            <a:ext cx="6088747" cy="2503817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33000"/>
                </a:schemeClr>
              </a:gs>
              <a:gs pos="83000">
                <a:srgbClr val="000000">
                  <a:alpha val="21000"/>
                </a:srgb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9245" y="4800600"/>
            <a:ext cx="3884910" cy="1200149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pt-BR" sz="2500">
                <a:solidFill>
                  <a:srgbClr val="FFFFFF"/>
                </a:solidFill>
              </a:rPr>
              <a:t>Curso de Python com IA – Detecção de Fraude em Cartões</a:t>
            </a:r>
          </a:p>
        </p:txBody>
      </p:sp>
      <p:pic>
        <p:nvPicPr>
          <p:cNvPr id="7" name="Graphic 6" descr="Estatísticas">
            <a:extLst>
              <a:ext uri="{FF2B5EF4-FFF2-40B4-BE49-F238E27FC236}">
                <a16:creationId xmlns:a16="http://schemas.microsoft.com/office/drawing/2014/main" id="{0016D069-1095-58E5-4204-1E672C435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0735" y="2238817"/>
            <a:ext cx="2380365" cy="23803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3000">
                <a:solidFill>
                  <a:srgbClr val="FFFFFF"/>
                </a:solidFill>
              </a:rPr>
              <a:t>O que é Análise Exploratória de Dados (EDA)?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CE3D1C-FEFC-2780-A273-FD96B08EBB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007026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Estatísticas Descritivas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0A4AC9-0FD5-D423-B47B-5BA00F0B49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8897238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Visualização de Dados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E98368-F2EE-1D3A-0DDE-826EEF9062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3435622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Correlação entre Variáveis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A36EB0-C122-0EE0-BD38-6E4066AFE4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973117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pt-BR" sz="3500">
                <a:solidFill>
                  <a:srgbClr val="FFFFFF"/>
                </a:solidFill>
              </a:rPr>
              <a:t>Conclusões da Análise Exploratória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3298003-CF2C-8913-4DC5-FC35DD67B1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9271946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154</Words>
  <Application>Microsoft Office PowerPoint</Application>
  <PresentationFormat>Apresentação na tela (4:3)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Aula 2 – Análise Exploratória de Dados</vt:lpstr>
      <vt:lpstr>O que é Análise Exploratória de Dados (EDA)?</vt:lpstr>
      <vt:lpstr>Estatísticas Descritivas</vt:lpstr>
      <vt:lpstr>Visualização de Dados</vt:lpstr>
      <vt:lpstr>Correlação entre Variáveis</vt:lpstr>
      <vt:lpstr>Conclusões da Análise Exploratória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Ramiro Junior</cp:lastModifiedBy>
  <cp:revision>2</cp:revision>
  <dcterms:created xsi:type="dcterms:W3CDTF">2013-01-27T09:14:16Z</dcterms:created>
  <dcterms:modified xsi:type="dcterms:W3CDTF">2025-08-28T23:34:39Z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5498d2-29ec-4c1a-b398-8a8e1b01e345_Enabled">
    <vt:lpwstr>true</vt:lpwstr>
  </property>
  <property fmtid="{D5CDD505-2E9C-101B-9397-08002B2CF9AE}" pid="3" name="MSIP_Label_975498d2-29ec-4c1a-b398-8a8e1b01e345_SetDate">
    <vt:lpwstr>2025-08-28T17:40:30Z</vt:lpwstr>
  </property>
  <property fmtid="{D5CDD505-2E9C-101B-9397-08002B2CF9AE}" pid="4" name="MSIP_Label_975498d2-29ec-4c1a-b398-8a8e1b01e345_Method">
    <vt:lpwstr>Standard</vt:lpwstr>
  </property>
  <property fmtid="{D5CDD505-2E9C-101B-9397-08002B2CF9AE}" pid="5" name="MSIP_Label_975498d2-29ec-4c1a-b398-8a8e1b01e345_Name">
    <vt:lpwstr>defa4170-0d19-0005-0004-bc88714345d2</vt:lpwstr>
  </property>
  <property fmtid="{D5CDD505-2E9C-101B-9397-08002B2CF9AE}" pid="6" name="MSIP_Label_975498d2-29ec-4c1a-b398-8a8e1b01e345_SiteId">
    <vt:lpwstr>28c27457-1a57-4ca5-a81f-93db7cacc421</vt:lpwstr>
  </property>
  <property fmtid="{D5CDD505-2E9C-101B-9397-08002B2CF9AE}" pid="7" name="MSIP_Label_975498d2-29ec-4c1a-b398-8a8e1b01e345_ActionId">
    <vt:lpwstr>a50b0b1e-200d-4556-81f8-0063c16e6a6c</vt:lpwstr>
  </property>
  <property fmtid="{D5CDD505-2E9C-101B-9397-08002B2CF9AE}" pid="8" name="MSIP_Label_975498d2-29ec-4c1a-b398-8a8e1b01e345_ContentBits">
    <vt:lpwstr>0</vt:lpwstr>
  </property>
  <property fmtid="{D5CDD505-2E9C-101B-9397-08002B2CF9AE}" pid="9" name="MSIP_Label_975498d2-29ec-4c1a-b398-8a8e1b01e345_Tag">
    <vt:lpwstr>10, 3, 0, 2</vt:lpwstr>
  </property>
</Properties>
</file>