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Junior" userId="46d360db-a543-4f10-a61d-e433b693d7d6" providerId="ADAL" clId="{7C5DC693-CFBA-4314-825D-08BA48E4D54F}"/>
    <pc:docChg chg="custSel mod modSld">
      <pc:chgData name="Ramiro Junior" userId="46d360db-a543-4f10-a61d-e433b693d7d6" providerId="ADAL" clId="{7C5DC693-CFBA-4314-825D-08BA48E4D54F}" dt="2025-08-28T23:38:19.142" v="13" actId="26606"/>
      <pc:docMkLst>
        <pc:docMk/>
      </pc:docMkLst>
      <pc:sldChg chg="addSp modSp mod setBg addAnim">
        <pc:chgData name="Ramiro Junior" userId="46d360db-a543-4f10-a61d-e433b693d7d6" providerId="ADAL" clId="{7C5DC693-CFBA-4314-825D-08BA48E4D54F}" dt="2025-08-28T23:36:57.277" v="2"/>
        <pc:sldMkLst>
          <pc:docMk/>
          <pc:sldMk cId="0" sldId="256"/>
        </pc:sldMkLst>
        <pc:spChg chg="mo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Ramiro Junior" userId="46d360db-a543-4f10-a61d-e433b693d7d6" providerId="ADAL" clId="{7C5DC693-CFBA-4314-825D-08BA48E4D54F}" dt="2025-08-28T23:36:57.262" v="0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Ramiro Junior" userId="46d360db-a543-4f10-a61d-e433b693d7d6" providerId="ADAL" clId="{7C5DC693-CFBA-4314-825D-08BA48E4D54F}" dt="2025-08-28T23:37:04.064" v="3" actId="26606"/>
        <pc:sldMkLst>
          <pc:docMk/>
          <pc:sldMk cId="0" sldId="257"/>
        </pc:sldMkLst>
        <pc:spChg chg="mod">
          <ac:chgData name="Ramiro Junior" userId="46d360db-a543-4f10-a61d-e433b693d7d6" providerId="ADAL" clId="{7C5DC693-CFBA-4314-825D-08BA48E4D54F}" dt="2025-08-28T23:37:04.064" v="3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7:04.064" v="3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7:04.064" v="3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7:04.064" v="3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7:04.064" v="3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7:04.064" v="3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7:04.064" v="3" actId="26606"/>
          <ac:graphicFrameMkLst>
            <pc:docMk/>
            <pc:sldMk cId="0" sldId="257"/>
            <ac:graphicFrameMk id="5" creationId="{F1861BBA-0EDB-5A0B-550A-004A32D0A47B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7:08.623" v="5" actId="26606"/>
        <pc:sldMkLst>
          <pc:docMk/>
          <pc:sldMk cId="0" sldId="258"/>
        </pc:sldMkLst>
        <pc:spChg chg="mod">
          <ac:chgData name="Ramiro Junior" userId="46d360db-a543-4f10-a61d-e433b693d7d6" providerId="ADAL" clId="{7C5DC693-CFBA-4314-825D-08BA48E4D54F}" dt="2025-08-28T23:37:08.623" v="5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7:08.623" v="5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7:08.623" v="5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7:08.623" v="5" actId="26606"/>
          <ac:spMkLst>
            <pc:docMk/>
            <pc:sldMk cId="0" sldId="258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7:08.623" v="5" actId="26606"/>
          <ac:spMkLst>
            <pc:docMk/>
            <pc:sldMk cId="0" sldId="258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7:08.623" v="5" actId="26606"/>
          <ac:spMkLst>
            <pc:docMk/>
            <pc:sldMk cId="0" sldId="258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7:08.623" v="5" actId="26606"/>
          <ac:graphicFrameMkLst>
            <pc:docMk/>
            <pc:sldMk cId="0" sldId="258"/>
            <ac:graphicFrameMk id="5" creationId="{949ED82D-6A87-00A5-0539-2A169EA75DFA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7:18.491" v="6" actId="26606"/>
        <pc:sldMkLst>
          <pc:docMk/>
          <pc:sldMk cId="0" sldId="259"/>
        </pc:sldMkLst>
        <pc:spChg chg="mod">
          <ac:chgData name="Ramiro Junior" userId="46d360db-a543-4f10-a61d-e433b693d7d6" providerId="ADAL" clId="{7C5DC693-CFBA-4314-825D-08BA48E4D54F}" dt="2025-08-28T23:37:18.491" v="6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7:18.491" v="6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7:18.491" v="6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7:18.491" v="6" actId="26606"/>
          <ac:spMkLst>
            <pc:docMk/>
            <pc:sldMk cId="0" sldId="259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7:18.491" v="6" actId="26606"/>
          <ac:spMkLst>
            <pc:docMk/>
            <pc:sldMk cId="0" sldId="259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7:18.491" v="6" actId="26606"/>
          <ac:spMkLst>
            <pc:docMk/>
            <pc:sldMk cId="0" sldId="259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7:18.491" v="6" actId="26606"/>
          <ac:graphicFrameMkLst>
            <pc:docMk/>
            <pc:sldMk cId="0" sldId="259"/>
            <ac:graphicFrameMk id="5" creationId="{CAFCC0D0-4E87-FA55-EF7F-EB926FB6698E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7:24.466" v="7" actId="26606"/>
        <pc:sldMkLst>
          <pc:docMk/>
          <pc:sldMk cId="0" sldId="260"/>
        </pc:sldMkLst>
        <pc:spChg chg="mod">
          <ac:chgData name="Ramiro Junior" userId="46d360db-a543-4f10-a61d-e433b693d7d6" providerId="ADAL" clId="{7C5DC693-CFBA-4314-825D-08BA48E4D54F}" dt="2025-08-28T23:37:24.466" v="7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7:24.466" v="7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7:24.466" v="7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7:24.466" v="7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7:24.466" v="7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7:24.466" v="7" actId="26606"/>
          <ac:spMkLst>
            <pc:docMk/>
            <pc:sldMk cId="0" sldId="260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7:24.466" v="7" actId="26606"/>
          <ac:graphicFrameMkLst>
            <pc:docMk/>
            <pc:sldMk cId="0" sldId="260"/>
            <ac:graphicFrameMk id="5" creationId="{81704483-E337-8672-74A0-423F9725BD4C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7:41.542" v="8" actId="26606"/>
        <pc:sldMkLst>
          <pc:docMk/>
          <pc:sldMk cId="0" sldId="261"/>
        </pc:sldMkLst>
        <pc:spChg chg="mod">
          <ac:chgData name="Ramiro Junior" userId="46d360db-a543-4f10-a61d-e433b693d7d6" providerId="ADAL" clId="{7C5DC693-CFBA-4314-825D-08BA48E4D54F}" dt="2025-08-28T23:37:41.542" v="8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7:41.542" v="8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7:41.542" v="8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7:41.542" v="8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7:41.542" v="8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7:41.542" v="8" actId="26606"/>
          <ac:spMkLst>
            <pc:docMk/>
            <pc:sldMk cId="0" sldId="261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7:41.542" v="8" actId="26606"/>
          <ac:graphicFrameMkLst>
            <pc:docMk/>
            <pc:sldMk cId="0" sldId="261"/>
            <ac:graphicFrameMk id="5" creationId="{B68DE380-A92F-29A6-79FF-D9D008327E90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7:50.286" v="9" actId="26606"/>
        <pc:sldMkLst>
          <pc:docMk/>
          <pc:sldMk cId="0" sldId="262"/>
        </pc:sldMkLst>
        <pc:spChg chg="mod">
          <ac:chgData name="Ramiro Junior" userId="46d360db-a543-4f10-a61d-e433b693d7d6" providerId="ADAL" clId="{7C5DC693-CFBA-4314-825D-08BA48E4D54F}" dt="2025-08-28T23:37:50.286" v="9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7:50.286" v="9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7:50.286" v="9" actId="26606"/>
          <ac:spMkLst>
            <pc:docMk/>
            <pc:sldMk cId="0" sldId="262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7:50.286" v="9" actId="26606"/>
          <ac:spMkLst>
            <pc:docMk/>
            <pc:sldMk cId="0" sldId="262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7:50.286" v="9" actId="26606"/>
          <ac:spMkLst>
            <pc:docMk/>
            <pc:sldMk cId="0" sldId="262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7:50.286" v="9" actId="26606"/>
          <ac:spMkLst>
            <pc:docMk/>
            <pc:sldMk cId="0" sldId="262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7:50.286" v="9" actId="26606"/>
          <ac:graphicFrameMkLst>
            <pc:docMk/>
            <pc:sldMk cId="0" sldId="262"/>
            <ac:graphicFrameMk id="5" creationId="{6B6FB29A-4855-8321-80EC-7FAFB5CD68E2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8:00.017" v="10" actId="26606"/>
        <pc:sldMkLst>
          <pc:docMk/>
          <pc:sldMk cId="0" sldId="263"/>
        </pc:sldMkLst>
        <pc:spChg chg="mod">
          <ac:chgData name="Ramiro Junior" userId="46d360db-a543-4f10-a61d-e433b693d7d6" providerId="ADAL" clId="{7C5DC693-CFBA-4314-825D-08BA48E4D54F}" dt="2025-08-28T23:38:00.017" v="10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8:00.017" v="10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8:00.017" v="10" actId="26606"/>
          <ac:spMkLst>
            <pc:docMk/>
            <pc:sldMk cId="0" sldId="263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8:00.017" v="10" actId="26606"/>
          <ac:spMkLst>
            <pc:docMk/>
            <pc:sldMk cId="0" sldId="263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8:00.017" v="10" actId="26606"/>
          <ac:spMkLst>
            <pc:docMk/>
            <pc:sldMk cId="0" sldId="263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8:00.017" v="10" actId="26606"/>
          <ac:spMkLst>
            <pc:docMk/>
            <pc:sldMk cId="0" sldId="263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8:00.017" v="10" actId="26606"/>
          <ac:graphicFrameMkLst>
            <pc:docMk/>
            <pc:sldMk cId="0" sldId="263"/>
            <ac:graphicFrameMk id="5" creationId="{E7B1D3B6-AEE1-0B1F-FB85-EA227BCAA586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8:07.570" v="11" actId="26606"/>
        <pc:sldMkLst>
          <pc:docMk/>
          <pc:sldMk cId="0" sldId="264"/>
        </pc:sldMkLst>
        <pc:spChg chg="mod">
          <ac:chgData name="Ramiro Junior" userId="46d360db-a543-4f10-a61d-e433b693d7d6" providerId="ADAL" clId="{7C5DC693-CFBA-4314-825D-08BA48E4D54F}" dt="2025-08-28T23:38:07.570" v="11" actId="26606"/>
          <ac:spMkLst>
            <pc:docMk/>
            <pc:sldMk cId="0" sldId="264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8:07.570" v="11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8:07.570" v="11" actId="26606"/>
          <ac:spMkLst>
            <pc:docMk/>
            <pc:sldMk cId="0" sldId="264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8:07.570" v="11" actId="26606"/>
          <ac:spMkLst>
            <pc:docMk/>
            <pc:sldMk cId="0" sldId="264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8:07.570" v="11" actId="26606"/>
          <ac:spMkLst>
            <pc:docMk/>
            <pc:sldMk cId="0" sldId="264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8:07.570" v="11" actId="26606"/>
          <ac:spMkLst>
            <pc:docMk/>
            <pc:sldMk cId="0" sldId="264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8:07.570" v="11" actId="26606"/>
          <ac:graphicFrameMkLst>
            <pc:docMk/>
            <pc:sldMk cId="0" sldId="264"/>
            <ac:graphicFrameMk id="5" creationId="{C5E3EF52-DA03-9214-FD0A-4543C41C591F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8:14.305" v="12" actId="26606"/>
        <pc:sldMkLst>
          <pc:docMk/>
          <pc:sldMk cId="0" sldId="265"/>
        </pc:sldMkLst>
        <pc:spChg chg="mod">
          <ac:chgData name="Ramiro Junior" userId="46d360db-a543-4f10-a61d-e433b693d7d6" providerId="ADAL" clId="{7C5DC693-CFBA-4314-825D-08BA48E4D54F}" dt="2025-08-28T23:38:14.305" v="12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8:14.305" v="12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8:14.305" v="12" actId="26606"/>
          <ac:spMkLst>
            <pc:docMk/>
            <pc:sldMk cId="0" sldId="265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8:14.305" v="12" actId="26606"/>
          <ac:spMkLst>
            <pc:docMk/>
            <pc:sldMk cId="0" sldId="265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8:14.305" v="12" actId="26606"/>
          <ac:spMkLst>
            <pc:docMk/>
            <pc:sldMk cId="0" sldId="265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8:14.305" v="12" actId="26606"/>
          <ac:spMkLst>
            <pc:docMk/>
            <pc:sldMk cId="0" sldId="265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8:14.305" v="12" actId="26606"/>
          <ac:graphicFrameMkLst>
            <pc:docMk/>
            <pc:sldMk cId="0" sldId="265"/>
            <ac:graphicFrameMk id="5" creationId="{622542A4-EE7B-4B0B-1432-05A235B2A333}"/>
          </ac:graphicFrameMkLst>
        </pc:graphicFrameChg>
      </pc:sldChg>
      <pc:sldChg chg="addSp delSp modSp mod setBg">
        <pc:chgData name="Ramiro Junior" userId="46d360db-a543-4f10-a61d-e433b693d7d6" providerId="ADAL" clId="{7C5DC693-CFBA-4314-825D-08BA48E4D54F}" dt="2025-08-28T23:38:19.142" v="13" actId="26606"/>
        <pc:sldMkLst>
          <pc:docMk/>
          <pc:sldMk cId="0" sldId="266"/>
        </pc:sldMkLst>
        <pc:spChg chg="mod">
          <ac:chgData name="Ramiro Junior" userId="46d360db-a543-4f10-a61d-e433b693d7d6" providerId="ADAL" clId="{7C5DC693-CFBA-4314-825D-08BA48E4D54F}" dt="2025-08-28T23:38:19.142" v="13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Ramiro Junior" userId="46d360db-a543-4f10-a61d-e433b693d7d6" providerId="ADAL" clId="{7C5DC693-CFBA-4314-825D-08BA48E4D54F}" dt="2025-08-28T23:38:19.142" v="13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Ramiro Junior" userId="46d360db-a543-4f10-a61d-e433b693d7d6" providerId="ADAL" clId="{7C5DC693-CFBA-4314-825D-08BA48E4D54F}" dt="2025-08-28T23:38:19.142" v="13" actId="26606"/>
          <ac:spMkLst>
            <pc:docMk/>
            <pc:sldMk cId="0" sldId="266"/>
            <ac:spMk id="9" creationId="{BACC6370-2D7E-4714-9D71-7542949D7D5D}"/>
          </ac:spMkLst>
        </pc:spChg>
        <pc:spChg chg="add">
          <ac:chgData name="Ramiro Junior" userId="46d360db-a543-4f10-a61d-e433b693d7d6" providerId="ADAL" clId="{7C5DC693-CFBA-4314-825D-08BA48E4D54F}" dt="2025-08-28T23:38:19.142" v="13" actId="26606"/>
          <ac:spMkLst>
            <pc:docMk/>
            <pc:sldMk cId="0" sldId="266"/>
            <ac:spMk id="11" creationId="{F68B3F68-107C-434F-AA38-110D5EA91B85}"/>
          </ac:spMkLst>
        </pc:spChg>
        <pc:spChg chg="add">
          <ac:chgData name="Ramiro Junior" userId="46d360db-a543-4f10-a61d-e433b693d7d6" providerId="ADAL" clId="{7C5DC693-CFBA-4314-825D-08BA48E4D54F}" dt="2025-08-28T23:38:19.142" v="13" actId="26606"/>
          <ac:spMkLst>
            <pc:docMk/>
            <pc:sldMk cId="0" sldId="266"/>
            <ac:spMk id="13" creationId="{AAD0DBB9-1A4B-4391-81D4-CB19F9AB918A}"/>
          </ac:spMkLst>
        </pc:spChg>
        <pc:spChg chg="add">
          <ac:chgData name="Ramiro Junior" userId="46d360db-a543-4f10-a61d-e433b693d7d6" providerId="ADAL" clId="{7C5DC693-CFBA-4314-825D-08BA48E4D54F}" dt="2025-08-28T23:38:19.142" v="13" actId="26606"/>
          <ac:spMkLst>
            <pc:docMk/>
            <pc:sldMk cId="0" sldId="266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7C5DC693-CFBA-4314-825D-08BA48E4D54F}" dt="2025-08-28T23:38:19.142" v="13" actId="26606"/>
          <ac:graphicFrameMkLst>
            <pc:docMk/>
            <pc:sldMk cId="0" sldId="266"/>
            <ac:graphicFrameMk id="5" creationId="{5B029D86-D0E6-5CC5-3749-41A16AF5102F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AC5052-4477-4E33-BB16-5BFFF2C787B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D787DEE-F2B3-4F5C-B8B2-26F3F3B60747}">
      <dgm:prSet/>
      <dgm:spPr/>
      <dgm:t>
        <a:bodyPr/>
        <a:lstStyle/>
        <a:p>
          <a:pPr>
            <a:defRPr cap="all"/>
          </a:pPr>
          <a:r>
            <a:rPr lang="en-US"/>
            <a:t>- Revisar problemas identificados na EDA.</a:t>
          </a:r>
        </a:p>
      </dgm:t>
    </dgm:pt>
    <dgm:pt modelId="{3662108C-993C-4958-A84F-8B6B4901AF2E}" type="parTrans" cxnId="{BDC6D20E-530E-4081-BB71-07514EE472E5}">
      <dgm:prSet/>
      <dgm:spPr/>
      <dgm:t>
        <a:bodyPr/>
        <a:lstStyle/>
        <a:p>
          <a:endParaRPr lang="en-US"/>
        </a:p>
      </dgm:t>
    </dgm:pt>
    <dgm:pt modelId="{D7AC4E74-8958-4F42-9E64-2B0B6C8F7752}" type="sibTrans" cxnId="{BDC6D20E-530E-4081-BB71-07514EE472E5}">
      <dgm:prSet/>
      <dgm:spPr/>
      <dgm:t>
        <a:bodyPr/>
        <a:lstStyle/>
        <a:p>
          <a:endParaRPr lang="en-US"/>
        </a:p>
      </dgm:t>
    </dgm:pt>
    <dgm:pt modelId="{804B0630-7BAB-4215-BE19-7393FCCFA97F}">
      <dgm:prSet/>
      <dgm:spPr/>
      <dgm:t>
        <a:bodyPr/>
        <a:lstStyle/>
        <a:p>
          <a:pPr>
            <a:defRPr cap="all"/>
          </a:pPr>
          <a:r>
            <a:rPr lang="en-US"/>
            <a:t>- Tratar valores extremos e normalização.</a:t>
          </a:r>
        </a:p>
      </dgm:t>
    </dgm:pt>
    <dgm:pt modelId="{5BFCD9BE-099D-491C-970E-D639962B77F4}" type="parTrans" cxnId="{1FD305F3-F217-4CB0-9AB8-6A041F01D025}">
      <dgm:prSet/>
      <dgm:spPr/>
      <dgm:t>
        <a:bodyPr/>
        <a:lstStyle/>
        <a:p>
          <a:endParaRPr lang="en-US"/>
        </a:p>
      </dgm:t>
    </dgm:pt>
    <dgm:pt modelId="{2AB7D876-1313-432F-88E3-686F4A22FAD1}" type="sibTrans" cxnId="{1FD305F3-F217-4CB0-9AB8-6A041F01D025}">
      <dgm:prSet/>
      <dgm:spPr/>
      <dgm:t>
        <a:bodyPr/>
        <a:lstStyle/>
        <a:p>
          <a:endParaRPr lang="en-US"/>
        </a:p>
      </dgm:t>
    </dgm:pt>
    <dgm:pt modelId="{103597F3-59AC-4396-955B-E3111F40BC31}">
      <dgm:prSet/>
      <dgm:spPr/>
      <dgm:t>
        <a:bodyPr/>
        <a:lstStyle/>
        <a:p>
          <a:pPr>
            <a:defRPr cap="all"/>
          </a:pPr>
          <a:r>
            <a:rPr lang="en-US"/>
            <a:t>- Aplicar técnicas para lidar com desbalanceamento.</a:t>
          </a:r>
        </a:p>
      </dgm:t>
    </dgm:pt>
    <dgm:pt modelId="{977E9B76-6007-4B02-B801-701949C289C2}" type="parTrans" cxnId="{2D2CEA41-89FB-464B-BFE7-80CDDC741BD0}">
      <dgm:prSet/>
      <dgm:spPr/>
      <dgm:t>
        <a:bodyPr/>
        <a:lstStyle/>
        <a:p>
          <a:endParaRPr lang="en-US"/>
        </a:p>
      </dgm:t>
    </dgm:pt>
    <dgm:pt modelId="{10E03DAB-4B43-49A7-BAC5-4C722D681210}" type="sibTrans" cxnId="{2D2CEA41-89FB-464B-BFE7-80CDDC741BD0}">
      <dgm:prSet/>
      <dgm:spPr/>
      <dgm:t>
        <a:bodyPr/>
        <a:lstStyle/>
        <a:p>
          <a:endParaRPr lang="en-US"/>
        </a:p>
      </dgm:t>
    </dgm:pt>
    <dgm:pt modelId="{1C063140-416A-4FA0-ADCD-ECF864265B75}">
      <dgm:prSet/>
      <dgm:spPr/>
      <dgm:t>
        <a:bodyPr/>
        <a:lstStyle/>
        <a:p>
          <a:pPr>
            <a:defRPr cap="all"/>
          </a:pPr>
          <a:r>
            <a:rPr lang="en-US"/>
            <a:t>- Preparar features para modelos de ML.</a:t>
          </a:r>
        </a:p>
      </dgm:t>
    </dgm:pt>
    <dgm:pt modelId="{6785EE83-AA84-4F2D-8362-D6E52EECD3A9}" type="parTrans" cxnId="{2B6771CA-4026-4E4F-92FD-83E80CFF30A6}">
      <dgm:prSet/>
      <dgm:spPr/>
      <dgm:t>
        <a:bodyPr/>
        <a:lstStyle/>
        <a:p>
          <a:endParaRPr lang="en-US"/>
        </a:p>
      </dgm:t>
    </dgm:pt>
    <dgm:pt modelId="{71613E5F-99A8-48FB-90C5-F7E91B362011}" type="sibTrans" cxnId="{2B6771CA-4026-4E4F-92FD-83E80CFF30A6}">
      <dgm:prSet/>
      <dgm:spPr/>
      <dgm:t>
        <a:bodyPr/>
        <a:lstStyle/>
        <a:p>
          <a:endParaRPr lang="en-US"/>
        </a:p>
      </dgm:t>
    </dgm:pt>
    <dgm:pt modelId="{0436F315-7AA1-4936-ACBC-096636BE5392}">
      <dgm:prSet/>
      <dgm:spPr/>
      <dgm:t>
        <a:bodyPr/>
        <a:lstStyle/>
        <a:p>
          <a:pPr>
            <a:defRPr cap="all"/>
          </a:pPr>
          <a:r>
            <a:rPr lang="en-US"/>
            <a:t>- Construir o primeiro modelo de classificação.</a:t>
          </a:r>
        </a:p>
      </dgm:t>
    </dgm:pt>
    <dgm:pt modelId="{4701F3E0-D47D-47B4-BE77-42F27891AA6B}" type="parTrans" cxnId="{52BC8DB8-0EFD-425F-BB40-A45C2A69F9B1}">
      <dgm:prSet/>
      <dgm:spPr/>
      <dgm:t>
        <a:bodyPr/>
        <a:lstStyle/>
        <a:p>
          <a:endParaRPr lang="en-US"/>
        </a:p>
      </dgm:t>
    </dgm:pt>
    <dgm:pt modelId="{CD91FBA2-E2D0-4AB7-AA01-50AF352C4413}" type="sibTrans" cxnId="{52BC8DB8-0EFD-425F-BB40-A45C2A69F9B1}">
      <dgm:prSet/>
      <dgm:spPr/>
      <dgm:t>
        <a:bodyPr/>
        <a:lstStyle/>
        <a:p>
          <a:endParaRPr lang="en-US"/>
        </a:p>
      </dgm:t>
    </dgm:pt>
    <dgm:pt modelId="{C869D92D-EAD7-477B-A40A-74C59C85C5DE}" type="pres">
      <dgm:prSet presAssocID="{24AC5052-4477-4E33-BB16-5BFFF2C787BF}" presName="root" presStyleCnt="0">
        <dgm:presLayoutVars>
          <dgm:dir/>
          <dgm:resizeHandles val="exact"/>
        </dgm:presLayoutVars>
      </dgm:prSet>
      <dgm:spPr/>
    </dgm:pt>
    <dgm:pt modelId="{0B991AE8-D218-47F9-A445-8CD5B9E21128}" type="pres">
      <dgm:prSet presAssocID="{7D787DEE-F2B3-4F5C-B8B2-26F3F3B60747}" presName="compNode" presStyleCnt="0"/>
      <dgm:spPr/>
    </dgm:pt>
    <dgm:pt modelId="{D684AEBB-CF64-47F7-8B90-912EEB6F3648}" type="pres">
      <dgm:prSet presAssocID="{7D787DEE-F2B3-4F5C-B8B2-26F3F3B6074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2D73F51-2682-4FAE-BAA1-54550EC6FABD}" type="pres">
      <dgm:prSet presAssocID="{7D787DEE-F2B3-4F5C-B8B2-26F3F3B6074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D4AFF6D8-5F4A-4098-9DC2-04FA5071FB41}" type="pres">
      <dgm:prSet presAssocID="{7D787DEE-F2B3-4F5C-B8B2-26F3F3B60747}" presName="spaceRect" presStyleCnt="0"/>
      <dgm:spPr/>
    </dgm:pt>
    <dgm:pt modelId="{2CC77A31-9D53-4BBF-A026-1E46CE05CA65}" type="pres">
      <dgm:prSet presAssocID="{7D787DEE-F2B3-4F5C-B8B2-26F3F3B60747}" presName="textRect" presStyleLbl="revTx" presStyleIdx="0" presStyleCnt="5">
        <dgm:presLayoutVars>
          <dgm:chMax val="1"/>
          <dgm:chPref val="1"/>
        </dgm:presLayoutVars>
      </dgm:prSet>
      <dgm:spPr/>
    </dgm:pt>
    <dgm:pt modelId="{4104A1A8-53F5-4A56-B637-624712EC4427}" type="pres">
      <dgm:prSet presAssocID="{D7AC4E74-8958-4F42-9E64-2B0B6C8F7752}" presName="sibTrans" presStyleCnt="0"/>
      <dgm:spPr/>
    </dgm:pt>
    <dgm:pt modelId="{9799C352-0F77-40AC-9035-95999D0445DB}" type="pres">
      <dgm:prSet presAssocID="{804B0630-7BAB-4215-BE19-7393FCCFA97F}" presName="compNode" presStyleCnt="0"/>
      <dgm:spPr/>
    </dgm:pt>
    <dgm:pt modelId="{2ACA386E-5629-4859-8802-0322A3003100}" type="pres">
      <dgm:prSet presAssocID="{804B0630-7BAB-4215-BE19-7393FCCFA97F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D7AE543-88E4-4B7C-B38C-2156B5D64AB2}" type="pres">
      <dgm:prSet presAssocID="{804B0630-7BAB-4215-BE19-7393FCCFA97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0EBB7414-CCA0-44CA-9A40-E17A9E1BDE48}" type="pres">
      <dgm:prSet presAssocID="{804B0630-7BAB-4215-BE19-7393FCCFA97F}" presName="spaceRect" presStyleCnt="0"/>
      <dgm:spPr/>
    </dgm:pt>
    <dgm:pt modelId="{7DCE0A63-29A0-4809-B251-F32D71D44082}" type="pres">
      <dgm:prSet presAssocID="{804B0630-7BAB-4215-BE19-7393FCCFA97F}" presName="textRect" presStyleLbl="revTx" presStyleIdx="1" presStyleCnt="5">
        <dgm:presLayoutVars>
          <dgm:chMax val="1"/>
          <dgm:chPref val="1"/>
        </dgm:presLayoutVars>
      </dgm:prSet>
      <dgm:spPr/>
    </dgm:pt>
    <dgm:pt modelId="{60F9C76A-70D3-4554-A326-F3D4F95847FA}" type="pres">
      <dgm:prSet presAssocID="{2AB7D876-1313-432F-88E3-686F4A22FAD1}" presName="sibTrans" presStyleCnt="0"/>
      <dgm:spPr/>
    </dgm:pt>
    <dgm:pt modelId="{DDDB21E8-4CF9-4EAC-84E7-055438CA00A5}" type="pres">
      <dgm:prSet presAssocID="{103597F3-59AC-4396-955B-E3111F40BC31}" presName="compNode" presStyleCnt="0"/>
      <dgm:spPr/>
    </dgm:pt>
    <dgm:pt modelId="{41265227-852D-4BA6-858E-B7DC2BBB47C6}" type="pres">
      <dgm:prSet presAssocID="{103597F3-59AC-4396-955B-E3111F40BC31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A944EA3E-177B-465F-BCA8-8F8B7E20758D}" type="pres">
      <dgm:prSet presAssocID="{103597F3-59AC-4396-955B-E3111F40BC3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09222D-8152-447F-BA68-462946249F92}" type="pres">
      <dgm:prSet presAssocID="{103597F3-59AC-4396-955B-E3111F40BC31}" presName="spaceRect" presStyleCnt="0"/>
      <dgm:spPr/>
    </dgm:pt>
    <dgm:pt modelId="{83D39BC1-99FF-4B1B-8D73-6E110E6A3516}" type="pres">
      <dgm:prSet presAssocID="{103597F3-59AC-4396-955B-E3111F40BC31}" presName="textRect" presStyleLbl="revTx" presStyleIdx="2" presStyleCnt="5">
        <dgm:presLayoutVars>
          <dgm:chMax val="1"/>
          <dgm:chPref val="1"/>
        </dgm:presLayoutVars>
      </dgm:prSet>
      <dgm:spPr/>
    </dgm:pt>
    <dgm:pt modelId="{763AAE96-EFF1-4240-ACEB-FAB6D278EF88}" type="pres">
      <dgm:prSet presAssocID="{10E03DAB-4B43-49A7-BAC5-4C722D681210}" presName="sibTrans" presStyleCnt="0"/>
      <dgm:spPr/>
    </dgm:pt>
    <dgm:pt modelId="{C758862B-27B6-4FC0-9FFF-E42CFFCC9EA2}" type="pres">
      <dgm:prSet presAssocID="{1C063140-416A-4FA0-ADCD-ECF864265B75}" presName="compNode" presStyleCnt="0"/>
      <dgm:spPr/>
    </dgm:pt>
    <dgm:pt modelId="{53FF9DA3-463D-4097-A10B-CA0681915AC5}" type="pres">
      <dgm:prSet presAssocID="{1C063140-416A-4FA0-ADCD-ECF864265B7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FF7E7D6-7611-4E8F-9FB1-509D4124A480}" type="pres">
      <dgm:prSet presAssocID="{1C063140-416A-4FA0-ADCD-ECF864265B7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8CA13D26-6734-488E-9DEF-2E98453E0A05}" type="pres">
      <dgm:prSet presAssocID="{1C063140-416A-4FA0-ADCD-ECF864265B75}" presName="spaceRect" presStyleCnt="0"/>
      <dgm:spPr/>
    </dgm:pt>
    <dgm:pt modelId="{F9C7396E-D2F1-423B-90E9-85E3462931AF}" type="pres">
      <dgm:prSet presAssocID="{1C063140-416A-4FA0-ADCD-ECF864265B75}" presName="textRect" presStyleLbl="revTx" presStyleIdx="3" presStyleCnt="5">
        <dgm:presLayoutVars>
          <dgm:chMax val="1"/>
          <dgm:chPref val="1"/>
        </dgm:presLayoutVars>
      </dgm:prSet>
      <dgm:spPr/>
    </dgm:pt>
    <dgm:pt modelId="{34A3FAD4-BB3F-42D8-8F30-0F11780360B2}" type="pres">
      <dgm:prSet presAssocID="{71613E5F-99A8-48FB-90C5-F7E91B362011}" presName="sibTrans" presStyleCnt="0"/>
      <dgm:spPr/>
    </dgm:pt>
    <dgm:pt modelId="{E087E68E-7D8E-4237-BB16-D19860751D60}" type="pres">
      <dgm:prSet presAssocID="{0436F315-7AA1-4936-ACBC-096636BE5392}" presName="compNode" presStyleCnt="0"/>
      <dgm:spPr/>
    </dgm:pt>
    <dgm:pt modelId="{92B71AAC-E1CE-40F5-8FBB-3DF0FF78B2FE}" type="pres">
      <dgm:prSet presAssocID="{0436F315-7AA1-4936-ACBC-096636BE5392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4A7A49C-2DED-400E-958C-2CE4F6C3A6F1}" type="pres">
      <dgm:prSet presAssocID="{0436F315-7AA1-4936-ACBC-096636BE53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a"/>
        </a:ext>
      </dgm:extLst>
    </dgm:pt>
    <dgm:pt modelId="{3391B233-0A8A-47A8-9BF5-D686D2311948}" type="pres">
      <dgm:prSet presAssocID="{0436F315-7AA1-4936-ACBC-096636BE5392}" presName="spaceRect" presStyleCnt="0"/>
      <dgm:spPr/>
    </dgm:pt>
    <dgm:pt modelId="{BA5EDAF1-8611-439D-A3B3-5CD3FB599991}" type="pres">
      <dgm:prSet presAssocID="{0436F315-7AA1-4936-ACBC-096636BE539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DC6D20E-530E-4081-BB71-07514EE472E5}" srcId="{24AC5052-4477-4E33-BB16-5BFFF2C787BF}" destId="{7D787DEE-F2B3-4F5C-B8B2-26F3F3B60747}" srcOrd="0" destOrd="0" parTransId="{3662108C-993C-4958-A84F-8B6B4901AF2E}" sibTransId="{D7AC4E74-8958-4F42-9E64-2B0B6C8F7752}"/>
    <dgm:cxn modelId="{2D2CEA41-89FB-464B-BFE7-80CDDC741BD0}" srcId="{24AC5052-4477-4E33-BB16-5BFFF2C787BF}" destId="{103597F3-59AC-4396-955B-E3111F40BC31}" srcOrd="2" destOrd="0" parTransId="{977E9B76-6007-4B02-B801-701949C289C2}" sibTransId="{10E03DAB-4B43-49A7-BAC5-4C722D681210}"/>
    <dgm:cxn modelId="{4D99D745-5797-41E7-8060-C44C8B519905}" type="presOf" srcId="{1C063140-416A-4FA0-ADCD-ECF864265B75}" destId="{F9C7396E-D2F1-423B-90E9-85E3462931AF}" srcOrd="0" destOrd="0" presId="urn:microsoft.com/office/officeart/2018/5/layout/IconLeafLabelList"/>
    <dgm:cxn modelId="{9066D066-3A80-499F-A465-5AC270F97ABF}" type="presOf" srcId="{804B0630-7BAB-4215-BE19-7393FCCFA97F}" destId="{7DCE0A63-29A0-4809-B251-F32D71D44082}" srcOrd="0" destOrd="0" presId="urn:microsoft.com/office/officeart/2018/5/layout/IconLeafLabelList"/>
    <dgm:cxn modelId="{1DD36092-C38C-4A37-8E16-E66D2E6F404C}" type="presOf" srcId="{24AC5052-4477-4E33-BB16-5BFFF2C787BF}" destId="{C869D92D-EAD7-477B-A40A-74C59C85C5DE}" srcOrd="0" destOrd="0" presId="urn:microsoft.com/office/officeart/2018/5/layout/IconLeafLabelList"/>
    <dgm:cxn modelId="{52BC8DB8-0EFD-425F-BB40-A45C2A69F9B1}" srcId="{24AC5052-4477-4E33-BB16-5BFFF2C787BF}" destId="{0436F315-7AA1-4936-ACBC-096636BE5392}" srcOrd="4" destOrd="0" parTransId="{4701F3E0-D47D-47B4-BE77-42F27891AA6B}" sibTransId="{CD91FBA2-E2D0-4AB7-AA01-50AF352C4413}"/>
    <dgm:cxn modelId="{BF5FC1BA-A89F-4850-A294-609B0A83B982}" type="presOf" srcId="{0436F315-7AA1-4936-ACBC-096636BE5392}" destId="{BA5EDAF1-8611-439D-A3B3-5CD3FB599991}" srcOrd="0" destOrd="0" presId="urn:microsoft.com/office/officeart/2018/5/layout/IconLeafLabelList"/>
    <dgm:cxn modelId="{2B6771CA-4026-4E4F-92FD-83E80CFF30A6}" srcId="{24AC5052-4477-4E33-BB16-5BFFF2C787BF}" destId="{1C063140-416A-4FA0-ADCD-ECF864265B75}" srcOrd="3" destOrd="0" parTransId="{6785EE83-AA84-4F2D-8362-D6E52EECD3A9}" sibTransId="{71613E5F-99A8-48FB-90C5-F7E91B362011}"/>
    <dgm:cxn modelId="{579CF6DF-8501-43A8-BBB3-DD9F98762C08}" type="presOf" srcId="{7D787DEE-F2B3-4F5C-B8B2-26F3F3B60747}" destId="{2CC77A31-9D53-4BBF-A026-1E46CE05CA65}" srcOrd="0" destOrd="0" presId="urn:microsoft.com/office/officeart/2018/5/layout/IconLeafLabelList"/>
    <dgm:cxn modelId="{434739EE-D834-477A-9042-A8D84DEA386B}" type="presOf" srcId="{103597F3-59AC-4396-955B-E3111F40BC31}" destId="{83D39BC1-99FF-4B1B-8D73-6E110E6A3516}" srcOrd="0" destOrd="0" presId="urn:microsoft.com/office/officeart/2018/5/layout/IconLeafLabelList"/>
    <dgm:cxn modelId="{1FD305F3-F217-4CB0-9AB8-6A041F01D025}" srcId="{24AC5052-4477-4E33-BB16-5BFFF2C787BF}" destId="{804B0630-7BAB-4215-BE19-7393FCCFA97F}" srcOrd="1" destOrd="0" parTransId="{5BFCD9BE-099D-491C-970E-D639962B77F4}" sibTransId="{2AB7D876-1313-432F-88E3-686F4A22FAD1}"/>
    <dgm:cxn modelId="{0AE8D814-5032-4E4B-AD04-B7C8E7CEB863}" type="presParOf" srcId="{C869D92D-EAD7-477B-A40A-74C59C85C5DE}" destId="{0B991AE8-D218-47F9-A445-8CD5B9E21128}" srcOrd="0" destOrd="0" presId="urn:microsoft.com/office/officeart/2018/5/layout/IconLeafLabelList"/>
    <dgm:cxn modelId="{121A950C-061E-4EA1-9EEA-5283686B32F4}" type="presParOf" srcId="{0B991AE8-D218-47F9-A445-8CD5B9E21128}" destId="{D684AEBB-CF64-47F7-8B90-912EEB6F3648}" srcOrd="0" destOrd="0" presId="urn:microsoft.com/office/officeart/2018/5/layout/IconLeafLabelList"/>
    <dgm:cxn modelId="{AF97270F-369D-4A1F-998F-4A7DA374DC14}" type="presParOf" srcId="{0B991AE8-D218-47F9-A445-8CD5B9E21128}" destId="{D2D73F51-2682-4FAE-BAA1-54550EC6FABD}" srcOrd="1" destOrd="0" presId="urn:microsoft.com/office/officeart/2018/5/layout/IconLeafLabelList"/>
    <dgm:cxn modelId="{10D9EC44-5A06-4C65-A217-8C5D5207865D}" type="presParOf" srcId="{0B991AE8-D218-47F9-A445-8CD5B9E21128}" destId="{D4AFF6D8-5F4A-4098-9DC2-04FA5071FB41}" srcOrd="2" destOrd="0" presId="urn:microsoft.com/office/officeart/2018/5/layout/IconLeafLabelList"/>
    <dgm:cxn modelId="{512F11B1-F0CD-4872-9543-0D3EE3B9011E}" type="presParOf" srcId="{0B991AE8-D218-47F9-A445-8CD5B9E21128}" destId="{2CC77A31-9D53-4BBF-A026-1E46CE05CA65}" srcOrd="3" destOrd="0" presId="urn:microsoft.com/office/officeart/2018/5/layout/IconLeafLabelList"/>
    <dgm:cxn modelId="{E25184BF-F7AD-40E8-AA1F-3792E2CA40D2}" type="presParOf" srcId="{C869D92D-EAD7-477B-A40A-74C59C85C5DE}" destId="{4104A1A8-53F5-4A56-B637-624712EC4427}" srcOrd="1" destOrd="0" presId="urn:microsoft.com/office/officeart/2018/5/layout/IconLeafLabelList"/>
    <dgm:cxn modelId="{462071E0-2768-4266-A12C-F947F444A6E5}" type="presParOf" srcId="{C869D92D-EAD7-477B-A40A-74C59C85C5DE}" destId="{9799C352-0F77-40AC-9035-95999D0445DB}" srcOrd="2" destOrd="0" presId="urn:microsoft.com/office/officeart/2018/5/layout/IconLeafLabelList"/>
    <dgm:cxn modelId="{F943E92C-887C-4D00-A9BE-8541C6C21EC0}" type="presParOf" srcId="{9799C352-0F77-40AC-9035-95999D0445DB}" destId="{2ACA386E-5629-4859-8802-0322A3003100}" srcOrd="0" destOrd="0" presId="urn:microsoft.com/office/officeart/2018/5/layout/IconLeafLabelList"/>
    <dgm:cxn modelId="{63DCF646-3812-4CAD-B624-9FD714F50908}" type="presParOf" srcId="{9799C352-0F77-40AC-9035-95999D0445DB}" destId="{4D7AE543-88E4-4B7C-B38C-2156B5D64AB2}" srcOrd="1" destOrd="0" presId="urn:microsoft.com/office/officeart/2018/5/layout/IconLeafLabelList"/>
    <dgm:cxn modelId="{BAEF59BF-A86A-41C2-BCE8-7678868D2965}" type="presParOf" srcId="{9799C352-0F77-40AC-9035-95999D0445DB}" destId="{0EBB7414-CCA0-44CA-9A40-E17A9E1BDE48}" srcOrd="2" destOrd="0" presId="urn:microsoft.com/office/officeart/2018/5/layout/IconLeafLabelList"/>
    <dgm:cxn modelId="{9766713E-8742-4C98-BF39-7D0B9C2CC556}" type="presParOf" srcId="{9799C352-0F77-40AC-9035-95999D0445DB}" destId="{7DCE0A63-29A0-4809-B251-F32D71D44082}" srcOrd="3" destOrd="0" presId="urn:microsoft.com/office/officeart/2018/5/layout/IconLeafLabelList"/>
    <dgm:cxn modelId="{F6DC9709-63D6-4EA1-80EF-223662BAA603}" type="presParOf" srcId="{C869D92D-EAD7-477B-A40A-74C59C85C5DE}" destId="{60F9C76A-70D3-4554-A326-F3D4F95847FA}" srcOrd="3" destOrd="0" presId="urn:microsoft.com/office/officeart/2018/5/layout/IconLeafLabelList"/>
    <dgm:cxn modelId="{36E918BF-BD2B-4CCF-BEC1-406264C31B7C}" type="presParOf" srcId="{C869D92D-EAD7-477B-A40A-74C59C85C5DE}" destId="{DDDB21E8-4CF9-4EAC-84E7-055438CA00A5}" srcOrd="4" destOrd="0" presId="urn:microsoft.com/office/officeart/2018/5/layout/IconLeafLabelList"/>
    <dgm:cxn modelId="{F8509DEC-1C8A-419B-8043-1D255334D41D}" type="presParOf" srcId="{DDDB21E8-4CF9-4EAC-84E7-055438CA00A5}" destId="{41265227-852D-4BA6-858E-B7DC2BBB47C6}" srcOrd="0" destOrd="0" presId="urn:microsoft.com/office/officeart/2018/5/layout/IconLeafLabelList"/>
    <dgm:cxn modelId="{FD8500E5-56B7-4BC5-9191-E663503DB4C1}" type="presParOf" srcId="{DDDB21E8-4CF9-4EAC-84E7-055438CA00A5}" destId="{A944EA3E-177B-465F-BCA8-8F8B7E20758D}" srcOrd="1" destOrd="0" presId="urn:microsoft.com/office/officeart/2018/5/layout/IconLeafLabelList"/>
    <dgm:cxn modelId="{014BCC18-72D6-4127-A1AC-8420AE5FFBD2}" type="presParOf" srcId="{DDDB21E8-4CF9-4EAC-84E7-055438CA00A5}" destId="{5E09222D-8152-447F-BA68-462946249F92}" srcOrd="2" destOrd="0" presId="urn:microsoft.com/office/officeart/2018/5/layout/IconLeafLabelList"/>
    <dgm:cxn modelId="{3B162825-2758-43AB-85EC-2853DA80A099}" type="presParOf" srcId="{DDDB21E8-4CF9-4EAC-84E7-055438CA00A5}" destId="{83D39BC1-99FF-4B1B-8D73-6E110E6A3516}" srcOrd="3" destOrd="0" presId="urn:microsoft.com/office/officeart/2018/5/layout/IconLeafLabelList"/>
    <dgm:cxn modelId="{61A13FD5-1245-4528-8A0E-C05DA2E54B91}" type="presParOf" srcId="{C869D92D-EAD7-477B-A40A-74C59C85C5DE}" destId="{763AAE96-EFF1-4240-ACEB-FAB6D278EF88}" srcOrd="5" destOrd="0" presId="urn:microsoft.com/office/officeart/2018/5/layout/IconLeafLabelList"/>
    <dgm:cxn modelId="{8D2FC5B6-243E-47B1-9EA4-83528781C411}" type="presParOf" srcId="{C869D92D-EAD7-477B-A40A-74C59C85C5DE}" destId="{C758862B-27B6-4FC0-9FFF-E42CFFCC9EA2}" srcOrd="6" destOrd="0" presId="urn:microsoft.com/office/officeart/2018/5/layout/IconLeafLabelList"/>
    <dgm:cxn modelId="{A53A9B03-9D88-4250-BB56-4320B48EA490}" type="presParOf" srcId="{C758862B-27B6-4FC0-9FFF-E42CFFCC9EA2}" destId="{53FF9DA3-463D-4097-A10B-CA0681915AC5}" srcOrd="0" destOrd="0" presId="urn:microsoft.com/office/officeart/2018/5/layout/IconLeafLabelList"/>
    <dgm:cxn modelId="{49CFF85B-9EEF-4B26-8B2D-5009D31CC5FC}" type="presParOf" srcId="{C758862B-27B6-4FC0-9FFF-E42CFFCC9EA2}" destId="{EFF7E7D6-7611-4E8F-9FB1-509D4124A480}" srcOrd="1" destOrd="0" presId="urn:microsoft.com/office/officeart/2018/5/layout/IconLeafLabelList"/>
    <dgm:cxn modelId="{DD7A50D4-7293-402E-9E05-CA136E542008}" type="presParOf" srcId="{C758862B-27B6-4FC0-9FFF-E42CFFCC9EA2}" destId="{8CA13D26-6734-488E-9DEF-2E98453E0A05}" srcOrd="2" destOrd="0" presId="urn:microsoft.com/office/officeart/2018/5/layout/IconLeafLabelList"/>
    <dgm:cxn modelId="{D1AC2434-0DDC-457C-B461-B0AB66692F87}" type="presParOf" srcId="{C758862B-27B6-4FC0-9FFF-E42CFFCC9EA2}" destId="{F9C7396E-D2F1-423B-90E9-85E3462931AF}" srcOrd="3" destOrd="0" presId="urn:microsoft.com/office/officeart/2018/5/layout/IconLeafLabelList"/>
    <dgm:cxn modelId="{FF8AF203-B90A-4B35-87DD-87C5BCA53BA4}" type="presParOf" srcId="{C869D92D-EAD7-477B-A40A-74C59C85C5DE}" destId="{34A3FAD4-BB3F-42D8-8F30-0F11780360B2}" srcOrd="7" destOrd="0" presId="urn:microsoft.com/office/officeart/2018/5/layout/IconLeafLabelList"/>
    <dgm:cxn modelId="{C914CB6F-2C3B-46FD-9B13-32763A485F2F}" type="presParOf" srcId="{C869D92D-EAD7-477B-A40A-74C59C85C5DE}" destId="{E087E68E-7D8E-4237-BB16-D19860751D60}" srcOrd="8" destOrd="0" presId="urn:microsoft.com/office/officeart/2018/5/layout/IconLeafLabelList"/>
    <dgm:cxn modelId="{D9DB005A-BEFF-413E-A950-FDCE2C4E2C0C}" type="presParOf" srcId="{E087E68E-7D8E-4237-BB16-D19860751D60}" destId="{92B71AAC-E1CE-40F5-8FBB-3DF0FF78B2FE}" srcOrd="0" destOrd="0" presId="urn:microsoft.com/office/officeart/2018/5/layout/IconLeafLabelList"/>
    <dgm:cxn modelId="{EBD862AA-1506-4CEA-89ED-AC66C5EA4652}" type="presParOf" srcId="{E087E68E-7D8E-4237-BB16-D19860751D60}" destId="{84A7A49C-2DED-400E-958C-2CE4F6C3A6F1}" srcOrd="1" destOrd="0" presId="urn:microsoft.com/office/officeart/2018/5/layout/IconLeafLabelList"/>
    <dgm:cxn modelId="{812D921D-C0D1-474D-831D-D4D01F12C255}" type="presParOf" srcId="{E087E68E-7D8E-4237-BB16-D19860751D60}" destId="{3391B233-0A8A-47A8-9BF5-D686D2311948}" srcOrd="2" destOrd="0" presId="urn:microsoft.com/office/officeart/2018/5/layout/IconLeafLabelList"/>
    <dgm:cxn modelId="{A9A652F8-3882-4CFE-A276-3708DC06EC83}" type="presParOf" srcId="{E087E68E-7D8E-4237-BB16-D19860751D60}" destId="{BA5EDAF1-8611-439D-A3B3-5CD3FB5999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64CB78-E72C-4DBD-82F4-A3AD695290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2C2C51-89F1-4ABD-A6BB-C488632BFD57}">
      <dgm:prSet/>
      <dgm:spPr/>
      <dgm:t>
        <a:bodyPr/>
        <a:lstStyle/>
        <a:p>
          <a:r>
            <a:rPr lang="en-US"/>
            <a:t>- Pré-processamento é fundamental.</a:t>
          </a:r>
        </a:p>
      </dgm:t>
    </dgm:pt>
    <dgm:pt modelId="{99E4E257-463B-40F8-84BC-3AC54FB0AFDA}" type="parTrans" cxnId="{5B717DA5-645F-4C57-A1F2-59460A3DA41D}">
      <dgm:prSet/>
      <dgm:spPr/>
      <dgm:t>
        <a:bodyPr/>
        <a:lstStyle/>
        <a:p>
          <a:endParaRPr lang="en-US"/>
        </a:p>
      </dgm:t>
    </dgm:pt>
    <dgm:pt modelId="{0CE94CBC-7E9B-41D6-8093-E9260D359E96}" type="sibTrans" cxnId="{5B717DA5-645F-4C57-A1F2-59460A3DA41D}">
      <dgm:prSet/>
      <dgm:spPr/>
      <dgm:t>
        <a:bodyPr/>
        <a:lstStyle/>
        <a:p>
          <a:endParaRPr lang="en-US"/>
        </a:p>
      </dgm:t>
    </dgm:pt>
    <dgm:pt modelId="{B27DE8D7-95CC-4B09-93E8-F24625F86F27}">
      <dgm:prSet/>
      <dgm:spPr/>
      <dgm:t>
        <a:bodyPr/>
        <a:lstStyle/>
        <a:p>
          <a:r>
            <a:rPr lang="en-US"/>
            <a:t>- Balanceamento crítico para fraude.</a:t>
          </a:r>
        </a:p>
      </dgm:t>
    </dgm:pt>
    <dgm:pt modelId="{15418C7C-1C0D-4484-BC48-2BE6A06B7D01}" type="parTrans" cxnId="{1550CE78-81D0-477F-97BB-61991D0A2258}">
      <dgm:prSet/>
      <dgm:spPr/>
      <dgm:t>
        <a:bodyPr/>
        <a:lstStyle/>
        <a:p>
          <a:endParaRPr lang="en-US"/>
        </a:p>
      </dgm:t>
    </dgm:pt>
    <dgm:pt modelId="{ABC48C63-B5A7-4A68-8CBD-319FAFE8E90A}" type="sibTrans" cxnId="{1550CE78-81D0-477F-97BB-61991D0A2258}">
      <dgm:prSet/>
      <dgm:spPr/>
      <dgm:t>
        <a:bodyPr/>
        <a:lstStyle/>
        <a:p>
          <a:endParaRPr lang="en-US"/>
        </a:p>
      </dgm:t>
    </dgm:pt>
    <dgm:pt modelId="{0F795735-DA60-4A7B-A19C-01855C726C4C}">
      <dgm:prSet/>
      <dgm:spPr/>
      <dgm:t>
        <a:bodyPr/>
        <a:lstStyle/>
        <a:p>
          <a:r>
            <a:rPr lang="en-US"/>
            <a:t>- Criamos modelo baseline (Regressão Logística).</a:t>
          </a:r>
        </a:p>
      </dgm:t>
    </dgm:pt>
    <dgm:pt modelId="{6FDC5416-D158-4769-A639-1632BE367F2C}" type="parTrans" cxnId="{E71C698F-737D-453E-A1E7-F346312FD3F4}">
      <dgm:prSet/>
      <dgm:spPr/>
      <dgm:t>
        <a:bodyPr/>
        <a:lstStyle/>
        <a:p>
          <a:endParaRPr lang="en-US"/>
        </a:p>
      </dgm:t>
    </dgm:pt>
    <dgm:pt modelId="{006E376D-D201-4486-9A05-B0F45350BB94}" type="sibTrans" cxnId="{E71C698F-737D-453E-A1E7-F346312FD3F4}">
      <dgm:prSet/>
      <dgm:spPr/>
      <dgm:t>
        <a:bodyPr/>
        <a:lstStyle/>
        <a:p>
          <a:endParaRPr lang="en-US"/>
        </a:p>
      </dgm:t>
    </dgm:pt>
    <dgm:pt modelId="{7EF2099E-E631-45BF-9B06-1683B5F708A3}">
      <dgm:prSet/>
      <dgm:spPr/>
      <dgm:t>
        <a:bodyPr/>
        <a:lstStyle/>
        <a:p>
          <a:r>
            <a:rPr lang="en-US"/>
            <a:t>- Próxima aula: modelos avançados e comparação.</a:t>
          </a:r>
        </a:p>
      </dgm:t>
    </dgm:pt>
    <dgm:pt modelId="{34EDEAF6-0807-498C-903E-A02DAB8B22EB}" type="parTrans" cxnId="{A9E48A0C-F0BC-4CE0-AA6A-4988E0B00C15}">
      <dgm:prSet/>
      <dgm:spPr/>
      <dgm:t>
        <a:bodyPr/>
        <a:lstStyle/>
        <a:p>
          <a:endParaRPr lang="en-US"/>
        </a:p>
      </dgm:t>
    </dgm:pt>
    <dgm:pt modelId="{D6350254-43FF-45A9-BDB7-2EEC2B7A61FF}" type="sibTrans" cxnId="{A9E48A0C-F0BC-4CE0-AA6A-4988E0B00C15}">
      <dgm:prSet/>
      <dgm:spPr/>
      <dgm:t>
        <a:bodyPr/>
        <a:lstStyle/>
        <a:p>
          <a:endParaRPr lang="en-US"/>
        </a:p>
      </dgm:t>
    </dgm:pt>
    <dgm:pt modelId="{777D365E-077B-4801-8A62-B61EE0AE77E3}" type="pres">
      <dgm:prSet presAssocID="{AD64CB78-E72C-4DBD-82F4-A3AD69529026}" presName="linear" presStyleCnt="0">
        <dgm:presLayoutVars>
          <dgm:animLvl val="lvl"/>
          <dgm:resizeHandles val="exact"/>
        </dgm:presLayoutVars>
      </dgm:prSet>
      <dgm:spPr/>
    </dgm:pt>
    <dgm:pt modelId="{5D20C45C-83D1-4246-A4C1-82583EA88F9D}" type="pres">
      <dgm:prSet presAssocID="{622C2C51-89F1-4ABD-A6BB-C488632BFD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05FA17-9EFA-4D65-8C8F-E923A2A466EE}" type="pres">
      <dgm:prSet presAssocID="{0CE94CBC-7E9B-41D6-8093-E9260D359E96}" presName="spacer" presStyleCnt="0"/>
      <dgm:spPr/>
    </dgm:pt>
    <dgm:pt modelId="{C6A22324-7F4A-4BC1-B181-0770D1582C79}" type="pres">
      <dgm:prSet presAssocID="{B27DE8D7-95CC-4B09-93E8-F24625F86F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3BEC286-EDC6-4378-B5FA-75782C33039E}" type="pres">
      <dgm:prSet presAssocID="{ABC48C63-B5A7-4A68-8CBD-319FAFE8E90A}" presName="spacer" presStyleCnt="0"/>
      <dgm:spPr/>
    </dgm:pt>
    <dgm:pt modelId="{20E05B63-4AB6-4860-8819-2B6583C8287E}" type="pres">
      <dgm:prSet presAssocID="{0F795735-DA60-4A7B-A19C-01855C726C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D88BFA6-5D8D-41D8-9F75-97E0FC8615C1}" type="pres">
      <dgm:prSet presAssocID="{006E376D-D201-4486-9A05-B0F45350BB94}" presName="spacer" presStyleCnt="0"/>
      <dgm:spPr/>
    </dgm:pt>
    <dgm:pt modelId="{813FE8D5-CE2A-4E92-835C-FD44AC45DF31}" type="pres">
      <dgm:prSet presAssocID="{7EF2099E-E631-45BF-9B06-1683B5F708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9E48A0C-F0BC-4CE0-AA6A-4988E0B00C15}" srcId="{AD64CB78-E72C-4DBD-82F4-A3AD69529026}" destId="{7EF2099E-E631-45BF-9B06-1683B5F708A3}" srcOrd="3" destOrd="0" parTransId="{34EDEAF6-0807-498C-903E-A02DAB8B22EB}" sibTransId="{D6350254-43FF-45A9-BDB7-2EEC2B7A61FF}"/>
    <dgm:cxn modelId="{D88E4611-3B70-4686-BF71-FBD2999900B0}" type="presOf" srcId="{7EF2099E-E631-45BF-9B06-1683B5F708A3}" destId="{813FE8D5-CE2A-4E92-835C-FD44AC45DF31}" srcOrd="0" destOrd="0" presId="urn:microsoft.com/office/officeart/2005/8/layout/vList2"/>
    <dgm:cxn modelId="{2B58E35C-19E6-41D5-BBE5-8DD9A7152883}" type="presOf" srcId="{622C2C51-89F1-4ABD-A6BB-C488632BFD57}" destId="{5D20C45C-83D1-4246-A4C1-82583EA88F9D}" srcOrd="0" destOrd="0" presId="urn:microsoft.com/office/officeart/2005/8/layout/vList2"/>
    <dgm:cxn modelId="{540C136F-9927-4418-9EAA-63FBEB326EAF}" type="presOf" srcId="{B27DE8D7-95CC-4B09-93E8-F24625F86F27}" destId="{C6A22324-7F4A-4BC1-B181-0770D1582C79}" srcOrd="0" destOrd="0" presId="urn:microsoft.com/office/officeart/2005/8/layout/vList2"/>
    <dgm:cxn modelId="{1550CE78-81D0-477F-97BB-61991D0A2258}" srcId="{AD64CB78-E72C-4DBD-82F4-A3AD69529026}" destId="{B27DE8D7-95CC-4B09-93E8-F24625F86F27}" srcOrd="1" destOrd="0" parTransId="{15418C7C-1C0D-4484-BC48-2BE6A06B7D01}" sibTransId="{ABC48C63-B5A7-4A68-8CBD-319FAFE8E90A}"/>
    <dgm:cxn modelId="{139A9F85-6756-4E68-B4E0-1ADBEACFB481}" type="presOf" srcId="{AD64CB78-E72C-4DBD-82F4-A3AD69529026}" destId="{777D365E-077B-4801-8A62-B61EE0AE77E3}" srcOrd="0" destOrd="0" presId="urn:microsoft.com/office/officeart/2005/8/layout/vList2"/>
    <dgm:cxn modelId="{951F3E8E-0365-4F86-971C-1BA3965F7876}" type="presOf" srcId="{0F795735-DA60-4A7B-A19C-01855C726C4C}" destId="{20E05B63-4AB6-4860-8819-2B6583C8287E}" srcOrd="0" destOrd="0" presId="urn:microsoft.com/office/officeart/2005/8/layout/vList2"/>
    <dgm:cxn modelId="{E71C698F-737D-453E-A1E7-F346312FD3F4}" srcId="{AD64CB78-E72C-4DBD-82F4-A3AD69529026}" destId="{0F795735-DA60-4A7B-A19C-01855C726C4C}" srcOrd="2" destOrd="0" parTransId="{6FDC5416-D158-4769-A639-1632BE367F2C}" sibTransId="{006E376D-D201-4486-9A05-B0F45350BB94}"/>
    <dgm:cxn modelId="{5B717DA5-645F-4C57-A1F2-59460A3DA41D}" srcId="{AD64CB78-E72C-4DBD-82F4-A3AD69529026}" destId="{622C2C51-89F1-4ABD-A6BB-C488632BFD57}" srcOrd="0" destOrd="0" parTransId="{99E4E257-463B-40F8-84BC-3AC54FB0AFDA}" sibTransId="{0CE94CBC-7E9B-41D6-8093-E9260D359E96}"/>
    <dgm:cxn modelId="{E5EBB23D-4A9D-4153-AABE-4D7B784B44E5}" type="presParOf" srcId="{777D365E-077B-4801-8A62-B61EE0AE77E3}" destId="{5D20C45C-83D1-4246-A4C1-82583EA88F9D}" srcOrd="0" destOrd="0" presId="urn:microsoft.com/office/officeart/2005/8/layout/vList2"/>
    <dgm:cxn modelId="{4D379C4A-3A04-4840-9FE3-CB35E34BDF28}" type="presParOf" srcId="{777D365E-077B-4801-8A62-B61EE0AE77E3}" destId="{0705FA17-9EFA-4D65-8C8F-E923A2A466EE}" srcOrd="1" destOrd="0" presId="urn:microsoft.com/office/officeart/2005/8/layout/vList2"/>
    <dgm:cxn modelId="{15A5D4FA-BDAD-4235-BF8E-5CC7D5449C96}" type="presParOf" srcId="{777D365E-077B-4801-8A62-B61EE0AE77E3}" destId="{C6A22324-7F4A-4BC1-B181-0770D1582C79}" srcOrd="2" destOrd="0" presId="urn:microsoft.com/office/officeart/2005/8/layout/vList2"/>
    <dgm:cxn modelId="{BE6C3E18-2956-458D-B281-47115D221CD9}" type="presParOf" srcId="{777D365E-077B-4801-8A62-B61EE0AE77E3}" destId="{43BEC286-EDC6-4378-B5FA-75782C33039E}" srcOrd="3" destOrd="0" presId="urn:microsoft.com/office/officeart/2005/8/layout/vList2"/>
    <dgm:cxn modelId="{66455E78-C682-49A0-BB02-DAD963C6C156}" type="presParOf" srcId="{777D365E-077B-4801-8A62-B61EE0AE77E3}" destId="{20E05B63-4AB6-4860-8819-2B6583C8287E}" srcOrd="4" destOrd="0" presId="urn:microsoft.com/office/officeart/2005/8/layout/vList2"/>
    <dgm:cxn modelId="{593435C4-17C0-4246-940D-5FA50969787E}" type="presParOf" srcId="{777D365E-077B-4801-8A62-B61EE0AE77E3}" destId="{8D88BFA6-5D8D-41D8-9F75-97E0FC8615C1}" srcOrd="5" destOrd="0" presId="urn:microsoft.com/office/officeart/2005/8/layout/vList2"/>
    <dgm:cxn modelId="{FDBF0E47-6E89-4132-9A72-6404AF770696}" type="presParOf" srcId="{777D365E-077B-4801-8A62-B61EE0AE77E3}" destId="{813FE8D5-CE2A-4E92-835C-FD44AC45DF3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FDEC64-9D63-4581-AD04-13F9C78C67C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4E7FF96-5320-4C48-AE23-F4EA87714AA4}">
      <dgm:prSet/>
      <dgm:spPr/>
      <dgm:t>
        <a:bodyPr/>
        <a:lstStyle/>
        <a:p>
          <a:r>
            <a:rPr lang="en-US"/>
            <a:t>- Dataset desbalanceado (fraudes &lt;&lt; não fraudes).</a:t>
          </a:r>
        </a:p>
      </dgm:t>
    </dgm:pt>
    <dgm:pt modelId="{0334493F-D807-4987-926D-1E0510DF8DCE}" type="parTrans" cxnId="{BA0F5F50-CEE3-473D-B969-B2D92C321488}">
      <dgm:prSet/>
      <dgm:spPr/>
      <dgm:t>
        <a:bodyPr/>
        <a:lstStyle/>
        <a:p>
          <a:endParaRPr lang="en-US"/>
        </a:p>
      </dgm:t>
    </dgm:pt>
    <dgm:pt modelId="{2DF2957C-0277-46B7-8CB7-E8286A6FC8E9}" type="sibTrans" cxnId="{BA0F5F50-CEE3-473D-B969-B2D92C321488}">
      <dgm:prSet/>
      <dgm:spPr/>
      <dgm:t>
        <a:bodyPr/>
        <a:lstStyle/>
        <a:p>
          <a:endParaRPr lang="en-US"/>
        </a:p>
      </dgm:t>
    </dgm:pt>
    <dgm:pt modelId="{DBBB5EFB-15CC-469A-B040-68913627CC0C}">
      <dgm:prSet/>
      <dgm:spPr/>
      <dgm:t>
        <a:bodyPr/>
        <a:lstStyle/>
        <a:p>
          <a:r>
            <a:rPr lang="en-US"/>
            <a:t>- Valores de transações com grande variação.</a:t>
          </a:r>
        </a:p>
      </dgm:t>
    </dgm:pt>
    <dgm:pt modelId="{7541633F-65E7-4A80-B06C-E2266F261648}" type="parTrans" cxnId="{B74B8CF6-E480-48A3-BE18-DAA03CDD0E93}">
      <dgm:prSet/>
      <dgm:spPr/>
      <dgm:t>
        <a:bodyPr/>
        <a:lstStyle/>
        <a:p>
          <a:endParaRPr lang="en-US"/>
        </a:p>
      </dgm:t>
    </dgm:pt>
    <dgm:pt modelId="{4F230233-8C3F-4ED1-AD51-63020A3A32F0}" type="sibTrans" cxnId="{B74B8CF6-E480-48A3-BE18-DAA03CDD0E93}">
      <dgm:prSet/>
      <dgm:spPr/>
      <dgm:t>
        <a:bodyPr/>
        <a:lstStyle/>
        <a:p>
          <a:endParaRPr lang="en-US"/>
        </a:p>
      </dgm:t>
    </dgm:pt>
    <dgm:pt modelId="{B0C3C6CD-57F9-4B6A-A0BC-B24D79BC08DB}">
      <dgm:prSet/>
      <dgm:spPr/>
      <dgm:t>
        <a:bodyPr/>
        <a:lstStyle/>
        <a:p>
          <a:r>
            <a:rPr lang="en-US"/>
            <a:t>- Importância de padronizar os dados.</a:t>
          </a:r>
        </a:p>
      </dgm:t>
    </dgm:pt>
    <dgm:pt modelId="{7BC4C4A2-01E4-45F0-907C-30EE885DBD21}" type="parTrans" cxnId="{B53BB63D-B4F7-4CA1-9913-20156064C5FA}">
      <dgm:prSet/>
      <dgm:spPr/>
      <dgm:t>
        <a:bodyPr/>
        <a:lstStyle/>
        <a:p>
          <a:endParaRPr lang="en-US"/>
        </a:p>
      </dgm:t>
    </dgm:pt>
    <dgm:pt modelId="{FB0BEA60-B207-4F37-B44E-9D305D91004E}" type="sibTrans" cxnId="{B53BB63D-B4F7-4CA1-9913-20156064C5FA}">
      <dgm:prSet/>
      <dgm:spPr/>
      <dgm:t>
        <a:bodyPr/>
        <a:lstStyle/>
        <a:p>
          <a:endParaRPr lang="en-US"/>
        </a:p>
      </dgm:t>
    </dgm:pt>
    <dgm:pt modelId="{728F601D-F4CF-4764-A310-ED046D1A53FE}">
      <dgm:prSet/>
      <dgm:spPr/>
      <dgm:t>
        <a:bodyPr/>
        <a:lstStyle/>
        <a:p>
          <a:r>
            <a:rPr lang="en-US"/>
            <a:t>- Garantir que o modelo aprenda a detectar fraudes.</a:t>
          </a:r>
        </a:p>
      </dgm:t>
    </dgm:pt>
    <dgm:pt modelId="{23263330-13C3-4CC0-BCF1-F7A50CAFD15D}" type="parTrans" cxnId="{11676F29-7160-4C11-9B50-FB12CD696BB9}">
      <dgm:prSet/>
      <dgm:spPr/>
      <dgm:t>
        <a:bodyPr/>
        <a:lstStyle/>
        <a:p>
          <a:endParaRPr lang="en-US"/>
        </a:p>
      </dgm:t>
    </dgm:pt>
    <dgm:pt modelId="{5035858D-5393-4495-B365-983BC5193C5B}" type="sibTrans" cxnId="{11676F29-7160-4C11-9B50-FB12CD696BB9}">
      <dgm:prSet/>
      <dgm:spPr/>
      <dgm:t>
        <a:bodyPr/>
        <a:lstStyle/>
        <a:p>
          <a:endParaRPr lang="en-US"/>
        </a:p>
      </dgm:t>
    </dgm:pt>
    <dgm:pt modelId="{C8B69630-6B24-4E2E-AF5C-F9B6B5A42D3E}" type="pres">
      <dgm:prSet presAssocID="{0EFDEC64-9D63-4581-AD04-13F9C78C67CD}" presName="root" presStyleCnt="0">
        <dgm:presLayoutVars>
          <dgm:dir/>
          <dgm:resizeHandles val="exact"/>
        </dgm:presLayoutVars>
      </dgm:prSet>
      <dgm:spPr/>
    </dgm:pt>
    <dgm:pt modelId="{B096D2F7-3E96-47B0-A0B9-9EA0E163D047}" type="pres">
      <dgm:prSet presAssocID="{F4E7FF96-5320-4C48-AE23-F4EA87714AA4}" presName="compNode" presStyleCnt="0"/>
      <dgm:spPr/>
    </dgm:pt>
    <dgm:pt modelId="{A81A930B-B5E7-475E-BEB1-FD7B16B81B16}" type="pres">
      <dgm:prSet presAssocID="{F4E7FF96-5320-4C48-AE23-F4EA87714AA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ão"/>
        </a:ext>
      </dgm:extLst>
    </dgm:pt>
    <dgm:pt modelId="{43519177-DD98-4ED7-B8E0-D85291FE8C05}" type="pres">
      <dgm:prSet presAssocID="{F4E7FF96-5320-4C48-AE23-F4EA87714AA4}" presName="spaceRect" presStyleCnt="0"/>
      <dgm:spPr/>
    </dgm:pt>
    <dgm:pt modelId="{4910B4D4-A6B4-4567-B963-630C15E90DE4}" type="pres">
      <dgm:prSet presAssocID="{F4E7FF96-5320-4C48-AE23-F4EA87714AA4}" presName="textRect" presStyleLbl="revTx" presStyleIdx="0" presStyleCnt="4">
        <dgm:presLayoutVars>
          <dgm:chMax val="1"/>
          <dgm:chPref val="1"/>
        </dgm:presLayoutVars>
      </dgm:prSet>
      <dgm:spPr/>
    </dgm:pt>
    <dgm:pt modelId="{0AE15226-2707-4154-B4F5-0D60B35A9172}" type="pres">
      <dgm:prSet presAssocID="{2DF2957C-0277-46B7-8CB7-E8286A6FC8E9}" presName="sibTrans" presStyleCnt="0"/>
      <dgm:spPr/>
    </dgm:pt>
    <dgm:pt modelId="{9272722A-1A8F-4ED2-8F82-5CD5EA86754A}" type="pres">
      <dgm:prSet presAssocID="{DBBB5EFB-15CC-469A-B040-68913627CC0C}" presName="compNode" presStyleCnt="0"/>
      <dgm:spPr/>
    </dgm:pt>
    <dgm:pt modelId="{6C0EAE72-03B7-44DD-B5EC-0269F7BD6E6F}" type="pres">
      <dgm:prSet presAssocID="{DBBB5EFB-15CC-469A-B040-68913627CC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ja"/>
        </a:ext>
      </dgm:extLst>
    </dgm:pt>
    <dgm:pt modelId="{6A27E390-7EC9-4327-991A-6E72DC3EEC6A}" type="pres">
      <dgm:prSet presAssocID="{DBBB5EFB-15CC-469A-B040-68913627CC0C}" presName="spaceRect" presStyleCnt="0"/>
      <dgm:spPr/>
    </dgm:pt>
    <dgm:pt modelId="{742129BE-84B2-4B17-9206-D599EBFFFB2C}" type="pres">
      <dgm:prSet presAssocID="{DBBB5EFB-15CC-469A-B040-68913627CC0C}" presName="textRect" presStyleLbl="revTx" presStyleIdx="1" presStyleCnt="4">
        <dgm:presLayoutVars>
          <dgm:chMax val="1"/>
          <dgm:chPref val="1"/>
        </dgm:presLayoutVars>
      </dgm:prSet>
      <dgm:spPr/>
    </dgm:pt>
    <dgm:pt modelId="{39B9C110-7C97-4DB0-9EAD-82F8ADB59019}" type="pres">
      <dgm:prSet presAssocID="{4F230233-8C3F-4ED1-AD51-63020A3A32F0}" presName="sibTrans" presStyleCnt="0"/>
      <dgm:spPr/>
    </dgm:pt>
    <dgm:pt modelId="{DB47DBED-A130-4DCB-A7DA-CBD825FDC67C}" type="pres">
      <dgm:prSet presAssocID="{B0C3C6CD-57F9-4B6A-A0BC-B24D79BC08DB}" presName="compNode" presStyleCnt="0"/>
      <dgm:spPr/>
    </dgm:pt>
    <dgm:pt modelId="{3B82DC6D-1B28-47AC-B05E-7AD94F79331C}" type="pres">
      <dgm:prSet presAssocID="{B0C3C6CD-57F9-4B6A-A0BC-B24D79BC08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797E9B13-BD50-4AD5-A005-2FFDD9D3455D}" type="pres">
      <dgm:prSet presAssocID="{B0C3C6CD-57F9-4B6A-A0BC-B24D79BC08DB}" presName="spaceRect" presStyleCnt="0"/>
      <dgm:spPr/>
    </dgm:pt>
    <dgm:pt modelId="{5DF5927C-B521-4DE5-A255-26BA1DBDBBE5}" type="pres">
      <dgm:prSet presAssocID="{B0C3C6CD-57F9-4B6A-A0BC-B24D79BC08DB}" presName="textRect" presStyleLbl="revTx" presStyleIdx="2" presStyleCnt="4">
        <dgm:presLayoutVars>
          <dgm:chMax val="1"/>
          <dgm:chPref val="1"/>
        </dgm:presLayoutVars>
      </dgm:prSet>
      <dgm:spPr/>
    </dgm:pt>
    <dgm:pt modelId="{672077A3-CF2D-42DF-BF75-EAE68078EA09}" type="pres">
      <dgm:prSet presAssocID="{FB0BEA60-B207-4F37-B44E-9D305D91004E}" presName="sibTrans" presStyleCnt="0"/>
      <dgm:spPr/>
    </dgm:pt>
    <dgm:pt modelId="{2BAB737E-C1B7-4B86-B3CF-342837AD9912}" type="pres">
      <dgm:prSet presAssocID="{728F601D-F4CF-4764-A310-ED046D1A53FE}" presName="compNode" presStyleCnt="0"/>
      <dgm:spPr/>
    </dgm:pt>
    <dgm:pt modelId="{1CF3E53A-B6AE-4F5D-8583-C5826077CF50}" type="pres">
      <dgm:prSet presAssocID="{728F601D-F4CF-4764-A310-ED046D1A53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C1AF3939-139A-42B8-9531-85628CD5FDE5}" type="pres">
      <dgm:prSet presAssocID="{728F601D-F4CF-4764-A310-ED046D1A53FE}" presName="spaceRect" presStyleCnt="0"/>
      <dgm:spPr/>
    </dgm:pt>
    <dgm:pt modelId="{A3C68C7F-131B-4CF4-8F54-AC9F16DB545C}" type="pres">
      <dgm:prSet presAssocID="{728F601D-F4CF-4764-A310-ED046D1A53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A9BE28-2017-4462-A419-5EE1D3547AE0}" type="presOf" srcId="{DBBB5EFB-15CC-469A-B040-68913627CC0C}" destId="{742129BE-84B2-4B17-9206-D599EBFFFB2C}" srcOrd="0" destOrd="0" presId="urn:microsoft.com/office/officeart/2018/2/layout/IconLabelList"/>
    <dgm:cxn modelId="{11676F29-7160-4C11-9B50-FB12CD696BB9}" srcId="{0EFDEC64-9D63-4581-AD04-13F9C78C67CD}" destId="{728F601D-F4CF-4764-A310-ED046D1A53FE}" srcOrd="3" destOrd="0" parTransId="{23263330-13C3-4CC0-BCF1-F7A50CAFD15D}" sibTransId="{5035858D-5393-4495-B365-983BC5193C5B}"/>
    <dgm:cxn modelId="{B53BB63D-B4F7-4CA1-9913-20156064C5FA}" srcId="{0EFDEC64-9D63-4581-AD04-13F9C78C67CD}" destId="{B0C3C6CD-57F9-4B6A-A0BC-B24D79BC08DB}" srcOrd="2" destOrd="0" parTransId="{7BC4C4A2-01E4-45F0-907C-30EE885DBD21}" sibTransId="{FB0BEA60-B207-4F37-B44E-9D305D91004E}"/>
    <dgm:cxn modelId="{AFFE166B-C238-462F-9BD6-ECF0F2227331}" type="presOf" srcId="{B0C3C6CD-57F9-4B6A-A0BC-B24D79BC08DB}" destId="{5DF5927C-B521-4DE5-A255-26BA1DBDBBE5}" srcOrd="0" destOrd="0" presId="urn:microsoft.com/office/officeart/2018/2/layout/IconLabelList"/>
    <dgm:cxn modelId="{BA0F5F50-CEE3-473D-B969-B2D92C321488}" srcId="{0EFDEC64-9D63-4581-AD04-13F9C78C67CD}" destId="{F4E7FF96-5320-4C48-AE23-F4EA87714AA4}" srcOrd="0" destOrd="0" parTransId="{0334493F-D807-4987-926D-1E0510DF8DCE}" sibTransId="{2DF2957C-0277-46B7-8CB7-E8286A6FC8E9}"/>
    <dgm:cxn modelId="{E0BC7989-295F-43D2-B260-BE180533B52C}" type="presOf" srcId="{0EFDEC64-9D63-4581-AD04-13F9C78C67CD}" destId="{C8B69630-6B24-4E2E-AF5C-F9B6B5A42D3E}" srcOrd="0" destOrd="0" presId="urn:microsoft.com/office/officeart/2018/2/layout/IconLabelList"/>
    <dgm:cxn modelId="{34E44E8A-CBCA-4C32-A04B-C14449631665}" type="presOf" srcId="{F4E7FF96-5320-4C48-AE23-F4EA87714AA4}" destId="{4910B4D4-A6B4-4567-B963-630C15E90DE4}" srcOrd="0" destOrd="0" presId="urn:microsoft.com/office/officeart/2018/2/layout/IconLabelList"/>
    <dgm:cxn modelId="{8451089D-92A9-45FC-B28A-F9771FFE9DD1}" type="presOf" srcId="{728F601D-F4CF-4764-A310-ED046D1A53FE}" destId="{A3C68C7F-131B-4CF4-8F54-AC9F16DB545C}" srcOrd="0" destOrd="0" presId="urn:microsoft.com/office/officeart/2018/2/layout/IconLabelList"/>
    <dgm:cxn modelId="{B74B8CF6-E480-48A3-BE18-DAA03CDD0E93}" srcId="{0EFDEC64-9D63-4581-AD04-13F9C78C67CD}" destId="{DBBB5EFB-15CC-469A-B040-68913627CC0C}" srcOrd="1" destOrd="0" parTransId="{7541633F-65E7-4A80-B06C-E2266F261648}" sibTransId="{4F230233-8C3F-4ED1-AD51-63020A3A32F0}"/>
    <dgm:cxn modelId="{5BBD9B67-3C12-46AF-A40B-DF54EE67BECC}" type="presParOf" srcId="{C8B69630-6B24-4E2E-AF5C-F9B6B5A42D3E}" destId="{B096D2F7-3E96-47B0-A0B9-9EA0E163D047}" srcOrd="0" destOrd="0" presId="urn:microsoft.com/office/officeart/2018/2/layout/IconLabelList"/>
    <dgm:cxn modelId="{BCF5BC8C-5BC5-4DC3-B61E-F4A780DDCFAF}" type="presParOf" srcId="{B096D2F7-3E96-47B0-A0B9-9EA0E163D047}" destId="{A81A930B-B5E7-475E-BEB1-FD7B16B81B16}" srcOrd="0" destOrd="0" presId="urn:microsoft.com/office/officeart/2018/2/layout/IconLabelList"/>
    <dgm:cxn modelId="{EE97C477-BFA9-4571-90C1-9A46A156C6E2}" type="presParOf" srcId="{B096D2F7-3E96-47B0-A0B9-9EA0E163D047}" destId="{43519177-DD98-4ED7-B8E0-D85291FE8C05}" srcOrd="1" destOrd="0" presId="urn:microsoft.com/office/officeart/2018/2/layout/IconLabelList"/>
    <dgm:cxn modelId="{10A379D4-2ABC-46E9-A926-33BB47489712}" type="presParOf" srcId="{B096D2F7-3E96-47B0-A0B9-9EA0E163D047}" destId="{4910B4D4-A6B4-4567-B963-630C15E90DE4}" srcOrd="2" destOrd="0" presId="urn:microsoft.com/office/officeart/2018/2/layout/IconLabelList"/>
    <dgm:cxn modelId="{2CBFC0DA-9C36-4099-8567-9D6CC53EF3FE}" type="presParOf" srcId="{C8B69630-6B24-4E2E-AF5C-F9B6B5A42D3E}" destId="{0AE15226-2707-4154-B4F5-0D60B35A9172}" srcOrd="1" destOrd="0" presId="urn:microsoft.com/office/officeart/2018/2/layout/IconLabelList"/>
    <dgm:cxn modelId="{4AD49568-B7B6-4C72-B781-77A3A6224B11}" type="presParOf" srcId="{C8B69630-6B24-4E2E-AF5C-F9B6B5A42D3E}" destId="{9272722A-1A8F-4ED2-8F82-5CD5EA86754A}" srcOrd="2" destOrd="0" presId="urn:microsoft.com/office/officeart/2018/2/layout/IconLabelList"/>
    <dgm:cxn modelId="{853ABD8E-390B-482D-9AC3-B07988901330}" type="presParOf" srcId="{9272722A-1A8F-4ED2-8F82-5CD5EA86754A}" destId="{6C0EAE72-03B7-44DD-B5EC-0269F7BD6E6F}" srcOrd="0" destOrd="0" presId="urn:microsoft.com/office/officeart/2018/2/layout/IconLabelList"/>
    <dgm:cxn modelId="{A937BC93-5FDA-44D6-A1FA-1575C331EA45}" type="presParOf" srcId="{9272722A-1A8F-4ED2-8F82-5CD5EA86754A}" destId="{6A27E390-7EC9-4327-991A-6E72DC3EEC6A}" srcOrd="1" destOrd="0" presId="urn:microsoft.com/office/officeart/2018/2/layout/IconLabelList"/>
    <dgm:cxn modelId="{344C5C80-8D38-4BE7-A0B1-4F1164C56C5A}" type="presParOf" srcId="{9272722A-1A8F-4ED2-8F82-5CD5EA86754A}" destId="{742129BE-84B2-4B17-9206-D599EBFFFB2C}" srcOrd="2" destOrd="0" presId="urn:microsoft.com/office/officeart/2018/2/layout/IconLabelList"/>
    <dgm:cxn modelId="{35EDBFAE-4863-4B14-9A3F-3DB3B667FF98}" type="presParOf" srcId="{C8B69630-6B24-4E2E-AF5C-F9B6B5A42D3E}" destId="{39B9C110-7C97-4DB0-9EAD-82F8ADB59019}" srcOrd="3" destOrd="0" presId="urn:microsoft.com/office/officeart/2018/2/layout/IconLabelList"/>
    <dgm:cxn modelId="{31AD0492-DDB3-4604-BD87-AFCE1F1269A7}" type="presParOf" srcId="{C8B69630-6B24-4E2E-AF5C-F9B6B5A42D3E}" destId="{DB47DBED-A130-4DCB-A7DA-CBD825FDC67C}" srcOrd="4" destOrd="0" presId="urn:microsoft.com/office/officeart/2018/2/layout/IconLabelList"/>
    <dgm:cxn modelId="{3F8E1C9A-C1E2-4126-83F3-B256164382EB}" type="presParOf" srcId="{DB47DBED-A130-4DCB-A7DA-CBD825FDC67C}" destId="{3B82DC6D-1B28-47AC-B05E-7AD94F79331C}" srcOrd="0" destOrd="0" presId="urn:microsoft.com/office/officeart/2018/2/layout/IconLabelList"/>
    <dgm:cxn modelId="{2EA763D9-27AA-44DE-9D7D-919783B1EE2F}" type="presParOf" srcId="{DB47DBED-A130-4DCB-A7DA-CBD825FDC67C}" destId="{797E9B13-BD50-4AD5-A005-2FFDD9D3455D}" srcOrd="1" destOrd="0" presId="urn:microsoft.com/office/officeart/2018/2/layout/IconLabelList"/>
    <dgm:cxn modelId="{D59EFC73-ECE5-4D54-871A-056E447CBBC5}" type="presParOf" srcId="{DB47DBED-A130-4DCB-A7DA-CBD825FDC67C}" destId="{5DF5927C-B521-4DE5-A255-26BA1DBDBBE5}" srcOrd="2" destOrd="0" presId="urn:microsoft.com/office/officeart/2018/2/layout/IconLabelList"/>
    <dgm:cxn modelId="{08392038-0625-4BFC-AD04-A68C370C6092}" type="presParOf" srcId="{C8B69630-6B24-4E2E-AF5C-F9B6B5A42D3E}" destId="{672077A3-CF2D-42DF-BF75-EAE68078EA09}" srcOrd="5" destOrd="0" presId="urn:microsoft.com/office/officeart/2018/2/layout/IconLabelList"/>
    <dgm:cxn modelId="{FCDBFDC9-7E7F-4F99-99C7-040BE317815C}" type="presParOf" srcId="{C8B69630-6B24-4E2E-AF5C-F9B6B5A42D3E}" destId="{2BAB737E-C1B7-4B86-B3CF-342837AD9912}" srcOrd="6" destOrd="0" presId="urn:microsoft.com/office/officeart/2018/2/layout/IconLabelList"/>
    <dgm:cxn modelId="{3485FAA0-2E73-46B7-9369-352CD181DBAB}" type="presParOf" srcId="{2BAB737E-C1B7-4B86-B3CF-342837AD9912}" destId="{1CF3E53A-B6AE-4F5D-8583-C5826077CF50}" srcOrd="0" destOrd="0" presId="urn:microsoft.com/office/officeart/2018/2/layout/IconLabelList"/>
    <dgm:cxn modelId="{552EFB7F-1EB9-4032-9167-91ACF4B9CA50}" type="presParOf" srcId="{2BAB737E-C1B7-4B86-B3CF-342837AD9912}" destId="{C1AF3939-139A-42B8-9531-85628CD5FDE5}" srcOrd="1" destOrd="0" presId="urn:microsoft.com/office/officeart/2018/2/layout/IconLabelList"/>
    <dgm:cxn modelId="{590F7744-D189-4C54-AEEB-6B93A4A46E88}" type="presParOf" srcId="{2BAB737E-C1B7-4B86-B3CF-342837AD9912}" destId="{A3C68C7F-131B-4CF4-8F54-AC9F16DB545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7A37FF-FC84-4E28-B3F3-56B819D4ED5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890FC31-445B-43A3-8AF8-7A7AB0D5397A}">
      <dgm:prSet/>
      <dgm:spPr/>
      <dgm:t>
        <a:bodyPr/>
        <a:lstStyle/>
        <a:p>
          <a:r>
            <a:rPr lang="en-US"/>
            <a:t>- Normalização ajusta os dados para uma mesma escala.</a:t>
          </a:r>
        </a:p>
      </dgm:t>
    </dgm:pt>
    <dgm:pt modelId="{E03FDEB8-E88B-4482-B096-2DFA3998597B}" type="parTrans" cxnId="{EBECE1EE-B8FE-41ED-86FD-C3A706E12F26}">
      <dgm:prSet/>
      <dgm:spPr/>
      <dgm:t>
        <a:bodyPr/>
        <a:lstStyle/>
        <a:p>
          <a:endParaRPr lang="en-US"/>
        </a:p>
      </dgm:t>
    </dgm:pt>
    <dgm:pt modelId="{3FA361AA-8C90-4FE6-A245-A9658CF631CC}" type="sibTrans" cxnId="{EBECE1EE-B8FE-41ED-86FD-C3A706E12F26}">
      <dgm:prSet/>
      <dgm:spPr/>
      <dgm:t>
        <a:bodyPr/>
        <a:lstStyle/>
        <a:p>
          <a:endParaRPr lang="en-US"/>
        </a:p>
      </dgm:t>
    </dgm:pt>
    <dgm:pt modelId="{7E968CD4-1D2E-4D91-A805-0C2A86E10135}">
      <dgm:prSet/>
      <dgm:spPr/>
      <dgm:t>
        <a:bodyPr/>
        <a:lstStyle/>
        <a:p>
          <a:r>
            <a:rPr lang="en-US"/>
            <a:t>- Divisão treino/teste garante avaliação justa.</a:t>
          </a:r>
        </a:p>
      </dgm:t>
    </dgm:pt>
    <dgm:pt modelId="{1359F491-7827-4DDE-BC40-99C9FACB4A79}" type="parTrans" cxnId="{E07E2093-437B-45E7-8088-49A83FB29250}">
      <dgm:prSet/>
      <dgm:spPr/>
      <dgm:t>
        <a:bodyPr/>
        <a:lstStyle/>
        <a:p>
          <a:endParaRPr lang="en-US"/>
        </a:p>
      </dgm:t>
    </dgm:pt>
    <dgm:pt modelId="{E55A6A71-CCC4-4A3F-B374-4D4186F454C0}" type="sibTrans" cxnId="{E07E2093-437B-45E7-8088-49A83FB29250}">
      <dgm:prSet/>
      <dgm:spPr/>
      <dgm:t>
        <a:bodyPr/>
        <a:lstStyle/>
        <a:p>
          <a:endParaRPr lang="en-US"/>
        </a:p>
      </dgm:t>
    </dgm:pt>
    <dgm:pt modelId="{5F0F3DD6-2B06-441B-8C24-57DCDF00D9D0}">
      <dgm:prSet/>
      <dgm:spPr/>
      <dgm:t>
        <a:bodyPr/>
        <a:lstStyle/>
        <a:p>
          <a:r>
            <a:rPr lang="en-US"/>
            <a:t>- Balanceamento trata desbalanceamento.</a:t>
          </a:r>
        </a:p>
      </dgm:t>
    </dgm:pt>
    <dgm:pt modelId="{34F4A4BD-8CA7-4EA8-B2C4-A430FC1F6367}" type="parTrans" cxnId="{1E684B7B-1E3F-4665-BCD6-90488C630EF1}">
      <dgm:prSet/>
      <dgm:spPr/>
      <dgm:t>
        <a:bodyPr/>
        <a:lstStyle/>
        <a:p>
          <a:endParaRPr lang="en-US"/>
        </a:p>
      </dgm:t>
    </dgm:pt>
    <dgm:pt modelId="{B8212C64-96BF-4B59-9D85-8FB16C77E27F}" type="sibTrans" cxnId="{1E684B7B-1E3F-4665-BCD6-90488C630EF1}">
      <dgm:prSet/>
      <dgm:spPr/>
      <dgm:t>
        <a:bodyPr/>
        <a:lstStyle/>
        <a:p>
          <a:endParaRPr lang="en-US"/>
        </a:p>
      </dgm:t>
    </dgm:pt>
    <dgm:pt modelId="{F3B85B8B-E92D-4E78-A5FA-B46A1DCDCA88}">
      <dgm:prSet/>
      <dgm:spPr/>
      <dgm:t>
        <a:bodyPr/>
        <a:lstStyle/>
        <a:p>
          <a:r>
            <a:rPr lang="en-US"/>
            <a:t>- Ferramentas: sklearn.preprocessing, train_test_split, imblearn.</a:t>
          </a:r>
        </a:p>
      </dgm:t>
    </dgm:pt>
    <dgm:pt modelId="{9D62CAA0-D2A0-472C-ACBD-249F97787A79}" type="parTrans" cxnId="{0C0CD81A-E02E-4014-8090-008A0DEA712F}">
      <dgm:prSet/>
      <dgm:spPr/>
      <dgm:t>
        <a:bodyPr/>
        <a:lstStyle/>
        <a:p>
          <a:endParaRPr lang="en-US"/>
        </a:p>
      </dgm:t>
    </dgm:pt>
    <dgm:pt modelId="{A8F00482-EB39-4242-AEDD-0F4A9FD66DFF}" type="sibTrans" cxnId="{0C0CD81A-E02E-4014-8090-008A0DEA712F}">
      <dgm:prSet/>
      <dgm:spPr/>
      <dgm:t>
        <a:bodyPr/>
        <a:lstStyle/>
        <a:p>
          <a:endParaRPr lang="en-US"/>
        </a:p>
      </dgm:t>
    </dgm:pt>
    <dgm:pt modelId="{E4434ECF-38F2-4CD3-8572-6AECE9DF53C0}" type="pres">
      <dgm:prSet presAssocID="{5F7A37FF-FC84-4E28-B3F3-56B819D4ED5F}" presName="root" presStyleCnt="0">
        <dgm:presLayoutVars>
          <dgm:dir/>
          <dgm:resizeHandles val="exact"/>
        </dgm:presLayoutVars>
      </dgm:prSet>
      <dgm:spPr/>
    </dgm:pt>
    <dgm:pt modelId="{90076691-81B2-4EA7-AEAB-A8177AAC4CCE}" type="pres">
      <dgm:prSet presAssocID="{E890FC31-445B-43A3-8AF8-7A7AB0D5397A}" presName="compNode" presStyleCnt="0"/>
      <dgm:spPr/>
    </dgm:pt>
    <dgm:pt modelId="{0385521D-F446-4CE5-B597-7BE4F8560E2E}" type="pres">
      <dgm:prSet presAssocID="{E890FC31-445B-43A3-8AF8-7A7AB0D539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620719BC-D077-4F01-A4D1-09E7FF60E998}" type="pres">
      <dgm:prSet presAssocID="{E890FC31-445B-43A3-8AF8-7A7AB0D5397A}" presName="spaceRect" presStyleCnt="0"/>
      <dgm:spPr/>
    </dgm:pt>
    <dgm:pt modelId="{C0283E9A-D04A-4584-A3E9-DDA45FF0743F}" type="pres">
      <dgm:prSet presAssocID="{E890FC31-445B-43A3-8AF8-7A7AB0D5397A}" presName="textRect" presStyleLbl="revTx" presStyleIdx="0" presStyleCnt="4">
        <dgm:presLayoutVars>
          <dgm:chMax val="1"/>
          <dgm:chPref val="1"/>
        </dgm:presLayoutVars>
      </dgm:prSet>
      <dgm:spPr/>
    </dgm:pt>
    <dgm:pt modelId="{1877B228-BC0B-4179-A054-AE0BD2A10EC5}" type="pres">
      <dgm:prSet presAssocID="{3FA361AA-8C90-4FE6-A245-A9658CF631CC}" presName="sibTrans" presStyleCnt="0"/>
      <dgm:spPr/>
    </dgm:pt>
    <dgm:pt modelId="{8F8CDF9F-FD8D-4D4B-A300-B57B131F1478}" type="pres">
      <dgm:prSet presAssocID="{7E968CD4-1D2E-4D91-A805-0C2A86E10135}" presName="compNode" presStyleCnt="0"/>
      <dgm:spPr/>
    </dgm:pt>
    <dgm:pt modelId="{A6B1ADDE-5531-4F89-9F85-D0F7DF793872}" type="pres">
      <dgm:prSet presAssocID="{7E968CD4-1D2E-4D91-A805-0C2A86E101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ltere"/>
        </a:ext>
      </dgm:extLst>
    </dgm:pt>
    <dgm:pt modelId="{0A423263-6810-4594-87DB-D030FCEEDC1C}" type="pres">
      <dgm:prSet presAssocID="{7E968CD4-1D2E-4D91-A805-0C2A86E10135}" presName="spaceRect" presStyleCnt="0"/>
      <dgm:spPr/>
    </dgm:pt>
    <dgm:pt modelId="{A622EF91-A00E-4C1E-BF57-60C22CE14C6C}" type="pres">
      <dgm:prSet presAssocID="{7E968CD4-1D2E-4D91-A805-0C2A86E10135}" presName="textRect" presStyleLbl="revTx" presStyleIdx="1" presStyleCnt="4">
        <dgm:presLayoutVars>
          <dgm:chMax val="1"/>
          <dgm:chPref val="1"/>
        </dgm:presLayoutVars>
      </dgm:prSet>
      <dgm:spPr/>
    </dgm:pt>
    <dgm:pt modelId="{0096D931-577B-45CB-BE97-21DF44E128AB}" type="pres">
      <dgm:prSet presAssocID="{E55A6A71-CCC4-4A3F-B374-4D4186F454C0}" presName="sibTrans" presStyleCnt="0"/>
      <dgm:spPr/>
    </dgm:pt>
    <dgm:pt modelId="{EEB8C9A9-B5D7-44B0-B923-463472D821EC}" type="pres">
      <dgm:prSet presAssocID="{5F0F3DD6-2B06-441B-8C24-57DCDF00D9D0}" presName="compNode" presStyleCnt="0"/>
      <dgm:spPr/>
    </dgm:pt>
    <dgm:pt modelId="{02905BFB-1273-4E36-92EA-BDA2593F9E1B}" type="pres">
      <dgm:prSet presAssocID="{5F0F3DD6-2B06-441B-8C24-57DCDF00D9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rulito"/>
        </a:ext>
      </dgm:extLst>
    </dgm:pt>
    <dgm:pt modelId="{A41A5363-2B94-4CB2-938B-3B92C828D9BB}" type="pres">
      <dgm:prSet presAssocID="{5F0F3DD6-2B06-441B-8C24-57DCDF00D9D0}" presName="spaceRect" presStyleCnt="0"/>
      <dgm:spPr/>
    </dgm:pt>
    <dgm:pt modelId="{D69DBCC1-631D-4B0D-934F-D11826557AF0}" type="pres">
      <dgm:prSet presAssocID="{5F0F3DD6-2B06-441B-8C24-57DCDF00D9D0}" presName="textRect" presStyleLbl="revTx" presStyleIdx="2" presStyleCnt="4">
        <dgm:presLayoutVars>
          <dgm:chMax val="1"/>
          <dgm:chPref val="1"/>
        </dgm:presLayoutVars>
      </dgm:prSet>
      <dgm:spPr/>
    </dgm:pt>
    <dgm:pt modelId="{61A395CC-5D05-4CBD-B9A0-BFA6BAE613C7}" type="pres">
      <dgm:prSet presAssocID="{B8212C64-96BF-4B59-9D85-8FB16C77E27F}" presName="sibTrans" presStyleCnt="0"/>
      <dgm:spPr/>
    </dgm:pt>
    <dgm:pt modelId="{080A21E4-5A04-48C9-A55B-A77888585930}" type="pres">
      <dgm:prSet presAssocID="{F3B85B8B-E92D-4E78-A5FA-B46A1DCDCA88}" presName="compNode" presStyleCnt="0"/>
      <dgm:spPr/>
    </dgm:pt>
    <dgm:pt modelId="{65DE3F64-78CD-4637-8E16-4166C261B6BD}" type="pres">
      <dgm:prSet presAssocID="{F3B85B8B-E92D-4E78-A5FA-B46A1DCDCA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m"/>
        </a:ext>
      </dgm:extLst>
    </dgm:pt>
    <dgm:pt modelId="{40939337-FDCE-4123-B161-C4F03A926C1E}" type="pres">
      <dgm:prSet presAssocID="{F3B85B8B-E92D-4E78-A5FA-B46A1DCDCA88}" presName="spaceRect" presStyleCnt="0"/>
      <dgm:spPr/>
    </dgm:pt>
    <dgm:pt modelId="{A25C6265-2DEC-4545-84D5-9EFE49F613DA}" type="pres">
      <dgm:prSet presAssocID="{F3B85B8B-E92D-4E78-A5FA-B46A1DCDCA8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C0CD81A-E02E-4014-8090-008A0DEA712F}" srcId="{5F7A37FF-FC84-4E28-B3F3-56B819D4ED5F}" destId="{F3B85B8B-E92D-4E78-A5FA-B46A1DCDCA88}" srcOrd="3" destOrd="0" parTransId="{9D62CAA0-D2A0-472C-ACBD-249F97787A79}" sibTransId="{A8F00482-EB39-4242-AEDD-0F4A9FD66DFF}"/>
    <dgm:cxn modelId="{F1DA4A68-9F46-4CC7-A1FD-22A829A1BCDE}" type="presOf" srcId="{E890FC31-445B-43A3-8AF8-7A7AB0D5397A}" destId="{C0283E9A-D04A-4584-A3E9-DDA45FF0743F}" srcOrd="0" destOrd="0" presId="urn:microsoft.com/office/officeart/2018/2/layout/IconLabelList"/>
    <dgm:cxn modelId="{F7A30676-985A-453D-BA19-BB89D73037FD}" type="presOf" srcId="{7E968CD4-1D2E-4D91-A805-0C2A86E10135}" destId="{A622EF91-A00E-4C1E-BF57-60C22CE14C6C}" srcOrd="0" destOrd="0" presId="urn:microsoft.com/office/officeart/2018/2/layout/IconLabelList"/>
    <dgm:cxn modelId="{1E684B7B-1E3F-4665-BCD6-90488C630EF1}" srcId="{5F7A37FF-FC84-4E28-B3F3-56B819D4ED5F}" destId="{5F0F3DD6-2B06-441B-8C24-57DCDF00D9D0}" srcOrd="2" destOrd="0" parTransId="{34F4A4BD-8CA7-4EA8-B2C4-A430FC1F6367}" sibTransId="{B8212C64-96BF-4B59-9D85-8FB16C77E27F}"/>
    <dgm:cxn modelId="{E07E2093-437B-45E7-8088-49A83FB29250}" srcId="{5F7A37FF-FC84-4E28-B3F3-56B819D4ED5F}" destId="{7E968CD4-1D2E-4D91-A805-0C2A86E10135}" srcOrd="1" destOrd="0" parTransId="{1359F491-7827-4DDE-BC40-99C9FACB4A79}" sibTransId="{E55A6A71-CCC4-4A3F-B374-4D4186F454C0}"/>
    <dgm:cxn modelId="{2925D4C9-BAE9-4B86-BCDB-3B9028BDB7B1}" type="presOf" srcId="{5F0F3DD6-2B06-441B-8C24-57DCDF00D9D0}" destId="{D69DBCC1-631D-4B0D-934F-D11826557AF0}" srcOrd="0" destOrd="0" presId="urn:microsoft.com/office/officeart/2018/2/layout/IconLabelList"/>
    <dgm:cxn modelId="{DC5B2ED8-E532-479B-AD23-F732EEDEC524}" type="presOf" srcId="{F3B85B8B-E92D-4E78-A5FA-B46A1DCDCA88}" destId="{A25C6265-2DEC-4545-84D5-9EFE49F613DA}" srcOrd="0" destOrd="0" presId="urn:microsoft.com/office/officeart/2018/2/layout/IconLabelList"/>
    <dgm:cxn modelId="{EBECE1EE-B8FE-41ED-86FD-C3A706E12F26}" srcId="{5F7A37FF-FC84-4E28-B3F3-56B819D4ED5F}" destId="{E890FC31-445B-43A3-8AF8-7A7AB0D5397A}" srcOrd="0" destOrd="0" parTransId="{E03FDEB8-E88B-4482-B096-2DFA3998597B}" sibTransId="{3FA361AA-8C90-4FE6-A245-A9658CF631CC}"/>
    <dgm:cxn modelId="{CDD1A5F6-9412-440C-80DE-9BF977F325B7}" type="presOf" srcId="{5F7A37FF-FC84-4E28-B3F3-56B819D4ED5F}" destId="{E4434ECF-38F2-4CD3-8572-6AECE9DF53C0}" srcOrd="0" destOrd="0" presId="urn:microsoft.com/office/officeart/2018/2/layout/IconLabelList"/>
    <dgm:cxn modelId="{FF1231A7-31B9-46E2-8D69-0289163C0243}" type="presParOf" srcId="{E4434ECF-38F2-4CD3-8572-6AECE9DF53C0}" destId="{90076691-81B2-4EA7-AEAB-A8177AAC4CCE}" srcOrd="0" destOrd="0" presId="urn:microsoft.com/office/officeart/2018/2/layout/IconLabelList"/>
    <dgm:cxn modelId="{A8F5F6B9-B869-46AD-9AB9-03D866191566}" type="presParOf" srcId="{90076691-81B2-4EA7-AEAB-A8177AAC4CCE}" destId="{0385521D-F446-4CE5-B597-7BE4F8560E2E}" srcOrd="0" destOrd="0" presId="urn:microsoft.com/office/officeart/2018/2/layout/IconLabelList"/>
    <dgm:cxn modelId="{451D2615-01F5-4811-BC27-606040A40687}" type="presParOf" srcId="{90076691-81B2-4EA7-AEAB-A8177AAC4CCE}" destId="{620719BC-D077-4F01-A4D1-09E7FF60E998}" srcOrd="1" destOrd="0" presId="urn:microsoft.com/office/officeart/2018/2/layout/IconLabelList"/>
    <dgm:cxn modelId="{8E2C9145-8C9F-484C-AB52-E22722C63509}" type="presParOf" srcId="{90076691-81B2-4EA7-AEAB-A8177AAC4CCE}" destId="{C0283E9A-D04A-4584-A3E9-DDA45FF0743F}" srcOrd="2" destOrd="0" presId="urn:microsoft.com/office/officeart/2018/2/layout/IconLabelList"/>
    <dgm:cxn modelId="{674989DC-3EDE-446C-9383-09A96D23D1E6}" type="presParOf" srcId="{E4434ECF-38F2-4CD3-8572-6AECE9DF53C0}" destId="{1877B228-BC0B-4179-A054-AE0BD2A10EC5}" srcOrd="1" destOrd="0" presId="urn:microsoft.com/office/officeart/2018/2/layout/IconLabelList"/>
    <dgm:cxn modelId="{EF4A9F03-439F-4F05-846B-3FB5B6D4993B}" type="presParOf" srcId="{E4434ECF-38F2-4CD3-8572-6AECE9DF53C0}" destId="{8F8CDF9F-FD8D-4D4B-A300-B57B131F1478}" srcOrd="2" destOrd="0" presId="urn:microsoft.com/office/officeart/2018/2/layout/IconLabelList"/>
    <dgm:cxn modelId="{CB47C595-D011-4FC4-AC0E-B632DF1CFB4F}" type="presParOf" srcId="{8F8CDF9F-FD8D-4D4B-A300-B57B131F1478}" destId="{A6B1ADDE-5531-4F89-9F85-D0F7DF793872}" srcOrd="0" destOrd="0" presId="urn:microsoft.com/office/officeart/2018/2/layout/IconLabelList"/>
    <dgm:cxn modelId="{E1EC2183-6BCA-4856-A87A-CE84EF7727E1}" type="presParOf" srcId="{8F8CDF9F-FD8D-4D4B-A300-B57B131F1478}" destId="{0A423263-6810-4594-87DB-D030FCEEDC1C}" srcOrd="1" destOrd="0" presId="urn:microsoft.com/office/officeart/2018/2/layout/IconLabelList"/>
    <dgm:cxn modelId="{97241C03-190A-4753-A535-593968449138}" type="presParOf" srcId="{8F8CDF9F-FD8D-4D4B-A300-B57B131F1478}" destId="{A622EF91-A00E-4C1E-BF57-60C22CE14C6C}" srcOrd="2" destOrd="0" presId="urn:microsoft.com/office/officeart/2018/2/layout/IconLabelList"/>
    <dgm:cxn modelId="{116EF573-F45E-49B6-A92F-EF3F2E972B06}" type="presParOf" srcId="{E4434ECF-38F2-4CD3-8572-6AECE9DF53C0}" destId="{0096D931-577B-45CB-BE97-21DF44E128AB}" srcOrd="3" destOrd="0" presId="urn:microsoft.com/office/officeart/2018/2/layout/IconLabelList"/>
    <dgm:cxn modelId="{304F16E8-0871-492C-8E9F-18266FFA7FEC}" type="presParOf" srcId="{E4434ECF-38F2-4CD3-8572-6AECE9DF53C0}" destId="{EEB8C9A9-B5D7-44B0-B923-463472D821EC}" srcOrd="4" destOrd="0" presId="urn:microsoft.com/office/officeart/2018/2/layout/IconLabelList"/>
    <dgm:cxn modelId="{C7F3CC9F-6F1B-43C0-9650-DD306755CEA3}" type="presParOf" srcId="{EEB8C9A9-B5D7-44B0-B923-463472D821EC}" destId="{02905BFB-1273-4E36-92EA-BDA2593F9E1B}" srcOrd="0" destOrd="0" presId="urn:microsoft.com/office/officeart/2018/2/layout/IconLabelList"/>
    <dgm:cxn modelId="{B1111DB0-8B25-4618-BF94-D294A7BC8602}" type="presParOf" srcId="{EEB8C9A9-B5D7-44B0-B923-463472D821EC}" destId="{A41A5363-2B94-4CB2-938B-3B92C828D9BB}" srcOrd="1" destOrd="0" presId="urn:microsoft.com/office/officeart/2018/2/layout/IconLabelList"/>
    <dgm:cxn modelId="{6ED14CDD-CEC9-40D6-9B50-18F527F4F1F7}" type="presParOf" srcId="{EEB8C9A9-B5D7-44B0-B923-463472D821EC}" destId="{D69DBCC1-631D-4B0D-934F-D11826557AF0}" srcOrd="2" destOrd="0" presId="urn:microsoft.com/office/officeart/2018/2/layout/IconLabelList"/>
    <dgm:cxn modelId="{CA16220A-E4A2-499B-8D24-8D83305AD60C}" type="presParOf" srcId="{E4434ECF-38F2-4CD3-8572-6AECE9DF53C0}" destId="{61A395CC-5D05-4CBD-B9A0-BFA6BAE613C7}" srcOrd="5" destOrd="0" presId="urn:microsoft.com/office/officeart/2018/2/layout/IconLabelList"/>
    <dgm:cxn modelId="{72C9A098-BF58-49DD-8883-7CAFF9215644}" type="presParOf" srcId="{E4434ECF-38F2-4CD3-8572-6AECE9DF53C0}" destId="{080A21E4-5A04-48C9-A55B-A77888585930}" srcOrd="6" destOrd="0" presId="urn:microsoft.com/office/officeart/2018/2/layout/IconLabelList"/>
    <dgm:cxn modelId="{AFE6EE81-FDCD-47F2-8875-06555887245A}" type="presParOf" srcId="{080A21E4-5A04-48C9-A55B-A77888585930}" destId="{65DE3F64-78CD-4637-8E16-4166C261B6BD}" srcOrd="0" destOrd="0" presId="urn:microsoft.com/office/officeart/2018/2/layout/IconLabelList"/>
    <dgm:cxn modelId="{7DB2CA21-FA7F-480A-8AF4-33961C9E9DDE}" type="presParOf" srcId="{080A21E4-5A04-48C9-A55B-A77888585930}" destId="{40939337-FDCE-4123-B161-C4F03A926C1E}" srcOrd="1" destOrd="0" presId="urn:microsoft.com/office/officeart/2018/2/layout/IconLabelList"/>
    <dgm:cxn modelId="{E696E10E-D14E-4448-897C-9337A7E5491B}" type="presParOf" srcId="{080A21E4-5A04-48C9-A55B-A77888585930}" destId="{A25C6265-2DEC-4545-84D5-9EFE49F613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053D2D-3718-4158-8FD9-49187AB2EE8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B80A20-E271-49F5-9525-4018150AE76E}">
      <dgm:prSet/>
      <dgm:spPr/>
      <dgm:t>
        <a:bodyPr/>
        <a:lstStyle/>
        <a:p>
          <a:pPr>
            <a:defRPr cap="all"/>
          </a:pPr>
          <a:r>
            <a:rPr lang="en-US"/>
            <a:t>- Por que normalizar?</a:t>
          </a:r>
        </a:p>
      </dgm:t>
    </dgm:pt>
    <dgm:pt modelId="{16A77201-9F90-40D5-ACBE-81096C0D6D68}" type="parTrans" cxnId="{B0DEF883-E947-405E-B9E2-89AC9BC994A5}">
      <dgm:prSet/>
      <dgm:spPr/>
      <dgm:t>
        <a:bodyPr/>
        <a:lstStyle/>
        <a:p>
          <a:endParaRPr lang="en-US"/>
        </a:p>
      </dgm:t>
    </dgm:pt>
    <dgm:pt modelId="{9892FFED-080F-4BE8-B2AB-D7EB2056C441}" type="sibTrans" cxnId="{B0DEF883-E947-405E-B9E2-89AC9BC994A5}">
      <dgm:prSet/>
      <dgm:spPr/>
      <dgm:t>
        <a:bodyPr/>
        <a:lstStyle/>
        <a:p>
          <a:endParaRPr lang="en-US"/>
        </a:p>
      </dgm:t>
    </dgm:pt>
    <dgm:pt modelId="{5962762F-91F1-46A4-A869-B39DD6E82E8B}">
      <dgm:prSet/>
      <dgm:spPr/>
      <dgm:t>
        <a:bodyPr/>
        <a:lstStyle/>
        <a:p>
          <a:pPr>
            <a:defRPr cap="all"/>
          </a:pPr>
          <a:r>
            <a:rPr lang="en-US"/>
            <a:t>Modelos baseados em distância são sensíveis a escala.</a:t>
          </a:r>
        </a:p>
      </dgm:t>
    </dgm:pt>
    <dgm:pt modelId="{BD73F5E5-E574-4DE1-ADA7-72F481211C7F}" type="parTrans" cxnId="{233A0E80-B14A-47A6-AC57-A877F2B87670}">
      <dgm:prSet/>
      <dgm:spPr/>
      <dgm:t>
        <a:bodyPr/>
        <a:lstStyle/>
        <a:p>
          <a:endParaRPr lang="en-US"/>
        </a:p>
      </dgm:t>
    </dgm:pt>
    <dgm:pt modelId="{96945CF8-4110-4D5A-B2E3-C305CFA60689}" type="sibTrans" cxnId="{233A0E80-B14A-47A6-AC57-A877F2B87670}">
      <dgm:prSet/>
      <dgm:spPr/>
      <dgm:t>
        <a:bodyPr/>
        <a:lstStyle/>
        <a:p>
          <a:endParaRPr lang="en-US"/>
        </a:p>
      </dgm:t>
    </dgm:pt>
    <dgm:pt modelId="{C474D63F-7B31-4CE7-8CD6-B7FAA6E8AAF7}">
      <dgm:prSet/>
      <dgm:spPr/>
      <dgm:t>
        <a:bodyPr/>
        <a:lstStyle/>
        <a:p>
          <a:pPr>
            <a:defRPr cap="all"/>
          </a:pPr>
          <a:r>
            <a:rPr lang="en-US"/>
            <a:t>- Técnicas:</a:t>
          </a:r>
        </a:p>
      </dgm:t>
    </dgm:pt>
    <dgm:pt modelId="{6B23BAE2-974A-4263-B404-0B785B87ACAD}" type="parTrans" cxnId="{064C48B9-9AC1-4D35-9FA0-602BC6AD0F9B}">
      <dgm:prSet/>
      <dgm:spPr/>
      <dgm:t>
        <a:bodyPr/>
        <a:lstStyle/>
        <a:p>
          <a:endParaRPr lang="en-US"/>
        </a:p>
      </dgm:t>
    </dgm:pt>
    <dgm:pt modelId="{1594E85F-DFF8-4B65-A106-81B048506360}" type="sibTrans" cxnId="{064C48B9-9AC1-4D35-9FA0-602BC6AD0F9B}">
      <dgm:prSet/>
      <dgm:spPr/>
      <dgm:t>
        <a:bodyPr/>
        <a:lstStyle/>
        <a:p>
          <a:endParaRPr lang="en-US"/>
        </a:p>
      </dgm:t>
    </dgm:pt>
    <dgm:pt modelId="{47A2D0B7-265C-4D06-94C1-7EFB4FE70A85}">
      <dgm:prSet/>
      <dgm:spPr/>
      <dgm:t>
        <a:bodyPr/>
        <a:lstStyle/>
        <a:p>
          <a:pPr>
            <a:defRPr cap="all"/>
          </a:pPr>
          <a:r>
            <a:rPr lang="en-US"/>
            <a:t>* StandardScaler (média=0, desvio=1)</a:t>
          </a:r>
        </a:p>
      </dgm:t>
    </dgm:pt>
    <dgm:pt modelId="{59142BFA-DAF9-40FD-BA66-384148ED52F7}" type="parTrans" cxnId="{4DF37B47-D1A3-4EC5-A5EB-3D9A7BFBE573}">
      <dgm:prSet/>
      <dgm:spPr/>
      <dgm:t>
        <a:bodyPr/>
        <a:lstStyle/>
        <a:p>
          <a:endParaRPr lang="en-US"/>
        </a:p>
      </dgm:t>
    </dgm:pt>
    <dgm:pt modelId="{04F35059-8D4E-4480-AE8A-FA00239D43A5}" type="sibTrans" cxnId="{4DF37B47-D1A3-4EC5-A5EB-3D9A7BFBE573}">
      <dgm:prSet/>
      <dgm:spPr/>
      <dgm:t>
        <a:bodyPr/>
        <a:lstStyle/>
        <a:p>
          <a:endParaRPr lang="en-US"/>
        </a:p>
      </dgm:t>
    </dgm:pt>
    <dgm:pt modelId="{CC4EDED9-393F-4CCF-9D55-3D90D3062B2F}">
      <dgm:prSet/>
      <dgm:spPr/>
      <dgm:t>
        <a:bodyPr/>
        <a:lstStyle/>
        <a:p>
          <a:pPr>
            <a:defRPr cap="all"/>
          </a:pPr>
          <a:r>
            <a:rPr lang="en-US"/>
            <a:t>* MinMaxScaler (0–1).</a:t>
          </a:r>
        </a:p>
      </dgm:t>
    </dgm:pt>
    <dgm:pt modelId="{E3DC9F46-2AFA-4A32-9114-7A7EF4D8DE44}" type="parTrans" cxnId="{46DD9412-FC21-4D6E-AF81-0E3BB460943A}">
      <dgm:prSet/>
      <dgm:spPr/>
      <dgm:t>
        <a:bodyPr/>
        <a:lstStyle/>
        <a:p>
          <a:endParaRPr lang="en-US"/>
        </a:p>
      </dgm:t>
    </dgm:pt>
    <dgm:pt modelId="{4E990922-8176-412E-9322-6C180D07DDDA}" type="sibTrans" cxnId="{46DD9412-FC21-4D6E-AF81-0E3BB460943A}">
      <dgm:prSet/>
      <dgm:spPr/>
      <dgm:t>
        <a:bodyPr/>
        <a:lstStyle/>
        <a:p>
          <a:endParaRPr lang="en-US"/>
        </a:p>
      </dgm:t>
    </dgm:pt>
    <dgm:pt modelId="{738D65C2-E71F-4E54-9525-E6CA3CFEB540}" type="pres">
      <dgm:prSet presAssocID="{0F053D2D-3718-4158-8FD9-49187AB2EE8C}" presName="root" presStyleCnt="0">
        <dgm:presLayoutVars>
          <dgm:dir/>
          <dgm:resizeHandles val="exact"/>
        </dgm:presLayoutVars>
      </dgm:prSet>
      <dgm:spPr/>
    </dgm:pt>
    <dgm:pt modelId="{E787069D-079B-4E1C-B2F4-5F7D207CB7B7}" type="pres">
      <dgm:prSet presAssocID="{AEB80A20-E271-49F5-9525-4018150AE76E}" presName="compNode" presStyleCnt="0"/>
      <dgm:spPr/>
    </dgm:pt>
    <dgm:pt modelId="{1709D6BE-A739-4C39-9972-6450312FB438}" type="pres">
      <dgm:prSet presAssocID="{AEB80A20-E271-49F5-9525-4018150AE76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31EF74C-B681-4AF5-9CFF-1D98CDDD8E45}" type="pres">
      <dgm:prSet presAssocID="{AEB80A20-E271-49F5-9525-4018150AE76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1678F2A3-D586-4D61-96EF-73BDAA64095A}" type="pres">
      <dgm:prSet presAssocID="{AEB80A20-E271-49F5-9525-4018150AE76E}" presName="spaceRect" presStyleCnt="0"/>
      <dgm:spPr/>
    </dgm:pt>
    <dgm:pt modelId="{BD21BF7F-0325-4254-8D3F-0C1F46A5EDC5}" type="pres">
      <dgm:prSet presAssocID="{AEB80A20-E271-49F5-9525-4018150AE76E}" presName="textRect" presStyleLbl="revTx" presStyleIdx="0" presStyleCnt="5">
        <dgm:presLayoutVars>
          <dgm:chMax val="1"/>
          <dgm:chPref val="1"/>
        </dgm:presLayoutVars>
      </dgm:prSet>
      <dgm:spPr/>
    </dgm:pt>
    <dgm:pt modelId="{2116E2D5-2EBF-4426-8A76-C2C62DDAE12B}" type="pres">
      <dgm:prSet presAssocID="{9892FFED-080F-4BE8-B2AB-D7EB2056C441}" presName="sibTrans" presStyleCnt="0"/>
      <dgm:spPr/>
    </dgm:pt>
    <dgm:pt modelId="{16F2A43C-92EE-401B-9261-ADE03244B553}" type="pres">
      <dgm:prSet presAssocID="{5962762F-91F1-46A4-A869-B39DD6E82E8B}" presName="compNode" presStyleCnt="0"/>
      <dgm:spPr/>
    </dgm:pt>
    <dgm:pt modelId="{48B871F1-913E-4AB4-9357-38C7F8390FB5}" type="pres">
      <dgm:prSet presAssocID="{5962762F-91F1-46A4-A869-B39DD6E82E8B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568FE4-FB53-4123-A3EA-1BC37CF0CAB7}" type="pres">
      <dgm:prSet presAssocID="{5962762F-91F1-46A4-A869-B39DD6E82E8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728F1020-3E9E-4FD4-B249-E35748901DC9}" type="pres">
      <dgm:prSet presAssocID="{5962762F-91F1-46A4-A869-B39DD6E82E8B}" presName="spaceRect" presStyleCnt="0"/>
      <dgm:spPr/>
    </dgm:pt>
    <dgm:pt modelId="{5BBFB45A-BFAE-4321-B03F-C2036679CF8C}" type="pres">
      <dgm:prSet presAssocID="{5962762F-91F1-46A4-A869-B39DD6E82E8B}" presName="textRect" presStyleLbl="revTx" presStyleIdx="1" presStyleCnt="5">
        <dgm:presLayoutVars>
          <dgm:chMax val="1"/>
          <dgm:chPref val="1"/>
        </dgm:presLayoutVars>
      </dgm:prSet>
      <dgm:spPr/>
    </dgm:pt>
    <dgm:pt modelId="{BA782734-EDFE-4103-9923-32CA4458B45B}" type="pres">
      <dgm:prSet presAssocID="{96945CF8-4110-4D5A-B2E3-C305CFA60689}" presName="sibTrans" presStyleCnt="0"/>
      <dgm:spPr/>
    </dgm:pt>
    <dgm:pt modelId="{117295A5-A169-40F1-9564-9699E5C9DB35}" type="pres">
      <dgm:prSet presAssocID="{C474D63F-7B31-4CE7-8CD6-B7FAA6E8AAF7}" presName="compNode" presStyleCnt="0"/>
      <dgm:spPr/>
    </dgm:pt>
    <dgm:pt modelId="{2AE7A48D-2266-4CCE-8F6C-931249221E91}" type="pres">
      <dgm:prSet presAssocID="{C474D63F-7B31-4CE7-8CD6-B7FAA6E8AAF7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BB50391-47D1-4BBB-A6A4-F62FBBD8B4CE}" type="pres">
      <dgm:prSet presAssocID="{C474D63F-7B31-4CE7-8CD6-B7FAA6E8AAF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stejar"/>
        </a:ext>
      </dgm:extLst>
    </dgm:pt>
    <dgm:pt modelId="{C973E1DE-C7FE-4360-8958-E16014EF3FA2}" type="pres">
      <dgm:prSet presAssocID="{C474D63F-7B31-4CE7-8CD6-B7FAA6E8AAF7}" presName="spaceRect" presStyleCnt="0"/>
      <dgm:spPr/>
    </dgm:pt>
    <dgm:pt modelId="{37CC79A0-57E6-42DF-928D-39F56C958AB5}" type="pres">
      <dgm:prSet presAssocID="{C474D63F-7B31-4CE7-8CD6-B7FAA6E8AAF7}" presName="textRect" presStyleLbl="revTx" presStyleIdx="2" presStyleCnt="5">
        <dgm:presLayoutVars>
          <dgm:chMax val="1"/>
          <dgm:chPref val="1"/>
        </dgm:presLayoutVars>
      </dgm:prSet>
      <dgm:spPr/>
    </dgm:pt>
    <dgm:pt modelId="{E6B013E4-64F8-40A1-A324-7F2146A15AEB}" type="pres">
      <dgm:prSet presAssocID="{1594E85F-DFF8-4B65-A106-81B048506360}" presName="sibTrans" presStyleCnt="0"/>
      <dgm:spPr/>
    </dgm:pt>
    <dgm:pt modelId="{EA04FBDA-2609-48CB-BB5A-EDBD98359853}" type="pres">
      <dgm:prSet presAssocID="{47A2D0B7-265C-4D06-94C1-7EFB4FE70A85}" presName="compNode" presStyleCnt="0"/>
      <dgm:spPr/>
    </dgm:pt>
    <dgm:pt modelId="{2C09AF3B-C982-46A4-98ED-20F0B7AB65AF}" type="pres">
      <dgm:prSet presAssocID="{47A2D0B7-265C-4D06-94C1-7EFB4FE70A85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84EF7B2-7692-41F8-B350-F14C8141BDBC}" type="pres">
      <dgm:prSet presAssocID="{47A2D0B7-265C-4D06-94C1-7EFB4FE70A8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"/>
        </a:ext>
      </dgm:extLst>
    </dgm:pt>
    <dgm:pt modelId="{84E84886-2639-4833-8F9B-8A65A6630B3B}" type="pres">
      <dgm:prSet presAssocID="{47A2D0B7-265C-4D06-94C1-7EFB4FE70A85}" presName="spaceRect" presStyleCnt="0"/>
      <dgm:spPr/>
    </dgm:pt>
    <dgm:pt modelId="{245AFD93-4389-47F6-B1E1-945AAF8278DD}" type="pres">
      <dgm:prSet presAssocID="{47A2D0B7-265C-4D06-94C1-7EFB4FE70A85}" presName="textRect" presStyleLbl="revTx" presStyleIdx="3" presStyleCnt="5">
        <dgm:presLayoutVars>
          <dgm:chMax val="1"/>
          <dgm:chPref val="1"/>
        </dgm:presLayoutVars>
      </dgm:prSet>
      <dgm:spPr/>
    </dgm:pt>
    <dgm:pt modelId="{CE5BEAB4-A1B2-4D51-92BE-8FA5B5682C95}" type="pres">
      <dgm:prSet presAssocID="{04F35059-8D4E-4480-AE8A-FA00239D43A5}" presName="sibTrans" presStyleCnt="0"/>
      <dgm:spPr/>
    </dgm:pt>
    <dgm:pt modelId="{802AC113-1CC1-4E10-A13D-3B35E4121C75}" type="pres">
      <dgm:prSet presAssocID="{CC4EDED9-393F-4CCF-9D55-3D90D3062B2F}" presName="compNode" presStyleCnt="0"/>
      <dgm:spPr/>
    </dgm:pt>
    <dgm:pt modelId="{B4FB9F0F-BD0B-44F1-AE3E-F9753ECF0F89}" type="pres">
      <dgm:prSet presAssocID="{CC4EDED9-393F-4CCF-9D55-3D90D3062B2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721F810-C1D5-4DEB-8C78-9F73D8E5ED27}" type="pres">
      <dgm:prSet presAssocID="{CC4EDED9-393F-4CCF-9D55-3D90D3062B2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94D9A1CC-E701-45E6-AE44-6881F3224771}" type="pres">
      <dgm:prSet presAssocID="{CC4EDED9-393F-4CCF-9D55-3D90D3062B2F}" presName="spaceRect" presStyleCnt="0"/>
      <dgm:spPr/>
    </dgm:pt>
    <dgm:pt modelId="{EB7A7710-4DB5-4A56-B574-37E8B55B3B56}" type="pres">
      <dgm:prSet presAssocID="{CC4EDED9-393F-4CCF-9D55-3D90D3062B2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C120301-61D3-48BA-87FE-D0E85675DE81}" type="presOf" srcId="{AEB80A20-E271-49F5-9525-4018150AE76E}" destId="{BD21BF7F-0325-4254-8D3F-0C1F46A5EDC5}" srcOrd="0" destOrd="0" presId="urn:microsoft.com/office/officeart/2018/5/layout/IconLeafLabelList"/>
    <dgm:cxn modelId="{46DD9412-FC21-4D6E-AF81-0E3BB460943A}" srcId="{0F053D2D-3718-4158-8FD9-49187AB2EE8C}" destId="{CC4EDED9-393F-4CCF-9D55-3D90D3062B2F}" srcOrd="4" destOrd="0" parTransId="{E3DC9F46-2AFA-4A32-9114-7A7EF4D8DE44}" sibTransId="{4E990922-8176-412E-9322-6C180D07DDDA}"/>
    <dgm:cxn modelId="{6BC8D52A-1106-404E-BEFE-46EE5E78DE24}" type="presOf" srcId="{47A2D0B7-265C-4D06-94C1-7EFB4FE70A85}" destId="{245AFD93-4389-47F6-B1E1-945AAF8278DD}" srcOrd="0" destOrd="0" presId="urn:microsoft.com/office/officeart/2018/5/layout/IconLeafLabelList"/>
    <dgm:cxn modelId="{03776C36-DAC1-4456-94DE-B77F3BDC8C41}" type="presOf" srcId="{5962762F-91F1-46A4-A869-B39DD6E82E8B}" destId="{5BBFB45A-BFAE-4321-B03F-C2036679CF8C}" srcOrd="0" destOrd="0" presId="urn:microsoft.com/office/officeart/2018/5/layout/IconLeafLabelList"/>
    <dgm:cxn modelId="{4DF37B47-D1A3-4EC5-A5EB-3D9A7BFBE573}" srcId="{0F053D2D-3718-4158-8FD9-49187AB2EE8C}" destId="{47A2D0B7-265C-4D06-94C1-7EFB4FE70A85}" srcOrd="3" destOrd="0" parTransId="{59142BFA-DAF9-40FD-BA66-384148ED52F7}" sibTransId="{04F35059-8D4E-4480-AE8A-FA00239D43A5}"/>
    <dgm:cxn modelId="{4BDFA34D-B186-43F8-8E0E-5702A056A116}" type="presOf" srcId="{CC4EDED9-393F-4CCF-9D55-3D90D3062B2F}" destId="{EB7A7710-4DB5-4A56-B574-37E8B55B3B56}" srcOrd="0" destOrd="0" presId="urn:microsoft.com/office/officeart/2018/5/layout/IconLeafLabelList"/>
    <dgm:cxn modelId="{233A0E80-B14A-47A6-AC57-A877F2B87670}" srcId="{0F053D2D-3718-4158-8FD9-49187AB2EE8C}" destId="{5962762F-91F1-46A4-A869-B39DD6E82E8B}" srcOrd="1" destOrd="0" parTransId="{BD73F5E5-E574-4DE1-ADA7-72F481211C7F}" sibTransId="{96945CF8-4110-4D5A-B2E3-C305CFA60689}"/>
    <dgm:cxn modelId="{B0DEF883-E947-405E-B9E2-89AC9BC994A5}" srcId="{0F053D2D-3718-4158-8FD9-49187AB2EE8C}" destId="{AEB80A20-E271-49F5-9525-4018150AE76E}" srcOrd="0" destOrd="0" parTransId="{16A77201-9F90-40D5-ACBE-81096C0D6D68}" sibTransId="{9892FFED-080F-4BE8-B2AB-D7EB2056C441}"/>
    <dgm:cxn modelId="{064C48B9-9AC1-4D35-9FA0-602BC6AD0F9B}" srcId="{0F053D2D-3718-4158-8FD9-49187AB2EE8C}" destId="{C474D63F-7B31-4CE7-8CD6-B7FAA6E8AAF7}" srcOrd="2" destOrd="0" parTransId="{6B23BAE2-974A-4263-B404-0B785B87ACAD}" sibTransId="{1594E85F-DFF8-4B65-A106-81B048506360}"/>
    <dgm:cxn modelId="{EE7A66DB-DDA5-4F97-AFB0-3C6052DF8192}" type="presOf" srcId="{0F053D2D-3718-4158-8FD9-49187AB2EE8C}" destId="{738D65C2-E71F-4E54-9525-E6CA3CFEB540}" srcOrd="0" destOrd="0" presId="urn:microsoft.com/office/officeart/2018/5/layout/IconLeafLabelList"/>
    <dgm:cxn modelId="{EE4594FD-29D1-41A8-84F2-33401859F33F}" type="presOf" srcId="{C474D63F-7B31-4CE7-8CD6-B7FAA6E8AAF7}" destId="{37CC79A0-57E6-42DF-928D-39F56C958AB5}" srcOrd="0" destOrd="0" presId="urn:microsoft.com/office/officeart/2018/5/layout/IconLeafLabelList"/>
    <dgm:cxn modelId="{CEE1340D-517A-4E04-9F03-A16A888F94A6}" type="presParOf" srcId="{738D65C2-E71F-4E54-9525-E6CA3CFEB540}" destId="{E787069D-079B-4E1C-B2F4-5F7D207CB7B7}" srcOrd="0" destOrd="0" presId="urn:microsoft.com/office/officeart/2018/5/layout/IconLeafLabelList"/>
    <dgm:cxn modelId="{9ABB4FAF-2778-49C6-913A-2D23FD72CB96}" type="presParOf" srcId="{E787069D-079B-4E1C-B2F4-5F7D207CB7B7}" destId="{1709D6BE-A739-4C39-9972-6450312FB438}" srcOrd="0" destOrd="0" presId="urn:microsoft.com/office/officeart/2018/5/layout/IconLeafLabelList"/>
    <dgm:cxn modelId="{CFD2046E-A6D5-4A9A-8465-BAFE21CFD9AC}" type="presParOf" srcId="{E787069D-079B-4E1C-B2F4-5F7D207CB7B7}" destId="{731EF74C-B681-4AF5-9CFF-1D98CDDD8E45}" srcOrd="1" destOrd="0" presId="urn:microsoft.com/office/officeart/2018/5/layout/IconLeafLabelList"/>
    <dgm:cxn modelId="{5EA44738-9971-4895-A9E1-168CBB02CE29}" type="presParOf" srcId="{E787069D-079B-4E1C-B2F4-5F7D207CB7B7}" destId="{1678F2A3-D586-4D61-96EF-73BDAA64095A}" srcOrd="2" destOrd="0" presId="urn:microsoft.com/office/officeart/2018/5/layout/IconLeafLabelList"/>
    <dgm:cxn modelId="{C1B749BF-46C7-4E17-998A-7CC52CDC8591}" type="presParOf" srcId="{E787069D-079B-4E1C-B2F4-5F7D207CB7B7}" destId="{BD21BF7F-0325-4254-8D3F-0C1F46A5EDC5}" srcOrd="3" destOrd="0" presId="urn:microsoft.com/office/officeart/2018/5/layout/IconLeafLabelList"/>
    <dgm:cxn modelId="{426CC0AA-61CB-4D73-8EBA-05440EA2A6EB}" type="presParOf" srcId="{738D65C2-E71F-4E54-9525-E6CA3CFEB540}" destId="{2116E2D5-2EBF-4426-8A76-C2C62DDAE12B}" srcOrd="1" destOrd="0" presId="urn:microsoft.com/office/officeart/2018/5/layout/IconLeafLabelList"/>
    <dgm:cxn modelId="{FDA0A315-8B3E-44FB-B13E-42B32AD00A2B}" type="presParOf" srcId="{738D65C2-E71F-4E54-9525-E6CA3CFEB540}" destId="{16F2A43C-92EE-401B-9261-ADE03244B553}" srcOrd="2" destOrd="0" presId="urn:microsoft.com/office/officeart/2018/5/layout/IconLeafLabelList"/>
    <dgm:cxn modelId="{D05F2F7B-19D6-4756-9F01-17B937801576}" type="presParOf" srcId="{16F2A43C-92EE-401B-9261-ADE03244B553}" destId="{48B871F1-913E-4AB4-9357-38C7F8390FB5}" srcOrd="0" destOrd="0" presId="urn:microsoft.com/office/officeart/2018/5/layout/IconLeafLabelList"/>
    <dgm:cxn modelId="{5B81EA00-890B-4E66-AAEB-ABFD2D03CC7A}" type="presParOf" srcId="{16F2A43C-92EE-401B-9261-ADE03244B553}" destId="{4E568FE4-FB53-4123-A3EA-1BC37CF0CAB7}" srcOrd="1" destOrd="0" presId="urn:microsoft.com/office/officeart/2018/5/layout/IconLeafLabelList"/>
    <dgm:cxn modelId="{EC827B22-76AE-49DC-90A6-550877CCF20B}" type="presParOf" srcId="{16F2A43C-92EE-401B-9261-ADE03244B553}" destId="{728F1020-3E9E-4FD4-B249-E35748901DC9}" srcOrd="2" destOrd="0" presId="urn:microsoft.com/office/officeart/2018/5/layout/IconLeafLabelList"/>
    <dgm:cxn modelId="{E5E3E7E6-D902-470B-BED8-C78163DA797C}" type="presParOf" srcId="{16F2A43C-92EE-401B-9261-ADE03244B553}" destId="{5BBFB45A-BFAE-4321-B03F-C2036679CF8C}" srcOrd="3" destOrd="0" presId="urn:microsoft.com/office/officeart/2018/5/layout/IconLeafLabelList"/>
    <dgm:cxn modelId="{3B86379B-5ABB-408D-ABDC-32E9B9F5DF68}" type="presParOf" srcId="{738D65C2-E71F-4E54-9525-E6CA3CFEB540}" destId="{BA782734-EDFE-4103-9923-32CA4458B45B}" srcOrd="3" destOrd="0" presId="urn:microsoft.com/office/officeart/2018/5/layout/IconLeafLabelList"/>
    <dgm:cxn modelId="{B0317CA8-7414-44EF-8A3A-FA582688D1DD}" type="presParOf" srcId="{738D65C2-E71F-4E54-9525-E6CA3CFEB540}" destId="{117295A5-A169-40F1-9564-9699E5C9DB35}" srcOrd="4" destOrd="0" presId="urn:microsoft.com/office/officeart/2018/5/layout/IconLeafLabelList"/>
    <dgm:cxn modelId="{2B37767C-5318-4814-83BE-AE7A7E43E63E}" type="presParOf" srcId="{117295A5-A169-40F1-9564-9699E5C9DB35}" destId="{2AE7A48D-2266-4CCE-8F6C-931249221E91}" srcOrd="0" destOrd="0" presId="urn:microsoft.com/office/officeart/2018/5/layout/IconLeafLabelList"/>
    <dgm:cxn modelId="{D8F57B55-1367-4AD3-8388-B41BE5429F8B}" type="presParOf" srcId="{117295A5-A169-40F1-9564-9699E5C9DB35}" destId="{9BB50391-47D1-4BBB-A6A4-F62FBBD8B4CE}" srcOrd="1" destOrd="0" presId="urn:microsoft.com/office/officeart/2018/5/layout/IconLeafLabelList"/>
    <dgm:cxn modelId="{A0EEAE5C-F251-47D6-A7A3-CCF5EB8F9B5F}" type="presParOf" srcId="{117295A5-A169-40F1-9564-9699E5C9DB35}" destId="{C973E1DE-C7FE-4360-8958-E16014EF3FA2}" srcOrd="2" destOrd="0" presId="urn:microsoft.com/office/officeart/2018/5/layout/IconLeafLabelList"/>
    <dgm:cxn modelId="{4E940424-86AF-4CF6-85B3-349FA7C88744}" type="presParOf" srcId="{117295A5-A169-40F1-9564-9699E5C9DB35}" destId="{37CC79A0-57E6-42DF-928D-39F56C958AB5}" srcOrd="3" destOrd="0" presId="urn:microsoft.com/office/officeart/2018/5/layout/IconLeafLabelList"/>
    <dgm:cxn modelId="{C84E7802-D6C1-47AE-969B-773B7445A838}" type="presParOf" srcId="{738D65C2-E71F-4E54-9525-E6CA3CFEB540}" destId="{E6B013E4-64F8-40A1-A324-7F2146A15AEB}" srcOrd="5" destOrd="0" presId="urn:microsoft.com/office/officeart/2018/5/layout/IconLeafLabelList"/>
    <dgm:cxn modelId="{615F8FED-745D-4A22-A505-55E4E44ED1CA}" type="presParOf" srcId="{738D65C2-E71F-4E54-9525-E6CA3CFEB540}" destId="{EA04FBDA-2609-48CB-BB5A-EDBD98359853}" srcOrd="6" destOrd="0" presId="urn:microsoft.com/office/officeart/2018/5/layout/IconLeafLabelList"/>
    <dgm:cxn modelId="{5E0B7B5C-FD56-42C8-9CA4-C61B9804235A}" type="presParOf" srcId="{EA04FBDA-2609-48CB-BB5A-EDBD98359853}" destId="{2C09AF3B-C982-46A4-98ED-20F0B7AB65AF}" srcOrd="0" destOrd="0" presId="urn:microsoft.com/office/officeart/2018/5/layout/IconLeafLabelList"/>
    <dgm:cxn modelId="{7B946638-FFAC-4B38-8E90-B7C0A28BDBD4}" type="presParOf" srcId="{EA04FBDA-2609-48CB-BB5A-EDBD98359853}" destId="{684EF7B2-7692-41F8-B350-F14C8141BDBC}" srcOrd="1" destOrd="0" presId="urn:microsoft.com/office/officeart/2018/5/layout/IconLeafLabelList"/>
    <dgm:cxn modelId="{0225662E-A038-4E65-85CF-2DDD15B9A456}" type="presParOf" srcId="{EA04FBDA-2609-48CB-BB5A-EDBD98359853}" destId="{84E84886-2639-4833-8F9B-8A65A6630B3B}" srcOrd="2" destOrd="0" presId="urn:microsoft.com/office/officeart/2018/5/layout/IconLeafLabelList"/>
    <dgm:cxn modelId="{2F97C936-D8E5-4380-A409-8087263F0E94}" type="presParOf" srcId="{EA04FBDA-2609-48CB-BB5A-EDBD98359853}" destId="{245AFD93-4389-47F6-B1E1-945AAF8278DD}" srcOrd="3" destOrd="0" presId="urn:microsoft.com/office/officeart/2018/5/layout/IconLeafLabelList"/>
    <dgm:cxn modelId="{41F947C5-B8C4-435D-A143-3A510E6B6A0D}" type="presParOf" srcId="{738D65C2-E71F-4E54-9525-E6CA3CFEB540}" destId="{CE5BEAB4-A1B2-4D51-92BE-8FA5B5682C95}" srcOrd="7" destOrd="0" presId="urn:microsoft.com/office/officeart/2018/5/layout/IconLeafLabelList"/>
    <dgm:cxn modelId="{3B58C312-A318-41A3-84FF-A1E419B5C552}" type="presParOf" srcId="{738D65C2-E71F-4E54-9525-E6CA3CFEB540}" destId="{802AC113-1CC1-4E10-A13D-3B35E4121C75}" srcOrd="8" destOrd="0" presId="urn:microsoft.com/office/officeart/2018/5/layout/IconLeafLabelList"/>
    <dgm:cxn modelId="{AC4ED42E-399F-46F1-906D-AD5D8C68BFF6}" type="presParOf" srcId="{802AC113-1CC1-4E10-A13D-3B35E4121C75}" destId="{B4FB9F0F-BD0B-44F1-AE3E-F9753ECF0F89}" srcOrd="0" destOrd="0" presId="urn:microsoft.com/office/officeart/2018/5/layout/IconLeafLabelList"/>
    <dgm:cxn modelId="{3313007B-3DF9-4D27-8B3C-74C9AD29104C}" type="presParOf" srcId="{802AC113-1CC1-4E10-A13D-3B35E4121C75}" destId="{F721F810-C1D5-4DEB-8C78-9F73D8E5ED27}" srcOrd="1" destOrd="0" presId="urn:microsoft.com/office/officeart/2018/5/layout/IconLeafLabelList"/>
    <dgm:cxn modelId="{FBB3DC32-C51C-494F-9D87-13F7AEFCFFF9}" type="presParOf" srcId="{802AC113-1CC1-4E10-A13D-3B35E4121C75}" destId="{94D9A1CC-E701-45E6-AE44-6881F3224771}" srcOrd="2" destOrd="0" presId="urn:microsoft.com/office/officeart/2018/5/layout/IconLeafLabelList"/>
    <dgm:cxn modelId="{760EC8BD-F267-4861-BFA5-446AEF8A4A7B}" type="presParOf" srcId="{802AC113-1CC1-4E10-A13D-3B35E4121C75}" destId="{EB7A7710-4DB5-4A56-B574-37E8B55B3B5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9A702E-E92F-4A82-A63E-385973E5757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E8F2CD-92C2-4850-A511-437BFA38D074}">
      <dgm:prSet/>
      <dgm:spPr/>
      <dgm:t>
        <a:bodyPr/>
        <a:lstStyle/>
        <a:p>
          <a:r>
            <a:rPr lang="en-US"/>
            <a:t>- Problema: Classe 0 ~99,8%, Classe 1 ~0,2%.</a:t>
          </a:r>
        </a:p>
      </dgm:t>
    </dgm:pt>
    <dgm:pt modelId="{1EF6458D-D1D6-4281-B71D-81CD324E61E0}" type="parTrans" cxnId="{18630C49-E33D-4DA8-8F14-722B95333DFB}">
      <dgm:prSet/>
      <dgm:spPr/>
      <dgm:t>
        <a:bodyPr/>
        <a:lstStyle/>
        <a:p>
          <a:endParaRPr lang="en-US"/>
        </a:p>
      </dgm:t>
    </dgm:pt>
    <dgm:pt modelId="{883EDD4D-849A-4870-9217-9DD075CFE04C}" type="sibTrans" cxnId="{18630C49-E33D-4DA8-8F14-722B95333DFB}">
      <dgm:prSet/>
      <dgm:spPr/>
      <dgm:t>
        <a:bodyPr/>
        <a:lstStyle/>
        <a:p>
          <a:endParaRPr lang="en-US"/>
        </a:p>
      </dgm:t>
    </dgm:pt>
    <dgm:pt modelId="{45A4865A-0580-4007-BBCF-27A5E1B4F40E}">
      <dgm:prSet/>
      <dgm:spPr/>
      <dgm:t>
        <a:bodyPr/>
        <a:lstStyle/>
        <a:p>
          <a:r>
            <a:rPr lang="en-US"/>
            <a:t>- Técnicas:</a:t>
          </a:r>
        </a:p>
      </dgm:t>
    </dgm:pt>
    <dgm:pt modelId="{ABF84E7C-37B1-453F-A829-9F6E29FD2CC6}" type="parTrans" cxnId="{9001DB66-0E54-47FF-8BD3-62BAFE0CEF41}">
      <dgm:prSet/>
      <dgm:spPr/>
      <dgm:t>
        <a:bodyPr/>
        <a:lstStyle/>
        <a:p>
          <a:endParaRPr lang="en-US"/>
        </a:p>
      </dgm:t>
    </dgm:pt>
    <dgm:pt modelId="{6098BD63-057A-4FF1-AAD9-BA151B1E136B}" type="sibTrans" cxnId="{9001DB66-0E54-47FF-8BD3-62BAFE0CEF41}">
      <dgm:prSet/>
      <dgm:spPr/>
      <dgm:t>
        <a:bodyPr/>
        <a:lstStyle/>
        <a:p>
          <a:endParaRPr lang="en-US"/>
        </a:p>
      </dgm:t>
    </dgm:pt>
    <dgm:pt modelId="{6DF7BC42-C94F-4D7A-A0C8-B9B11CB2AA00}">
      <dgm:prSet/>
      <dgm:spPr/>
      <dgm:t>
        <a:bodyPr/>
        <a:lstStyle/>
        <a:p>
          <a:r>
            <a:rPr lang="en-US"/>
            <a:t>* Subamostragem</a:t>
          </a:r>
        </a:p>
      </dgm:t>
    </dgm:pt>
    <dgm:pt modelId="{2D5BB55C-1761-48F5-8B53-F29EA6F535C0}" type="parTrans" cxnId="{0CAD67C4-3F71-4D77-B193-566A1F4AD460}">
      <dgm:prSet/>
      <dgm:spPr/>
      <dgm:t>
        <a:bodyPr/>
        <a:lstStyle/>
        <a:p>
          <a:endParaRPr lang="en-US"/>
        </a:p>
      </dgm:t>
    </dgm:pt>
    <dgm:pt modelId="{49BF9977-E241-4FED-94F5-D6F5C64F36B4}" type="sibTrans" cxnId="{0CAD67C4-3F71-4D77-B193-566A1F4AD460}">
      <dgm:prSet/>
      <dgm:spPr/>
      <dgm:t>
        <a:bodyPr/>
        <a:lstStyle/>
        <a:p>
          <a:endParaRPr lang="en-US"/>
        </a:p>
      </dgm:t>
    </dgm:pt>
    <dgm:pt modelId="{34A93C3B-8CEF-4EF5-9D57-34F5E1E59B2B}">
      <dgm:prSet/>
      <dgm:spPr/>
      <dgm:t>
        <a:bodyPr/>
        <a:lstStyle/>
        <a:p>
          <a:r>
            <a:rPr lang="en-US"/>
            <a:t>* Superamostragem</a:t>
          </a:r>
        </a:p>
      </dgm:t>
    </dgm:pt>
    <dgm:pt modelId="{ADCC7CB5-E523-4238-B39A-C1D767711D07}" type="parTrans" cxnId="{D6AFB30A-48E5-4A36-B501-944E4D06E7CA}">
      <dgm:prSet/>
      <dgm:spPr/>
      <dgm:t>
        <a:bodyPr/>
        <a:lstStyle/>
        <a:p>
          <a:endParaRPr lang="en-US"/>
        </a:p>
      </dgm:t>
    </dgm:pt>
    <dgm:pt modelId="{010443E3-7DB8-4A91-930E-50BF8F8CF758}" type="sibTrans" cxnId="{D6AFB30A-48E5-4A36-B501-944E4D06E7CA}">
      <dgm:prSet/>
      <dgm:spPr/>
      <dgm:t>
        <a:bodyPr/>
        <a:lstStyle/>
        <a:p>
          <a:endParaRPr lang="en-US"/>
        </a:p>
      </dgm:t>
    </dgm:pt>
    <dgm:pt modelId="{E8124B6B-A314-4EF5-BD44-C1CAFB44F7D2}">
      <dgm:prSet/>
      <dgm:spPr/>
      <dgm:t>
        <a:bodyPr/>
        <a:lstStyle/>
        <a:p>
          <a:r>
            <a:rPr lang="en-US"/>
            <a:t>* SMOTE (Synthetic Minority Over-sampling Technique).</a:t>
          </a:r>
        </a:p>
      </dgm:t>
    </dgm:pt>
    <dgm:pt modelId="{FD695AA8-7BF0-4998-8DD9-1BDC63C3D346}" type="parTrans" cxnId="{79C3280B-C78C-460B-BBB8-5B90E906780C}">
      <dgm:prSet/>
      <dgm:spPr/>
      <dgm:t>
        <a:bodyPr/>
        <a:lstStyle/>
        <a:p>
          <a:endParaRPr lang="en-US"/>
        </a:p>
      </dgm:t>
    </dgm:pt>
    <dgm:pt modelId="{45217714-CFAC-4034-8812-33C8D1A57017}" type="sibTrans" cxnId="{79C3280B-C78C-460B-BBB8-5B90E906780C}">
      <dgm:prSet/>
      <dgm:spPr/>
      <dgm:t>
        <a:bodyPr/>
        <a:lstStyle/>
        <a:p>
          <a:endParaRPr lang="en-US"/>
        </a:p>
      </dgm:t>
    </dgm:pt>
    <dgm:pt modelId="{676498A1-91E8-4B4C-A09F-2D80376DA8A2}" type="pres">
      <dgm:prSet presAssocID="{039A702E-E92F-4A82-A63E-385973E57578}" presName="linear" presStyleCnt="0">
        <dgm:presLayoutVars>
          <dgm:animLvl val="lvl"/>
          <dgm:resizeHandles val="exact"/>
        </dgm:presLayoutVars>
      </dgm:prSet>
      <dgm:spPr/>
    </dgm:pt>
    <dgm:pt modelId="{81DDBDAB-87DC-42F7-BC8B-7A0E3FD07A75}" type="pres">
      <dgm:prSet presAssocID="{F8E8F2CD-92C2-4850-A511-437BFA38D0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3A10BF1-AED7-40ED-AC8F-80DDE25CE2B0}" type="pres">
      <dgm:prSet presAssocID="{883EDD4D-849A-4870-9217-9DD075CFE04C}" presName="spacer" presStyleCnt="0"/>
      <dgm:spPr/>
    </dgm:pt>
    <dgm:pt modelId="{7BB65ADC-20C5-4F03-B4D3-0823993F081F}" type="pres">
      <dgm:prSet presAssocID="{45A4865A-0580-4007-BBCF-27A5E1B4F4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F2A14C-7754-408B-8CF7-B3D831D896F0}" type="pres">
      <dgm:prSet presAssocID="{6098BD63-057A-4FF1-AAD9-BA151B1E136B}" presName="spacer" presStyleCnt="0"/>
      <dgm:spPr/>
    </dgm:pt>
    <dgm:pt modelId="{34BF20F5-FE56-48D8-B422-3B9939461ADE}" type="pres">
      <dgm:prSet presAssocID="{6DF7BC42-C94F-4D7A-A0C8-B9B11CB2AA0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9DBFACF-19D3-410F-92F6-A771D8F8C29F}" type="pres">
      <dgm:prSet presAssocID="{49BF9977-E241-4FED-94F5-D6F5C64F36B4}" presName="spacer" presStyleCnt="0"/>
      <dgm:spPr/>
    </dgm:pt>
    <dgm:pt modelId="{ED417538-A330-41B6-9E65-1F873EC43ED6}" type="pres">
      <dgm:prSet presAssocID="{34A93C3B-8CEF-4EF5-9D57-34F5E1E59B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EDEAFB-1C80-41FA-8D06-DD7313AB45FC}" type="pres">
      <dgm:prSet presAssocID="{010443E3-7DB8-4A91-930E-50BF8F8CF758}" presName="spacer" presStyleCnt="0"/>
      <dgm:spPr/>
    </dgm:pt>
    <dgm:pt modelId="{89C93854-81BF-474E-9C86-0D69CCE991BE}" type="pres">
      <dgm:prSet presAssocID="{E8124B6B-A314-4EF5-BD44-C1CAFB44F7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AFB30A-48E5-4A36-B501-944E4D06E7CA}" srcId="{039A702E-E92F-4A82-A63E-385973E57578}" destId="{34A93C3B-8CEF-4EF5-9D57-34F5E1E59B2B}" srcOrd="3" destOrd="0" parTransId="{ADCC7CB5-E523-4238-B39A-C1D767711D07}" sibTransId="{010443E3-7DB8-4A91-930E-50BF8F8CF758}"/>
    <dgm:cxn modelId="{79C3280B-C78C-460B-BBB8-5B90E906780C}" srcId="{039A702E-E92F-4A82-A63E-385973E57578}" destId="{E8124B6B-A314-4EF5-BD44-C1CAFB44F7D2}" srcOrd="4" destOrd="0" parTransId="{FD695AA8-7BF0-4998-8DD9-1BDC63C3D346}" sibTransId="{45217714-CFAC-4034-8812-33C8D1A57017}"/>
    <dgm:cxn modelId="{9001DB66-0E54-47FF-8BD3-62BAFE0CEF41}" srcId="{039A702E-E92F-4A82-A63E-385973E57578}" destId="{45A4865A-0580-4007-BBCF-27A5E1B4F40E}" srcOrd="1" destOrd="0" parTransId="{ABF84E7C-37B1-453F-A829-9F6E29FD2CC6}" sibTransId="{6098BD63-057A-4FF1-AAD9-BA151B1E136B}"/>
    <dgm:cxn modelId="{200D8A67-AB56-4F8A-B05A-A3FE899C77D7}" type="presOf" srcId="{E8124B6B-A314-4EF5-BD44-C1CAFB44F7D2}" destId="{89C93854-81BF-474E-9C86-0D69CCE991BE}" srcOrd="0" destOrd="0" presId="urn:microsoft.com/office/officeart/2005/8/layout/vList2"/>
    <dgm:cxn modelId="{18630C49-E33D-4DA8-8F14-722B95333DFB}" srcId="{039A702E-E92F-4A82-A63E-385973E57578}" destId="{F8E8F2CD-92C2-4850-A511-437BFA38D074}" srcOrd="0" destOrd="0" parTransId="{1EF6458D-D1D6-4281-B71D-81CD324E61E0}" sibTransId="{883EDD4D-849A-4870-9217-9DD075CFE04C}"/>
    <dgm:cxn modelId="{FA685D97-CECF-45D7-AFC8-4AEC6F9407F4}" type="presOf" srcId="{F8E8F2CD-92C2-4850-A511-437BFA38D074}" destId="{81DDBDAB-87DC-42F7-BC8B-7A0E3FD07A75}" srcOrd="0" destOrd="0" presId="urn:microsoft.com/office/officeart/2005/8/layout/vList2"/>
    <dgm:cxn modelId="{16B850AB-9984-4325-8729-35A3524EEB73}" type="presOf" srcId="{34A93C3B-8CEF-4EF5-9D57-34F5E1E59B2B}" destId="{ED417538-A330-41B6-9E65-1F873EC43ED6}" srcOrd="0" destOrd="0" presId="urn:microsoft.com/office/officeart/2005/8/layout/vList2"/>
    <dgm:cxn modelId="{0CAD67C4-3F71-4D77-B193-566A1F4AD460}" srcId="{039A702E-E92F-4A82-A63E-385973E57578}" destId="{6DF7BC42-C94F-4D7A-A0C8-B9B11CB2AA00}" srcOrd="2" destOrd="0" parTransId="{2D5BB55C-1761-48F5-8B53-F29EA6F535C0}" sibTransId="{49BF9977-E241-4FED-94F5-D6F5C64F36B4}"/>
    <dgm:cxn modelId="{83D0B8CA-3242-4587-B2F3-5E0DFA646FDB}" type="presOf" srcId="{6DF7BC42-C94F-4D7A-A0C8-B9B11CB2AA00}" destId="{34BF20F5-FE56-48D8-B422-3B9939461ADE}" srcOrd="0" destOrd="0" presId="urn:microsoft.com/office/officeart/2005/8/layout/vList2"/>
    <dgm:cxn modelId="{55B81ED1-A1E2-4D42-ADB7-470497074E49}" type="presOf" srcId="{039A702E-E92F-4A82-A63E-385973E57578}" destId="{676498A1-91E8-4B4C-A09F-2D80376DA8A2}" srcOrd="0" destOrd="0" presId="urn:microsoft.com/office/officeart/2005/8/layout/vList2"/>
    <dgm:cxn modelId="{86741FE9-780E-438D-A5E8-835EA445D003}" type="presOf" srcId="{45A4865A-0580-4007-BBCF-27A5E1B4F40E}" destId="{7BB65ADC-20C5-4F03-B4D3-0823993F081F}" srcOrd="0" destOrd="0" presId="urn:microsoft.com/office/officeart/2005/8/layout/vList2"/>
    <dgm:cxn modelId="{3BAA64C2-A06A-47C0-8922-2009E256C0F7}" type="presParOf" srcId="{676498A1-91E8-4B4C-A09F-2D80376DA8A2}" destId="{81DDBDAB-87DC-42F7-BC8B-7A0E3FD07A75}" srcOrd="0" destOrd="0" presId="urn:microsoft.com/office/officeart/2005/8/layout/vList2"/>
    <dgm:cxn modelId="{D3C2D0C8-B10B-4395-8A96-1D02E5F91185}" type="presParOf" srcId="{676498A1-91E8-4B4C-A09F-2D80376DA8A2}" destId="{43A10BF1-AED7-40ED-AC8F-80DDE25CE2B0}" srcOrd="1" destOrd="0" presId="urn:microsoft.com/office/officeart/2005/8/layout/vList2"/>
    <dgm:cxn modelId="{2C161E55-A9B6-4F53-8FC5-3198CF522AC6}" type="presParOf" srcId="{676498A1-91E8-4B4C-A09F-2D80376DA8A2}" destId="{7BB65ADC-20C5-4F03-B4D3-0823993F081F}" srcOrd="2" destOrd="0" presId="urn:microsoft.com/office/officeart/2005/8/layout/vList2"/>
    <dgm:cxn modelId="{24A91DC8-3534-4870-9C4F-D4D90DED429F}" type="presParOf" srcId="{676498A1-91E8-4B4C-A09F-2D80376DA8A2}" destId="{73F2A14C-7754-408B-8CF7-B3D831D896F0}" srcOrd="3" destOrd="0" presId="urn:microsoft.com/office/officeart/2005/8/layout/vList2"/>
    <dgm:cxn modelId="{43C3D63C-4541-44A3-9F93-C8C98DEA0E36}" type="presParOf" srcId="{676498A1-91E8-4B4C-A09F-2D80376DA8A2}" destId="{34BF20F5-FE56-48D8-B422-3B9939461ADE}" srcOrd="4" destOrd="0" presId="urn:microsoft.com/office/officeart/2005/8/layout/vList2"/>
    <dgm:cxn modelId="{DE34B3CE-C823-46C0-B9FC-F631666704A0}" type="presParOf" srcId="{676498A1-91E8-4B4C-A09F-2D80376DA8A2}" destId="{B9DBFACF-19D3-410F-92F6-A771D8F8C29F}" srcOrd="5" destOrd="0" presId="urn:microsoft.com/office/officeart/2005/8/layout/vList2"/>
    <dgm:cxn modelId="{42E3555A-D10E-440E-8F26-7BCDF35844FE}" type="presParOf" srcId="{676498A1-91E8-4B4C-A09F-2D80376DA8A2}" destId="{ED417538-A330-41B6-9E65-1F873EC43ED6}" srcOrd="6" destOrd="0" presId="urn:microsoft.com/office/officeart/2005/8/layout/vList2"/>
    <dgm:cxn modelId="{9A2DD81E-858C-4ECF-BE0B-98AD9C74DFE3}" type="presParOf" srcId="{676498A1-91E8-4B4C-A09F-2D80376DA8A2}" destId="{B6EDEAFB-1C80-41FA-8D06-DD7313AB45FC}" srcOrd="7" destOrd="0" presId="urn:microsoft.com/office/officeart/2005/8/layout/vList2"/>
    <dgm:cxn modelId="{AE89A55F-164A-45EF-A6EB-94742BD70D56}" type="presParOf" srcId="{676498A1-91E8-4B4C-A09F-2D80376DA8A2}" destId="{89C93854-81BF-474E-9C86-0D69CCE991B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D83F6D-4A66-46FF-A1EC-5B2A41F1E9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14552E2-197B-47C1-9808-500F09CBE354}">
      <dgm:prSet/>
      <dgm:spPr/>
      <dgm:t>
        <a:bodyPr/>
        <a:lstStyle/>
        <a:p>
          <a:r>
            <a:rPr lang="en-US"/>
            <a:t>- Treino (~70–80%): ajuste do modelo.</a:t>
          </a:r>
        </a:p>
      </dgm:t>
    </dgm:pt>
    <dgm:pt modelId="{2E531307-EC49-4152-B256-0DB29DE17594}" type="parTrans" cxnId="{A2EAD2BB-C6EB-44F6-8368-1F351FD7F87B}">
      <dgm:prSet/>
      <dgm:spPr/>
      <dgm:t>
        <a:bodyPr/>
        <a:lstStyle/>
        <a:p>
          <a:endParaRPr lang="en-US"/>
        </a:p>
      </dgm:t>
    </dgm:pt>
    <dgm:pt modelId="{3A70EC39-1D49-45E8-A9BB-1A97DD5A7E51}" type="sibTrans" cxnId="{A2EAD2BB-C6EB-44F6-8368-1F351FD7F87B}">
      <dgm:prSet/>
      <dgm:spPr/>
      <dgm:t>
        <a:bodyPr/>
        <a:lstStyle/>
        <a:p>
          <a:endParaRPr lang="en-US"/>
        </a:p>
      </dgm:t>
    </dgm:pt>
    <dgm:pt modelId="{175C2699-2C86-4682-B77B-A95F03717ABE}">
      <dgm:prSet/>
      <dgm:spPr/>
      <dgm:t>
        <a:bodyPr/>
        <a:lstStyle/>
        <a:p>
          <a:r>
            <a:rPr lang="en-US"/>
            <a:t>- Teste (~20–30%): avaliação final.</a:t>
          </a:r>
        </a:p>
      </dgm:t>
    </dgm:pt>
    <dgm:pt modelId="{BFA401EE-5CC6-413E-B76A-D8BD00E05D50}" type="parTrans" cxnId="{BD3E9774-A481-4BD7-B859-7E1D87C38752}">
      <dgm:prSet/>
      <dgm:spPr/>
      <dgm:t>
        <a:bodyPr/>
        <a:lstStyle/>
        <a:p>
          <a:endParaRPr lang="en-US"/>
        </a:p>
      </dgm:t>
    </dgm:pt>
    <dgm:pt modelId="{1F6925BD-94C8-43C3-A66E-D25180C00324}" type="sibTrans" cxnId="{BD3E9774-A481-4BD7-B859-7E1D87C38752}">
      <dgm:prSet/>
      <dgm:spPr/>
      <dgm:t>
        <a:bodyPr/>
        <a:lstStyle/>
        <a:p>
          <a:endParaRPr lang="en-US"/>
        </a:p>
      </dgm:t>
    </dgm:pt>
    <dgm:pt modelId="{20727BA2-FD22-4088-AFC5-0D0AB76EDEF6}">
      <dgm:prSet/>
      <dgm:spPr/>
      <dgm:t>
        <a:bodyPr/>
        <a:lstStyle/>
        <a:p>
          <a:r>
            <a:rPr lang="en-US"/>
            <a:t>- Biblioteca: train_test_split do Scikit-Learn.</a:t>
          </a:r>
        </a:p>
      </dgm:t>
    </dgm:pt>
    <dgm:pt modelId="{CDF4C54F-7675-43C7-8B78-86EF67EA148B}" type="parTrans" cxnId="{B0F64845-A26D-4D4D-B159-E457645B0136}">
      <dgm:prSet/>
      <dgm:spPr/>
      <dgm:t>
        <a:bodyPr/>
        <a:lstStyle/>
        <a:p>
          <a:endParaRPr lang="en-US"/>
        </a:p>
      </dgm:t>
    </dgm:pt>
    <dgm:pt modelId="{79D226CD-B8BD-4536-BC09-20C91A74FADD}" type="sibTrans" cxnId="{B0F64845-A26D-4D4D-B159-E457645B0136}">
      <dgm:prSet/>
      <dgm:spPr/>
      <dgm:t>
        <a:bodyPr/>
        <a:lstStyle/>
        <a:p>
          <a:endParaRPr lang="en-US"/>
        </a:p>
      </dgm:t>
    </dgm:pt>
    <dgm:pt modelId="{F6CED2E6-C45F-4268-8C7A-992776E76E09}" type="pres">
      <dgm:prSet presAssocID="{CFD83F6D-4A66-46FF-A1EC-5B2A41F1E982}" presName="root" presStyleCnt="0">
        <dgm:presLayoutVars>
          <dgm:dir/>
          <dgm:resizeHandles val="exact"/>
        </dgm:presLayoutVars>
      </dgm:prSet>
      <dgm:spPr/>
    </dgm:pt>
    <dgm:pt modelId="{36EC2F09-C04C-4BA2-BD73-AF87BDF518BD}" type="pres">
      <dgm:prSet presAssocID="{714552E2-197B-47C1-9808-500F09CBE354}" presName="compNode" presStyleCnt="0"/>
      <dgm:spPr/>
    </dgm:pt>
    <dgm:pt modelId="{16EF8B88-F352-42D2-ADD5-2FA71072E78B}" type="pres">
      <dgm:prSet presAssocID="{714552E2-197B-47C1-9808-500F09CBE3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ltere"/>
        </a:ext>
      </dgm:extLst>
    </dgm:pt>
    <dgm:pt modelId="{500205DD-AF1C-4116-9377-91FEC23E264B}" type="pres">
      <dgm:prSet presAssocID="{714552E2-197B-47C1-9808-500F09CBE354}" presName="spaceRect" presStyleCnt="0"/>
      <dgm:spPr/>
    </dgm:pt>
    <dgm:pt modelId="{78BAB024-A530-4049-82CA-698651A23251}" type="pres">
      <dgm:prSet presAssocID="{714552E2-197B-47C1-9808-500F09CBE354}" presName="textRect" presStyleLbl="revTx" presStyleIdx="0" presStyleCnt="3">
        <dgm:presLayoutVars>
          <dgm:chMax val="1"/>
          <dgm:chPref val="1"/>
        </dgm:presLayoutVars>
      </dgm:prSet>
      <dgm:spPr/>
    </dgm:pt>
    <dgm:pt modelId="{1D02999A-25FF-47E2-84FC-59EA1EEADBF2}" type="pres">
      <dgm:prSet presAssocID="{3A70EC39-1D49-45E8-A9BB-1A97DD5A7E51}" presName="sibTrans" presStyleCnt="0"/>
      <dgm:spPr/>
    </dgm:pt>
    <dgm:pt modelId="{3710B260-1CBF-4AF6-B641-F04D4717DE2D}" type="pres">
      <dgm:prSet presAssocID="{175C2699-2C86-4682-B77B-A95F03717ABE}" presName="compNode" presStyleCnt="0"/>
      <dgm:spPr/>
    </dgm:pt>
    <dgm:pt modelId="{E13C95FF-1922-4D3A-BF8D-213643042DF9}" type="pres">
      <dgm:prSet presAssocID="{175C2699-2C86-4682-B77B-A95F03717AB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99D3E83-B012-4B42-BE86-F22C101C6A35}" type="pres">
      <dgm:prSet presAssocID="{175C2699-2C86-4682-B77B-A95F03717ABE}" presName="spaceRect" presStyleCnt="0"/>
      <dgm:spPr/>
    </dgm:pt>
    <dgm:pt modelId="{0ED31144-7F31-4240-9AA7-6099371FCE3A}" type="pres">
      <dgm:prSet presAssocID="{175C2699-2C86-4682-B77B-A95F03717ABE}" presName="textRect" presStyleLbl="revTx" presStyleIdx="1" presStyleCnt="3">
        <dgm:presLayoutVars>
          <dgm:chMax val="1"/>
          <dgm:chPref val="1"/>
        </dgm:presLayoutVars>
      </dgm:prSet>
      <dgm:spPr/>
    </dgm:pt>
    <dgm:pt modelId="{C2EC4A6A-BAB9-4DAA-A28E-DDD976211039}" type="pres">
      <dgm:prSet presAssocID="{1F6925BD-94C8-43C3-A66E-D25180C00324}" presName="sibTrans" presStyleCnt="0"/>
      <dgm:spPr/>
    </dgm:pt>
    <dgm:pt modelId="{5EC0F8D2-27D2-4D1E-A3E4-BC44BA86C6F7}" type="pres">
      <dgm:prSet presAssocID="{20727BA2-FD22-4088-AFC5-0D0AB76EDEF6}" presName="compNode" presStyleCnt="0"/>
      <dgm:spPr/>
    </dgm:pt>
    <dgm:pt modelId="{7075A68B-D8C6-430E-8462-C9C676038C62}" type="pres">
      <dgm:prSet presAssocID="{20727BA2-FD22-4088-AFC5-0D0AB76EDE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DF23A510-E90E-4E58-BB60-BB3ECCC89A90}" type="pres">
      <dgm:prSet presAssocID="{20727BA2-FD22-4088-AFC5-0D0AB76EDEF6}" presName="spaceRect" presStyleCnt="0"/>
      <dgm:spPr/>
    </dgm:pt>
    <dgm:pt modelId="{AD2F4095-AF5B-4767-B287-C04E2EAE9CE7}" type="pres">
      <dgm:prSet presAssocID="{20727BA2-FD22-4088-AFC5-0D0AB76EDE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ED3515-D89B-456F-8C84-C83D9D8F6A1A}" type="presOf" srcId="{175C2699-2C86-4682-B77B-A95F03717ABE}" destId="{0ED31144-7F31-4240-9AA7-6099371FCE3A}" srcOrd="0" destOrd="0" presId="urn:microsoft.com/office/officeart/2018/2/layout/IconLabelList"/>
    <dgm:cxn modelId="{C91F961D-6639-4745-AF03-5132BD3F9257}" type="presOf" srcId="{20727BA2-FD22-4088-AFC5-0D0AB76EDEF6}" destId="{AD2F4095-AF5B-4767-B287-C04E2EAE9CE7}" srcOrd="0" destOrd="0" presId="urn:microsoft.com/office/officeart/2018/2/layout/IconLabelList"/>
    <dgm:cxn modelId="{BCB4C244-2CA9-4F21-B51C-862CDF9FC21D}" type="presOf" srcId="{714552E2-197B-47C1-9808-500F09CBE354}" destId="{78BAB024-A530-4049-82CA-698651A23251}" srcOrd="0" destOrd="0" presId="urn:microsoft.com/office/officeart/2018/2/layout/IconLabelList"/>
    <dgm:cxn modelId="{B0F64845-A26D-4D4D-B159-E457645B0136}" srcId="{CFD83F6D-4A66-46FF-A1EC-5B2A41F1E982}" destId="{20727BA2-FD22-4088-AFC5-0D0AB76EDEF6}" srcOrd="2" destOrd="0" parTransId="{CDF4C54F-7675-43C7-8B78-86EF67EA148B}" sibTransId="{79D226CD-B8BD-4536-BC09-20C91A74FADD}"/>
    <dgm:cxn modelId="{BD3E9774-A481-4BD7-B859-7E1D87C38752}" srcId="{CFD83F6D-4A66-46FF-A1EC-5B2A41F1E982}" destId="{175C2699-2C86-4682-B77B-A95F03717ABE}" srcOrd="1" destOrd="0" parTransId="{BFA401EE-5CC6-413E-B76A-D8BD00E05D50}" sibTransId="{1F6925BD-94C8-43C3-A66E-D25180C00324}"/>
    <dgm:cxn modelId="{A2EAD2BB-C6EB-44F6-8368-1F351FD7F87B}" srcId="{CFD83F6D-4A66-46FF-A1EC-5B2A41F1E982}" destId="{714552E2-197B-47C1-9808-500F09CBE354}" srcOrd="0" destOrd="0" parTransId="{2E531307-EC49-4152-B256-0DB29DE17594}" sibTransId="{3A70EC39-1D49-45E8-A9BB-1A97DD5A7E51}"/>
    <dgm:cxn modelId="{61A92FE2-8255-4589-B0B4-4A5735D383B1}" type="presOf" srcId="{CFD83F6D-4A66-46FF-A1EC-5B2A41F1E982}" destId="{F6CED2E6-C45F-4268-8C7A-992776E76E09}" srcOrd="0" destOrd="0" presId="urn:microsoft.com/office/officeart/2018/2/layout/IconLabelList"/>
    <dgm:cxn modelId="{43C69FB7-5387-4094-B0C0-5DA282F7AE95}" type="presParOf" srcId="{F6CED2E6-C45F-4268-8C7A-992776E76E09}" destId="{36EC2F09-C04C-4BA2-BD73-AF87BDF518BD}" srcOrd="0" destOrd="0" presId="urn:microsoft.com/office/officeart/2018/2/layout/IconLabelList"/>
    <dgm:cxn modelId="{C3F9ED6F-6C03-48F2-AF09-C77FE0E3A660}" type="presParOf" srcId="{36EC2F09-C04C-4BA2-BD73-AF87BDF518BD}" destId="{16EF8B88-F352-42D2-ADD5-2FA71072E78B}" srcOrd="0" destOrd="0" presId="urn:microsoft.com/office/officeart/2018/2/layout/IconLabelList"/>
    <dgm:cxn modelId="{E6FF2E0F-3E14-42F0-85EC-1566289FF0CC}" type="presParOf" srcId="{36EC2F09-C04C-4BA2-BD73-AF87BDF518BD}" destId="{500205DD-AF1C-4116-9377-91FEC23E264B}" srcOrd="1" destOrd="0" presId="urn:microsoft.com/office/officeart/2018/2/layout/IconLabelList"/>
    <dgm:cxn modelId="{EDC0A51D-B26F-4003-9984-78E6A6CED8B2}" type="presParOf" srcId="{36EC2F09-C04C-4BA2-BD73-AF87BDF518BD}" destId="{78BAB024-A530-4049-82CA-698651A23251}" srcOrd="2" destOrd="0" presId="urn:microsoft.com/office/officeart/2018/2/layout/IconLabelList"/>
    <dgm:cxn modelId="{59C71435-B93D-4C74-B47C-FC47A59BA59D}" type="presParOf" srcId="{F6CED2E6-C45F-4268-8C7A-992776E76E09}" destId="{1D02999A-25FF-47E2-84FC-59EA1EEADBF2}" srcOrd="1" destOrd="0" presId="urn:microsoft.com/office/officeart/2018/2/layout/IconLabelList"/>
    <dgm:cxn modelId="{AF139290-FD16-48E4-84B0-7393B8C56E96}" type="presParOf" srcId="{F6CED2E6-C45F-4268-8C7A-992776E76E09}" destId="{3710B260-1CBF-4AF6-B641-F04D4717DE2D}" srcOrd="2" destOrd="0" presId="urn:microsoft.com/office/officeart/2018/2/layout/IconLabelList"/>
    <dgm:cxn modelId="{5342E4C3-5DA3-4CD8-B7D1-C18975F9C733}" type="presParOf" srcId="{3710B260-1CBF-4AF6-B641-F04D4717DE2D}" destId="{E13C95FF-1922-4D3A-BF8D-213643042DF9}" srcOrd="0" destOrd="0" presId="urn:microsoft.com/office/officeart/2018/2/layout/IconLabelList"/>
    <dgm:cxn modelId="{A4ECFAD6-F763-4FDB-8806-3B1B18650B90}" type="presParOf" srcId="{3710B260-1CBF-4AF6-B641-F04D4717DE2D}" destId="{E99D3E83-B012-4B42-BE86-F22C101C6A35}" srcOrd="1" destOrd="0" presId="urn:microsoft.com/office/officeart/2018/2/layout/IconLabelList"/>
    <dgm:cxn modelId="{CA9FB499-C38B-4E5C-ABD8-7FE27D50B502}" type="presParOf" srcId="{3710B260-1CBF-4AF6-B641-F04D4717DE2D}" destId="{0ED31144-7F31-4240-9AA7-6099371FCE3A}" srcOrd="2" destOrd="0" presId="urn:microsoft.com/office/officeart/2018/2/layout/IconLabelList"/>
    <dgm:cxn modelId="{F6996DA8-50FC-475C-859D-BA4D34432381}" type="presParOf" srcId="{F6CED2E6-C45F-4268-8C7A-992776E76E09}" destId="{C2EC4A6A-BAB9-4DAA-A28E-DDD976211039}" srcOrd="3" destOrd="0" presId="urn:microsoft.com/office/officeart/2018/2/layout/IconLabelList"/>
    <dgm:cxn modelId="{736051E1-8A42-4D36-A37B-CDC441596429}" type="presParOf" srcId="{F6CED2E6-C45F-4268-8C7A-992776E76E09}" destId="{5EC0F8D2-27D2-4D1E-A3E4-BC44BA86C6F7}" srcOrd="4" destOrd="0" presId="urn:microsoft.com/office/officeart/2018/2/layout/IconLabelList"/>
    <dgm:cxn modelId="{E166F724-B775-4B47-90D1-FAE0DC50D263}" type="presParOf" srcId="{5EC0F8D2-27D2-4D1E-A3E4-BC44BA86C6F7}" destId="{7075A68B-D8C6-430E-8462-C9C676038C62}" srcOrd="0" destOrd="0" presId="urn:microsoft.com/office/officeart/2018/2/layout/IconLabelList"/>
    <dgm:cxn modelId="{9F0631B3-355C-437C-9A48-A4991C032B43}" type="presParOf" srcId="{5EC0F8D2-27D2-4D1E-A3E4-BC44BA86C6F7}" destId="{DF23A510-E90E-4E58-BB60-BB3ECCC89A90}" srcOrd="1" destOrd="0" presId="urn:microsoft.com/office/officeart/2018/2/layout/IconLabelList"/>
    <dgm:cxn modelId="{23D9EE35-39F0-44C9-A248-1A8A3E7137C5}" type="presParOf" srcId="{5EC0F8D2-27D2-4D1E-A3E4-BC44BA86C6F7}" destId="{AD2F4095-AF5B-4767-B287-C04E2EAE9C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30B747-C310-4F7A-8086-A1E0736319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3368CE-0C3C-4E26-8E68-81E8982CF4D6}">
      <dgm:prSet/>
      <dgm:spPr/>
      <dgm:t>
        <a:bodyPr/>
        <a:lstStyle/>
        <a:p>
          <a:r>
            <a:rPr lang="en-US"/>
            <a:t>- Regressão Logística como baseline.</a:t>
          </a:r>
        </a:p>
      </dgm:t>
    </dgm:pt>
    <dgm:pt modelId="{AC24D937-3B6C-4D7B-AEBC-F1E1D7EF33F4}" type="parTrans" cxnId="{2FF26916-84DA-47E6-87CA-796999D88DC7}">
      <dgm:prSet/>
      <dgm:spPr/>
      <dgm:t>
        <a:bodyPr/>
        <a:lstStyle/>
        <a:p>
          <a:endParaRPr lang="en-US"/>
        </a:p>
      </dgm:t>
    </dgm:pt>
    <dgm:pt modelId="{EEFF7CB3-8AED-491B-A7BD-22ADC0B30AD3}" type="sibTrans" cxnId="{2FF26916-84DA-47E6-87CA-796999D88DC7}">
      <dgm:prSet/>
      <dgm:spPr/>
      <dgm:t>
        <a:bodyPr/>
        <a:lstStyle/>
        <a:p>
          <a:endParaRPr lang="en-US"/>
        </a:p>
      </dgm:t>
    </dgm:pt>
    <dgm:pt modelId="{83649568-BEE4-46D9-BBEC-B00A1460080C}">
      <dgm:prSet/>
      <dgm:spPr/>
      <dgm:t>
        <a:bodyPr/>
        <a:lstStyle/>
        <a:p>
          <a:r>
            <a:rPr lang="en-US"/>
            <a:t>- Fácil de interpretar.</a:t>
          </a:r>
        </a:p>
      </dgm:t>
    </dgm:pt>
    <dgm:pt modelId="{598A37DA-8DC9-4205-A452-2925DF6A0106}" type="parTrans" cxnId="{86803838-147F-4647-A52C-E507EAA7B7DF}">
      <dgm:prSet/>
      <dgm:spPr/>
      <dgm:t>
        <a:bodyPr/>
        <a:lstStyle/>
        <a:p>
          <a:endParaRPr lang="en-US"/>
        </a:p>
      </dgm:t>
    </dgm:pt>
    <dgm:pt modelId="{0E57D2BF-C284-472F-AC2E-208CE161D777}" type="sibTrans" cxnId="{86803838-147F-4647-A52C-E507EAA7B7DF}">
      <dgm:prSet/>
      <dgm:spPr/>
      <dgm:t>
        <a:bodyPr/>
        <a:lstStyle/>
        <a:p>
          <a:endParaRPr lang="en-US"/>
        </a:p>
      </dgm:t>
    </dgm:pt>
    <dgm:pt modelId="{76BC8184-596C-44A2-A27D-CE45DCD09C08}">
      <dgm:prSet/>
      <dgm:spPr/>
      <dgm:t>
        <a:bodyPr/>
        <a:lstStyle/>
        <a:p>
          <a:r>
            <a:rPr lang="en-US"/>
            <a:t>- Permite avaliar precisão, recall, F1-score.</a:t>
          </a:r>
        </a:p>
      </dgm:t>
    </dgm:pt>
    <dgm:pt modelId="{F26D944A-0EC9-4E53-A3EA-7FB1B8697AB6}" type="parTrans" cxnId="{A203A0E4-2824-4E9A-BD4E-D6B814BE4294}">
      <dgm:prSet/>
      <dgm:spPr/>
      <dgm:t>
        <a:bodyPr/>
        <a:lstStyle/>
        <a:p>
          <a:endParaRPr lang="en-US"/>
        </a:p>
      </dgm:t>
    </dgm:pt>
    <dgm:pt modelId="{098D6614-3D43-4C11-93B3-FDE3C95647B0}" type="sibTrans" cxnId="{A203A0E4-2824-4E9A-BD4E-D6B814BE4294}">
      <dgm:prSet/>
      <dgm:spPr/>
      <dgm:t>
        <a:bodyPr/>
        <a:lstStyle/>
        <a:p>
          <a:endParaRPr lang="en-US"/>
        </a:p>
      </dgm:t>
    </dgm:pt>
    <dgm:pt modelId="{49AFEE24-30D4-4654-A5D9-F07150A1453F}" type="pres">
      <dgm:prSet presAssocID="{DC30B747-C310-4F7A-8086-A1E0736319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3899D1-9A76-4780-B5E9-D70CB4BDDA94}" type="pres">
      <dgm:prSet presAssocID="{AE3368CE-0C3C-4E26-8E68-81E8982CF4D6}" presName="hierRoot1" presStyleCnt="0"/>
      <dgm:spPr/>
    </dgm:pt>
    <dgm:pt modelId="{8CA5C6F6-5D66-464D-A94E-B2BB965F37AD}" type="pres">
      <dgm:prSet presAssocID="{AE3368CE-0C3C-4E26-8E68-81E8982CF4D6}" presName="composite" presStyleCnt="0"/>
      <dgm:spPr/>
    </dgm:pt>
    <dgm:pt modelId="{1C0595E2-B05C-4459-89F3-B24778621F81}" type="pres">
      <dgm:prSet presAssocID="{AE3368CE-0C3C-4E26-8E68-81E8982CF4D6}" presName="background" presStyleLbl="node0" presStyleIdx="0" presStyleCnt="3"/>
      <dgm:spPr/>
    </dgm:pt>
    <dgm:pt modelId="{AA292101-CD7B-4425-9B37-557F7A4BC3BF}" type="pres">
      <dgm:prSet presAssocID="{AE3368CE-0C3C-4E26-8E68-81E8982CF4D6}" presName="text" presStyleLbl="fgAcc0" presStyleIdx="0" presStyleCnt="3">
        <dgm:presLayoutVars>
          <dgm:chPref val="3"/>
        </dgm:presLayoutVars>
      </dgm:prSet>
      <dgm:spPr/>
    </dgm:pt>
    <dgm:pt modelId="{8B8050E5-CF09-4F23-8679-C7885E9EDCCE}" type="pres">
      <dgm:prSet presAssocID="{AE3368CE-0C3C-4E26-8E68-81E8982CF4D6}" presName="hierChild2" presStyleCnt="0"/>
      <dgm:spPr/>
    </dgm:pt>
    <dgm:pt modelId="{9B442CC5-6176-4726-BDD4-02EEBF5B9E07}" type="pres">
      <dgm:prSet presAssocID="{83649568-BEE4-46D9-BBEC-B00A1460080C}" presName="hierRoot1" presStyleCnt="0"/>
      <dgm:spPr/>
    </dgm:pt>
    <dgm:pt modelId="{FE0FD44A-7188-4912-A0D4-DED85C08A2F8}" type="pres">
      <dgm:prSet presAssocID="{83649568-BEE4-46D9-BBEC-B00A1460080C}" presName="composite" presStyleCnt="0"/>
      <dgm:spPr/>
    </dgm:pt>
    <dgm:pt modelId="{A377231E-55B6-4B11-8459-0BDC22677E23}" type="pres">
      <dgm:prSet presAssocID="{83649568-BEE4-46D9-BBEC-B00A1460080C}" presName="background" presStyleLbl="node0" presStyleIdx="1" presStyleCnt="3"/>
      <dgm:spPr/>
    </dgm:pt>
    <dgm:pt modelId="{CEA9E874-62B9-4B6E-A3DF-99508D02825D}" type="pres">
      <dgm:prSet presAssocID="{83649568-BEE4-46D9-BBEC-B00A1460080C}" presName="text" presStyleLbl="fgAcc0" presStyleIdx="1" presStyleCnt="3">
        <dgm:presLayoutVars>
          <dgm:chPref val="3"/>
        </dgm:presLayoutVars>
      </dgm:prSet>
      <dgm:spPr/>
    </dgm:pt>
    <dgm:pt modelId="{8D48DBFC-5613-4C66-B9F1-E5DEEF6820EA}" type="pres">
      <dgm:prSet presAssocID="{83649568-BEE4-46D9-BBEC-B00A1460080C}" presName="hierChild2" presStyleCnt="0"/>
      <dgm:spPr/>
    </dgm:pt>
    <dgm:pt modelId="{108D27C7-930D-4974-AF70-A7F1F18A2247}" type="pres">
      <dgm:prSet presAssocID="{76BC8184-596C-44A2-A27D-CE45DCD09C08}" presName="hierRoot1" presStyleCnt="0"/>
      <dgm:spPr/>
    </dgm:pt>
    <dgm:pt modelId="{B6168174-05F5-4917-B317-504585091745}" type="pres">
      <dgm:prSet presAssocID="{76BC8184-596C-44A2-A27D-CE45DCD09C08}" presName="composite" presStyleCnt="0"/>
      <dgm:spPr/>
    </dgm:pt>
    <dgm:pt modelId="{3CC55F14-9519-4537-ADAD-DC3EC1745364}" type="pres">
      <dgm:prSet presAssocID="{76BC8184-596C-44A2-A27D-CE45DCD09C08}" presName="background" presStyleLbl="node0" presStyleIdx="2" presStyleCnt="3"/>
      <dgm:spPr/>
    </dgm:pt>
    <dgm:pt modelId="{AFEABD7D-5C50-4AD7-AE6C-58165EAB35D4}" type="pres">
      <dgm:prSet presAssocID="{76BC8184-596C-44A2-A27D-CE45DCD09C08}" presName="text" presStyleLbl="fgAcc0" presStyleIdx="2" presStyleCnt="3">
        <dgm:presLayoutVars>
          <dgm:chPref val="3"/>
        </dgm:presLayoutVars>
      </dgm:prSet>
      <dgm:spPr/>
    </dgm:pt>
    <dgm:pt modelId="{84571C02-8B11-4111-99D2-C897ECCC6C0F}" type="pres">
      <dgm:prSet presAssocID="{76BC8184-596C-44A2-A27D-CE45DCD09C08}" presName="hierChild2" presStyleCnt="0"/>
      <dgm:spPr/>
    </dgm:pt>
  </dgm:ptLst>
  <dgm:cxnLst>
    <dgm:cxn modelId="{103C3C0D-FA03-4416-A5A9-1951F8E5F071}" type="presOf" srcId="{DC30B747-C310-4F7A-8086-A1E0736319B7}" destId="{49AFEE24-30D4-4654-A5D9-F07150A1453F}" srcOrd="0" destOrd="0" presId="urn:microsoft.com/office/officeart/2005/8/layout/hierarchy1"/>
    <dgm:cxn modelId="{2FF26916-84DA-47E6-87CA-796999D88DC7}" srcId="{DC30B747-C310-4F7A-8086-A1E0736319B7}" destId="{AE3368CE-0C3C-4E26-8E68-81E8982CF4D6}" srcOrd="0" destOrd="0" parTransId="{AC24D937-3B6C-4D7B-AEBC-F1E1D7EF33F4}" sibTransId="{EEFF7CB3-8AED-491B-A7BD-22ADC0B30AD3}"/>
    <dgm:cxn modelId="{6343DC2D-3082-46D6-94A0-7219C424D575}" type="presOf" srcId="{AE3368CE-0C3C-4E26-8E68-81E8982CF4D6}" destId="{AA292101-CD7B-4425-9B37-557F7A4BC3BF}" srcOrd="0" destOrd="0" presId="urn:microsoft.com/office/officeart/2005/8/layout/hierarchy1"/>
    <dgm:cxn modelId="{86803838-147F-4647-A52C-E507EAA7B7DF}" srcId="{DC30B747-C310-4F7A-8086-A1E0736319B7}" destId="{83649568-BEE4-46D9-BBEC-B00A1460080C}" srcOrd="1" destOrd="0" parTransId="{598A37DA-8DC9-4205-A452-2925DF6A0106}" sibTransId="{0E57D2BF-C284-472F-AC2E-208CE161D777}"/>
    <dgm:cxn modelId="{FBBEEBB3-E8D0-4BA1-B94F-7A3429911A3D}" type="presOf" srcId="{83649568-BEE4-46D9-BBEC-B00A1460080C}" destId="{CEA9E874-62B9-4B6E-A3DF-99508D02825D}" srcOrd="0" destOrd="0" presId="urn:microsoft.com/office/officeart/2005/8/layout/hierarchy1"/>
    <dgm:cxn modelId="{A7CCC5BE-B416-4D5C-B844-66A300D9B3AF}" type="presOf" srcId="{76BC8184-596C-44A2-A27D-CE45DCD09C08}" destId="{AFEABD7D-5C50-4AD7-AE6C-58165EAB35D4}" srcOrd="0" destOrd="0" presId="urn:microsoft.com/office/officeart/2005/8/layout/hierarchy1"/>
    <dgm:cxn modelId="{A203A0E4-2824-4E9A-BD4E-D6B814BE4294}" srcId="{DC30B747-C310-4F7A-8086-A1E0736319B7}" destId="{76BC8184-596C-44A2-A27D-CE45DCD09C08}" srcOrd="2" destOrd="0" parTransId="{F26D944A-0EC9-4E53-A3EA-7FB1B8697AB6}" sibTransId="{098D6614-3D43-4C11-93B3-FDE3C95647B0}"/>
    <dgm:cxn modelId="{1C741DE2-C56A-4E4C-82AD-3F6FE63BFC4F}" type="presParOf" srcId="{49AFEE24-30D4-4654-A5D9-F07150A1453F}" destId="{533899D1-9A76-4780-B5E9-D70CB4BDDA94}" srcOrd="0" destOrd="0" presId="urn:microsoft.com/office/officeart/2005/8/layout/hierarchy1"/>
    <dgm:cxn modelId="{A187406D-7927-4272-A332-B21676E28C72}" type="presParOf" srcId="{533899D1-9A76-4780-B5E9-D70CB4BDDA94}" destId="{8CA5C6F6-5D66-464D-A94E-B2BB965F37AD}" srcOrd="0" destOrd="0" presId="urn:microsoft.com/office/officeart/2005/8/layout/hierarchy1"/>
    <dgm:cxn modelId="{F5A276EA-00C1-4F1A-8507-96CD2343DE62}" type="presParOf" srcId="{8CA5C6F6-5D66-464D-A94E-B2BB965F37AD}" destId="{1C0595E2-B05C-4459-89F3-B24778621F81}" srcOrd="0" destOrd="0" presId="urn:microsoft.com/office/officeart/2005/8/layout/hierarchy1"/>
    <dgm:cxn modelId="{E4EF1C07-7C8E-4FCF-A6A5-DB122E783513}" type="presParOf" srcId="{8CA5C6F6-5D66-464D-A94E-B2BB965F37AD}" destId="{AA292101-CD7B-4425-9B37-557F7A4BC3BF}" srcOrd="1" destOrd="0" presId="urn:microsoft.com/office/officeart/2005/8/layout/hierarchy1"/>
    <dgm:cxn modelId="{FDE31DE9-6385-44D5-9FAC-9373F8202D1A}" type="presParOf" srcId="{533899D1-9A76-4780-B5E9-D70CB4BDDA94}" destId="{8B8050E5-CF09-4F23-8679-C7885E9EDCCE}" srcOrd="1" destOrd="0" presId="urn:microsoft.com/office/officeart/2005/8/layout/hierarchy1"/>
    <dgm:cxn modelId="{4617A3BF-0A35-44DE-B072-17F57B5F170F}" type="presParOf" srcId="{49AFEE24-30D4-4654-A5D9-F07150A1453F}" destId="{9B442CC5-6176-4726-BDD4-02EEBF5B9E07}" srcOrd="1" destOrd="0" presId="urn:microsoft.com/office/officeart/2005/8/layout/hierarchy1"/>
    <dgm:cxn modelId="{B4E2E73C-0BEF-4A22-B9D5-7EB55ECC7760}" type="presParOf" srcId="{9B442CC5-6176-4726-BDD4-02EEBF5B9E07}" destId="{FE0FD44A-7188-4912-A0D4-DED85C08A2F8}" srcOrd="0" destOrd="0" presId="urn:microsoft.com/office/officeart/2005/8/layout/hierarchy1"/>
    <dgm:cxn modelId="{60D6B0D6-A83B-4919-B510-487F01ECD4B1}" type="presParOf" srcId="{FE0FD44A-7188-4912-A0D4-DED85C08A2F8}" destId="{A377231E-55B6-4B11-8459-0BDC22677E23}" srcOrd="0" destOrd="0" presId="urn:microsoft.com/office/officeart/2005/8/layout/hierarchy1"/>
    <dgm:cxn modelId="{D359FE7B-70D1-47B6-92CF-12393C169DB5}" type="presParOf" srcId="{FE0FD44A-7188-4912-A0D4-DED85C08A2F8}" destId="{CEA9E874-62B9-4B6E-A3DF-99508D02825D}" srcOrd="1" destOrd="0" presId="urn:microsoft.com/office/officeart/2005/8/layout/hierarchy1"/>
    <dgm:cxn modelId="{1EE36B03-506B-4188-A839-3ADDA8C35BEE}" type="presParOf" srcId="{9B442CC5-6176-4726-BDD4-02EEBF5B9E07}" destId="{8D48DBFC-5613-4C66-B9F1-E5DEEF6820EA}" srcOrd="1" destOrd="0" presId="urn:microsoft.com/office/officeart/2005/8/layout/hierarchy1"/>
    <dgm:cxn modelId="{04DA5CDC-7253-4B72-A3A1-DBF578CF5DF6}" type="presParOf" srcId="{49AFEE24-30D4-4654-A5D9-F07150A1453F}" destId="{108D27C7-930D-4974-AF70-A7F1F18A2247}" srcOrd="2" destOrd="0" presId="urn:microsoft.com/office/officeart/2005/8/layout/hierarchy1"/>
    <dgm:cxn modelId="{C3950CB2-8627-4401-B0BA-EB09E29A7F61}" type="presParOf" srcId="{108D27C7-930D-4974-AF70-A7F1F18A2247}" destId="{B6168174-05F5-4917-B317-504585091745}" srcOrd="0" destOrd="0" presId="urn:microsoft.com/office/officeart/2005/8/layout/hierarchy1"/>
    <dgm:cxn modelId="{9EB9AB2B-EBDE-4115-9856-9E967E0DA5EA}" type="presParOf" srcId="{B6168174-05F5-4917-B317-504585091745}" destId="{3CC55F14-9519-4537-ADAD-DC3EC1745364}" srcOrd="0" destOrd="0" presId="urn:microsoft.com/office/officeart/2005/8/layout/hierarchy1"/>
    <dgm:cxn modelId="{4AB67430-CF0F-49BB-AEA1-5DAA4D5ADCE0}" type="presParOf" srcId="{B6168174-05F5-4917-B317-504585091745}" destId="{AFEABD7D-5C50-4AD7-AE6C-58165EAB35D4}" srcOrd="1" destOrd="0" presId="urn:microsoft.com/office/officeart/2005/8/layout/hierarchy1"/>
    <dgm:cxn modelId="{8B51F2B7-E333-4D28-B78E-3DFC5D4CD5F6}" type="presParOf" srcId="{108D27C7-930D-4974-AF70-A7F1F18A2247}" destId="{84571C02-8B11-4111-99D2-C897ECCC6C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61440E-7032-498A-944F-012D994AFCA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5DC5EF-9B76-4620-B38F-B1528AA2134F}">
      <dgm:prSet/>
      <dgm:spPr/>
      <dgm:t>
        <a:bodyPr/>
        <a:lstStyle/>
        <a:p>
          <a:r>
            <a:rPr lang="en-US"/>
            <a:t>- Acurácia pode ser enganosa.</a:t>
          </a:r>
        </a:p>
      </dgm:t>
    </dgm:pt>
    <dgm:pt modelId="{32CFA8FF-A1D4-43B9-A663-A6B7D2DA0308}" type="parTrans" cxnId="{2221BF4F-4C08-4891-8294-AD4F7190867B}">
      <dgm:prSet/>
      <dgm:spPr/>
      <dgm:t>
        <a:bodyPr/>
        <a:lstStyle/>
        <a:p>
          <a:endParaRPr lang="en-US"/>
        </a:p>
      </dgm:t>
    </dgm:pt>
    <dgm:pt modelId="{B997D77C-270F-4513-A05E-CA47317D29FF}" type="sibTrans" cxnId="{2221BF4F-4C08-4891-8294-AD4F7190867B}">
      <dgm:prSet/>
      <dgm:spPr/>
      <dgm:t>
        <a:bodyPr/>
        <a:lstStyle/>
        <a:p>
          <a:endParaRPr lang="en-US"/>
        </a:p>
      </dgm:t>
    </dgm:pt>
    <dgm:pt modelId="{0E897B16-F2E4-40BF-BA0A-BF073EDB1CC7}">
      <dgm:prSet/>
      <dgm:spPr/>
      <dgm:t>
        <a:bodyPr/>
        <a:lstStyle/>
        <a:p>
          <a:r>
            <a:rPr lang="en-US"/>
            <a:t>- Melhor usar:</a:t>
          </a:r>
        </a:p>
      </dgm:t>
    </dgm:pt>
    <dgm:pt modelId="{C5F40165-ADC4-47BE-A95E-12DC49CA6713}" type="parTrans" cxnId="{7B9DBC3A-D4BF-4D11-8A1E-848E3B7C5639}">
      <dgm:prSet/>
      <dgm:spPr/>
      <dgm:t>
        <a:bodyPr/>
        <a:lstStyle/>
        <a:p>
          <a:endParaRPr lang="en-US"/>
        </a:p>
      </dgm:t>
    </dgm:pt>
    <dgm:pt modelId="{CD3B2D0D-1FDC-42A4-9AA5-7606F6BF53C4}" type="sibTrans" cxnId="{7B9DBC3A-D4BF-4D11-8A1E-848E3B7C5639}">
      <dgm:prSet/>
      <dgm:spPr/>
      <dgm:t>
        <a:bodyPr/>
        <a:lstStyle/>
        <a:p>
          <a:endParaRPr lang="en-US"/>
        </a:p>
      </dgm:t>
    </dgm:pt>
    <dgm:pt modelId="{41A7BE81-927F-4A17-AC08-839E6F6DCB75}">
      <dgm:prSet/>
      <dgm:spPr/>
      <dgm:t>
        <a:bodyPr/>
        <a:lstStyle/>
        <a:p>
          <a:r>
            <a:rPr lang="en-US"/>
            <a:t>* Recall → identificar fraudes.</a:t>
          </a:r>
        </a:p>
      </dgm:t>
    </dgm:pt>
    <dgm:pt modelId="{7F32C2FD-3380-4F63-9248-41DD966C6206}" type="parTrans" cxnId="{12BB1DD0-957B-4B88-AF25-F122696F7B8C}">
      <dgm:prSet/>
      <dgm:spPr/>
      <dgm:t>
        <a:bodyPr/>
        <a:lstStyle/>
        <a:p>
          <a:endParaRPr lang="en-US"/>
        </a:p>
      </dgm:t>
    </dgm:pt>
    <dgm:pt modelId="{61EB8A6F-D03B-406E-A6F3-425371B0F9C4}" type="sibTrans" cxnId="{12BB1DD0-957B-4B88-AF25-F122696F7B8C}">
      <dgm:prSet/>
      <dgm:spPr/>
      <dgm:t>
        <a:bodyPr/>
        <a:lstStyle/>
        <a:p>
          <a:endParaRPr lang="en-US"/>
        </a:p>
      </dgm:t>
    </dgm:pt>
    <dgm:pt modelId="{CBEE20AC-C303-49AD-9CD5-15F048E9F7BD}">
      <dgm:prSet/>
      <dgm:spPr/>
      <dgm:t>
        <a:bodyPr/>
        <a:lstStyle/>
        <a:p>
          <a:r>
            <a:rPr lang="en-US"/>
            <a:t>* Precision → fraudes corretas.</a:t>
          </a:r>
        </a:p>
      </dgm:t>
    </dgm:pt>
    <dgm:pt modelId="{5AA1F287-CF3F-461E-86F6-08037D9204B4}" type="parTrans" cxnId="{1481EF10-3DEE-42F8-B62E-EFD561C6A913}">
      <dgm:prSet/>
      <dgm:spPr/>
      <dgm:t>
        <a:bodyPr/>
        <a:lstStyle/>
        <a:p>
          <a:endParaRPr lang="en-US"/>
        </a:p>
      </dgm:t>
    </dgm:pt>
    <dgm:pt modelId="{FC91B010-9B38-4717-8CA1-0382D1EB87C6}" type="sibTrans" cxnId="{1481EF10-3DEE-42F8-B62E-EFD561C6A913}">
      <dgm:prSet/>
      <dgm:spPr/>
      <dgm:t>
        <a:bodyPr/>
        <a:lstStyle/>
        <a:p>
          <a:endParaRPr lang="en-US"/>
        </a:p>
      </dgm:t>
    </dgm:pt>
    <dgm:pt modelId="{8AF34D95-A8DD-4381-AC7E-A32504E58B70}">
      <dgm:prSet/>
      <dgm:spPr/>
      <dgm:t>
        <a:bodyPr/>
        <a:lstStyle/>
        <a:p>
          <a:r>
            <a:rPr lang="en-US"/>
            <a:t>* F1-score → equilíbrio.</a:t>
          </a:r>
        </a:p>
      </dgm:t>
    </dgm:pt>
    <dgm:pt modelId="{D6D27282-762A-4662-9E68-85AC1A612561}" type="parTrans" cxnId="{8CC56B5B-F0DE-4BAB-99CC-F9AA66744E1F}">
      <dgm:prSet/>
      <dgm:spPr/>
      <dgm:t>
        <a:bodyPr/>
        <a:lstStyle/>
        <a:p>
          <a:endParaRPr lang="en-US"/>
        </a:p>
      </dgm:t>
    </dgm:pt>
    <dgm:pt modelId="{26DE548B-FA6A-48C4-9885-16504C1EC7EB}" type="sibTrans" cxnId="{8CC56B5B-F0DE-4BAB-99CC-F9AA66744E1F}">
      <dgm:prSet/>
      <dgm:spPr/>
      <dgm:t>
        <a:bodyPr/>
        <a:lstStyle/>
        <a:p>
          <a:endParaRPr lang="en-US"/>
        </a:p>
      </dgm:t>
    </dgm:pt>
    <dgm:pt modelId="{B5D6A9A4-0522-484A-93D0-30E8D2F899F3}" type="pres">
      <dgm:prSet presAssocID="{FB61440E-7032-498A-944F-012D994AFCA3}" presName="linear" presStyleCnt="0">
        <dgm:presLayoutVars>
          <dgm:animLvl val="lvl"/>
          <dgm:resizeHandles val="exact"/>
        </dgm:presLayoutVars>
      </dgm:prSet>
      <dgm:spPr/>
    </dgm:pt>
    <dgm:pt modelId="{F70C4AD1-2303-4ADE-937F-1A5EE6C08FAC}" type="pres">
      <dgm:prSet presAssocID="{A35DC5EF-9B76-4620-B38F-B1528AA2134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FDCB72D-B2CB-4517-9A4E-D5DB411F2EED}" type="pres">
      <dgm:prSet presAssocID="{B997D77C-270F-4513-A05E-CA47317D29FF}" presName="spacer" presStyleCnt="0"/>
      <dgm:spPr/>
    </dgm:pt>
    <dgm:pt modelId="{9A6713DB-A5F8-4B28-B7A6-B1083350B28F}" type="pres">
      <dgm:prSet presAssocID="{0E897B16-F2E4-40BF-BA0A-BF073EDB1CC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A6CA1DB-CDCA-444B-8DEF-F4D48607A61A}" type="pres">
      <dgm:prSet presAssocID="{CD3B2D0D-1FDC-42A4-9AA5-7606F6BF53C4}" presName="spacer" presStyleCnt="0"/>
      <dgm:spPr/>
    </dgm:pt>
    <dgm:pt modelId="{0DB2AD43-806E-41E7-A06F-95D5B5ACE5B3}" type="pres">
      <dgm:prSet presAssocID="{41A7BE81-927F-4A17-AC08-839E6F6DCB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F2E6512-1A3B-4B38-B9E8-309F5915BA9C}" type="pres">
      <dgm:prSet presAssocID="{61EB8A6F-D03B-406E-A6F3-425371B0F9C4}" presName="spacer" presStyleCnt="0"/>
      <dgm:spPr/>
    </dgm:pt>
    <dgm:pt modelId="{0FE7A2BF-5253-4780-B208-C0294DE2BBAE}" type="pres">
      <dgm:prSet presAssocID="{CBEE20AC-C303-49AD-9CD5-15F048E9F7B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027647-3BDD-42F4-BDB5-1F0361016CA5}" type="pres">
      <dgm:prSet presAssocID="{FC91B010-9B38-4717-8CA1-0382D1EB87C6}" presName="spacer" presStyleCnt="0"/>
      <dgm:spPr/>
    </dgm:pt>
    <dgm:pt modelId="{A5172BE5-213E-48AE-A837-8A3FFF1C4EAB}" type="pres">
      <dgm:prSet presAssocID="{8AF34D95-A8DD-4381-AC7E-A32504E58B7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8588203-7DF6-4611-A189-BC65A2E900F1}" type="presOf" srcId="{0E897B16-F2E4-40BF-BA0A-BF073EDB1CC7}" destId="{9A6713DB-A5F8-4B28-B7A6-B1083350B28F}" srcOrd="0" destOrd="0" presId="urn:microsoft.com/office/officeart/2005/8/layout/vList2"/>
    <dgm:cxn modelId="{1481EF10-3DEE-42F8-B62E-EFD561C6A913}" srcId="{FB61440E-7032-498A-944F-012D994AFCA3}" destId="{CBEE20AC-C303-49AD-9CD5-15F048E9F7BD}" srcOrd="3" destOrd="0" parTransId="{5AA1F287-CF3F-461E-86F6-08037D9204B4}" sibTransId="{FC91B010-9B38-4717-8CA1-0382D1EB87C6}"/>
    <dgm:cxn modelId="{7B9DBC3A-D4BF-4D11-8A1E-848E3B7C5639}" srcId="{FB61440E-7032-498A-944F-012D994AFCA3}" destId="{0E897B16-F2E4-40BF-BA0A-BF073EDB1CC7}" srcOrd="1" destOrd="0" parTransId="{C5F40165-ADC4-47BE-A95E-12DC49CA6713}" sibTransId="{CD3B2D0D-1FDC-42A4-9AA5-7606F6BF53C4}"/>
    <dgm:cxn modelId="{8CC56B5B-F0DE-4BAB-99CC-F9AA66744E1F}" srcId="{FB61440E-7032-498A-944F-012D994AFCA3}" destId="{8AF34D95-A8DD-4381-AC7E-A32504E58B70}" srcOrd="4" destOrd="0" parTransId="{D6D27282-762A-4662-9E68-85AC1A612561}" sibTransId="{26DE548B-FA6A-48C4-9885-16504C1EC7EB}"/>
    <dgm:cxn modelId="{2221BF4F-4C08-4891-8294-AD4F7190867B}" srcId="{FB61440E-7032-498A-944F-012D994AFCA3}" destId="{A35DC5EF-9B76-4620-B38F-B1528AA2134F}" srcOrd="0" destOrd="0" parTransId="{32CFA8FF-A1D4-43B9-A663-A6B7D2DA0308}" sibTransId="{B997D77C-270F-4513-A05E-CA47317D29FF}"/>
    <dgm:cxn modelId="{90C29A7F-3938-42B2-BA82-22CEE2E7BB68}" type="presOf" srcId="{CBEE20AC-C303-49AD-9CD5-15F048E9F7BD}" destId="{0FE7A2BF-5253-4780-B208-C0294DE2BBAE}" srcOrd="0" destOrd="0" presId="urn:microsoft.com/office/officeart/2005/8/layout/vList2"/>
    <dgm:cxn modelId="{043E57B1-398D-42E2-B866-7A2A7595A42D}" type="presOf" srcId="{A35DC5EF-9B76-4620-B38F-B1528AA2134F}" destId="{F70C4AD1-2303-4ADE-937F-1A5EE6C08FAC}" srcOrd="0" destOrd="0" presId="urn:microsoft.com/office/officeart/2005/8/layout/vList2"/>
    <dgm:cxn modelId="{12BB1DD0-957B-4B88-AF25-F122696F7B8C}" srcId="{FB61440E-7032-498A-944F-012D994AFCA3}" destId="{41A7BE81-927F-4A17-AC08-839E6F6DCB75}" srcOrd="2" destOrd="0" parTransId="{7F32C2FD-3380-4F63-9248-41DD966C6206}" sibTransId="{61EB8A6F-D03B-406E-A6F3-425371B0F9C4}"/>
    <dgm:cxn modelId="{F9A199E2-8D6B-427A-B4A3-41B668273E11}" type="presOf" srcId="{41A7BE81-927F-4A17-AC08-839E6F6DCB75}" destId="{0DB2AD43-806E-41E7-A06F-95D5B5ACE5B3}" srcOrd="0" destOrd="0" presId="urn:microsoft.com/office/officeart/2005/8/layout/vList2"/>
    <dgm:cxn modelId="{6BD8EAF8-73E9-4941-BD13-E79C070CE069}" type="presOf" srcId="{8AF34D95-A8DD-4381-AC7E-A32504E58B70}" destId="{A5172BE5-213E-48AE-A837-8A3FFF1C4EAB}" srcOrd="0" destOrd="0" presId="urn:microsoft.com/office/officeart/2005/8/layout/vList2"/>
    <dgm:cxn modelId="{8DD8AEFB-B4E8-427D-A5B5-66E8C2E7FFE4}" type="presOf" srcId="{FB61440E-7032-498A-944F-012D994AFCA3}" destId="{B5D6A9A4-0522-484A-93D0-30E8D2F899F3}" srcOrd="0" destOrd="0" presId="urn:microsoft.com/office/officeart/2005/8/layout/vList2"/>
    <dgm:cxn modelId="{4FF42DF1-2474-44AB-B186-2820830D7CA4}" type="presParOf" srcId="{B5D6A9A4-0522-484A-93D0-30E8D2F899F3}" destId="{F70C4AD1-2303-4ADE-937F-1A5EE6C08FAC}" srcOrd="0" destOrd="0" presId="urn:microsoft.com/office/officeart/2005/8/layout/vList2"/>
    <dgm:cxn modelId="{AFA62FCF-88B4-42FB-BC71-459C7F023D16}" type="presParOf" srcId="{B5D6A9A4-0522-484A-93D0-30E8D2F899F3}" destId="{DFDCB72D-B2CB-4517-9A4E-D5DB411F2EED}" srcOrd="1" destOrd="0" presId="urn:microsoft.com/office/officeart/2005/8/layout/vList2"/>
    <dgm:cxn modelId="{9A5EC1AB-A8CF-47D6-98CE-A1551EA79DF9}" type="presParOf" srcId="{B5D6A9A4-0522-484A-93D0-30E8D2F899F3}" destId="{9A6713DB-A5F8-4B28-B7A6-B1083350B28F}" srcOrd="2" destOrd="0" presId="urn:microsoft.com/office/officeart/2005/8/layout/vList2"/>
    <dgm:cxn modelId="{F8A45B24-93FE-4B4D-95D2-428A002FE764}" type="presParOf" srcId="{B5D6A9A4-0522-484A-93D0-30E8D2F899F3}" destId="{4A6CA1DB-CDCA-444B-8DEF-F4D48607A61A}" srcOrd="3" destOrd="0" presId="urn:microsoft.com/office/officeart/2005/8/layout/vList2"/>
    <dgm:cxn modelId="{96170F88-CE4D-4224-B065-215CBFB0E7AC}" type="presParOf" srcId="{B5D6A9A4-0522-484A-93D0-30E8D2F899F3}" destId="{0DB2AD43-806E-41E7-A06F-95D5B5ACE5B3}" srcOrd="4" destOrd="0" presId="urn:microsoft.com/office/officeart/2005/8/layout/vList2"/>
    <dgm:cxn modelId="{6079C61E-4286-4FFA-AD80-1F0B9BCAB279}" type="presParOf" srcId="{B5D6A9A4-0522-484A-93D0-30E8D2F899F3}" destId="{DF2E6512-1A3B-4B38-B9E8-309F5915BA9C}" srcOrd="5" destOrd="0" presId="urn:microsoft.com/office/officeart/2005/8/layout/vList2"/>
    <dgm:cxn modelId="{01BFEF92-9CB3-4335-A4D8-62A9D27EF99D}" type="presParOf" srcId="{B5D6A9A4-0522-484A-93D0-30E8D2F899F3}" destId="{0FE7A2BF-5253-4780-B208-C0294DE2BBAE}" srcOrd="6" destOrd="0" presId="urn:microsoft.com/office/officeart/2005/8/layout/vList2"/>
    <dgm:cxn modelId="{FA1E62C4-4260-419E-94D6-83EEC873DBCB}" type="presParOf" srcId="{B5D6A9A4-0522-484A-93D0-30E8D2F899F3}" destId="{2E027647-3BDD-42F4-BDB5-1F0361016CA5}" srcOrd="7" destOrd="0" presId="urn:microsoft.com/office/officeart/2005/8/layout/vList2"/>
    <dgm:cxn modelId="{1F9499CB-6820-47B2-8D41-289B3B94C202}" type="presParOf" srcId="{B5D6A9A4-0522-484A-93D0-30E8D2F899F3}" destId="{A5172BE5-213E-48AE-A837-8A3FFF1C4EA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B3BFB4-9AD0-4272-BC03-51CC4202BB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01A57D-4017-4972-86F2-DFF9D64D7CCF}">
      <dgm:prSet/>
      <dgm:spPr/>
      <dgm:t>
        <a:bodyPr/>
        <a:lstStyle/>
        <a:p>
          <a:r>
            <a:rPr lang="en-US"/>
            <a:t>1. Normalize a coluna Amount.</a:t>
          </a:r>
        </a:p>
      </dgm:t>
    </dgm:pt>
    <dgm:pt modelId="{A3B16B66-EFB2-4596-8E63-F0D686C6D746}" type="parTrans" cxnId="{08A7DC34-7A4A-437B-8A3F-3065F7B7B24C}">
      <dgm:prSet/>
      <dgm:spPr/>
      <dgm:t>
        <a:bodyPr/>
        <a:lstStyle/>
        <a:p>
          <a:endParaRPr lang="en-US"/>
        </a:p>
      </dgm:t>
    </dgm:pt>
    <dgm:pt modelId="{0C3504B6-BC63-42E5-871F-5E8218D0C967}" type="sibTrans" cxnId="{08A7DC34-7A4A-437B-8A3F-3065F7B7B24C}">
      <dgm:prSet/>
      <dgm:spPr/>
      <dgm:t>
        <a:bodyPr/>
        <a:lstStyle/>
        <a:p>
          <a:endParaRPr lang="en-US"/>
        </a:p>
      </dgm:t>
    </dgm:pt>
    <dgm:pt modelId="{69C601F1-20D0-4A96-B9F0-CDCBB4ACCA57}">
      <dgm:prSet/>
      <dgm:spPr/>
      <dgm:t>
        <a:bodyPr/>
        <a:lstStyle/>
        <a:p>
          <a:r>
            <a:rPr lang="en-US"/>
            <a:t>2. Separe dados em treino/teste.</a:t>
          </a:r>
        </a:p>
      </dgm:t>
    </dgm:pt>
    <dgm:pt modelId="{4954DAE4-B125-4D34-8942-CD1A34DD6411}" type="parTrans" cxnId="{0977E90B-E494-419F-9CE1-D1CF1B6D3B80}">
      <dgm:prSet/>
      <dgm:spPr/>
      <dgm:t>
        <a:bodyPr/>
        <a:lstStyle/>
        <a:p>
          <a:endParaRPr lang="en-US"/>
        </a:p>
      </dgm:t>
    </dgm:pt>
    <dgm:pt modelId="{61DF8CC6-FCBF-49C1-AB76-87CFA18EA1B4}" type="sibTrans" cxnId="{0977E90B-E494-419F-9CE1-D1CF1B6D3B80}">
      <dgm:prSet/>
      <dgm:spPr/>
      <dgm:t>
        <a:bodyPr/>
        <a:lstStyle/>
        <a:p>
          <a:endParaRPr lang="en-US"/>
        </a:p>
      </dgm:t>
    </dgm:pt>
    <dgm:pt modelId="{E8EACE27-36D5-4073-956B-D44FD4713234}">
      <dgm:prSet/>
      <dgm:spPr/>
      <dgm:t>
        <a:bodyPr/>
        <a:lstStyle/>
        <a:p>
          <a:r>
            <a:rPr lang="en-US"/>
            <a:t>3. Balanceie com SMOTE.</a:t>
          </a:r>
        </a:p>
      </dgm:t>
    </dgm:pt>
    <dgm:pt modelId="{9A5F4A94-0E94-442F-8875-848E9365C290}" type="parTrans" cxnId="{32679CCA-B031-4358-BCE2-9187EA2BBDEC}">
      <dgm:prSet/>
      <dgm:spPr/>
      <dgm:t>
        <a:bodyPr/>
        <a:lstStyle/>
        <a:p>
          <a:endParaRPr lang="en-US"/>
        </a:p>
      </dgm:t>
    </dgm:pt>
    <dgm:pt modelId="{1A1BC93E-30A5-45B0-A358-9CFB98FF41A6}" type="sibTrans" cxnId="{32679CCA-B031-4358-BCE2-9187EA2BBDEC}">
      <dgm:prSet/>
      <dgm:spPr/>
      <dgm:t>
        <a:bodyPr/>
        <a:lstStyle/>
        <a:p>
          <a:endParaRPr lang="en-US"/>
        </a:p>
      </dgm:t>
    </dgm:pt>
    <dgm:pt modelId="{191A1D18-1ED2-4376-A8F0-3938DD8D41C8}">
      <dgm:prSet/>
      <dgm:spPr/>
      <dgm:t>
        <a:bodyPr/>
        <a:lstStyle/>
        <a:p>
          <a:r>
            <a:rPr lang="en-US"/>
            <a:t>4. Treine Regressão Logística.</a:t>
          </a:r>
        </a:p>
      </dgm:t>
    </dgm:pt>
    <dgm:pt modelId="{A966194E-B60E-47EF-86BC-A6F865D649E8}" type="parTrans" cxnId="{6232E655-2BB9-4ECB-8354-4B95AD625616}">
      <dgm:prSet/>
      <dgm:spPr/>
      <dgm:t>
        <a:bodyPr/>
        <a:lstStyle/>
        <a:p>
          <a:endParaRPr lang="en-US"/>
        </a:p>
      </dgm:t>
    </dgm:pt>
    <dgm:pt modelId="{BAB06E47-8645-44CC-9702-CDA59DE05F9A}" type="sibTrans" cxnId="{6232E655-2BB9-4ECB-8354-4B95AD625616}">
      <dgm:prSet/>
      <dgm:spPr/>
      <dgm:t>
        <a:bodyPr/>
        <a:lstStyle/>
        <a:p>
          <a:endParaRPr lang="en-US"/>
        </a:p>
      </dgm:t>
    </dgm:pt>
    <dgm:pt modelId="{BCFEA267-80D9-47C4-B7FE-A424A6571E6B}">
      <dgm:prSet/>
      <dgm:spPr/>
      <dgm:t>
        <a:bodyPr/>
        <a:lstStyle/>
        <a:p>
          <a:r>
            <a:rPr lang="en-US"/>
            <a:t>5. Avalie com precisão, recall e F1-score.</a:t>
          </a:r>
        </a:p>
      </dgm:t>
    </dgm:pt>
    <dgm:pt modelId="{3446BE02-49BB-4D1B-89BD-0E71DA5A08DA}" type="parTrans" cxnId="{5E11C241-1FF8-48EE-B29C-D159D2741669}">
      <dgm:prSet/>
      <dgm:spPr/>
      <dgm:t>
        <a:bodyPr/>
        <a:lstStyle/>
        <a:p>
          <a:endParaRPr lang="en-US"/>
        </a:p>
      </dgm:t>
    </dgm:pt>
    <dgm:pt modelId="{6855128E-0E5F-419A-8929-317B3A35BFE8}" type="sibTrans" cxnId="{5E11C241-1FF8-48EE-B29C-D159D2741669}">
      <dgm:prSet/>
      <dgm:spPr/>
      <dgm:t>
        <a:bodyPr/>
        <a:lstStyle/>
        <a:p>
          <a:endParaRPr lang="en-US"/>
        </a:p>
      </dgm:t>
    </dgm:pt>
    <dgm:pt modelId="{F2FE7881-1CAB-4AE7-AF02-E859E26D9922}" type="pres">
      <dgm:prSet presAssocID="{7EB3BFB4-9AD0-4272-BC03-51CC4202BBAB}" presName="linear" presStyleCnt="0">
        <dgm:presLayoutVars>
          <dgm:animLvl val="lvl"/>
          <dgm:resizeHandles val="exact"/>
        </dgm:presLayoutVars>
      </dgm:prSet>
      <dgm:spPr/>
    </dgm:pt>
    <dgm:pt modelId="{DBD93A96-B3AB-4B24-BB20-F3E409129A08}" type="pres">
      <dgm:prSet presAssocID="{E001A57D-4017-4972-86F2-DFF9D64D7CC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D42C51-5E2B-496B-A336-0173F24537DC}" type="pres">
      <dgm:prSet presAssocID="{0C3504B6-BC63-42E5-871F-5E8218D0C967}" presName="spacer" presStyleCnt="0"/>
      <dgm:spPr/>
    </dgm:pt>
    <dgm:pt modelId="{C4B07EEC-4873-47A9-AE9B-2C1A5717CD16}" type="pres">
      <dgm:prSet presAssocID="{69C601F1-20D0-4A96-B9F0-CDCBB4ACCA5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E91BEC5-1707-4688-A918-DA776C3DB938}" type="pres">
      <dgm:prSet presAssocID="{61DF8CC6-FCBF-49C1-AB76-87CFA18EA1B4}" presName="spacer" presStyleCnt="0"/>
      <dgm:spPr/>
    </dgm:pt>
    <dgm:pt modelId="{D5238F23-64EA-44A3-A5DE-304B7C4D0211}" type="pres">
      <dgm:prSet presAssocID="{E8EACE27-36D5-4073-956B-D44FD47132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220E2EA-C066-4D6B-91D4-62EA634D19DB}" type="pres">
      <dgm:prSet presAssocID="{1A1BC93E-30A5-45B0-A358-9CFB98FF41A6}" presName="spacer" presStyleCnt="0"/>
      <dgm:spPr/>
    </dgm:pt>
    <dgm:pt modelId="{43B59CE3-547F-45FD-AA94-03C325A93DFB}" type="pres">
      <dgm:prSet presAssocID="{191A1D18-1ED2-4376-A8F0-3938DD8D41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81B0DC6-AB2D-4FFE-AC59-42A339702384}" type="pres">
      <dgm:prSet presAssocID="{BAB06E47-8645-44CC-9702-CDA59DE05F9A}" presName="spacer" presStyleCnt="0"/>
      <dgm:spPr/>
    </dgm:pt>
    <dgm:pt modelId="{65C59B10-C33B-4BA1-8EB9-FDE1F3C27B86}" type="pres">
      <dgm:prSet presAssocID="{BCFEA267-80D9-47C4-B7FE-A424A6571E6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977E90B-E494-419F-9CE1-D1CF1B6D3B80}" srcId="{7EB3BFB4-9AD0-4272-BC03-51CC4202BBAB}" destId="{69C601F1-20D0-4A96-B9F0-CDCBB4ACCA57}" srcOrd="1" destOrd="0" parTransId="{4954DAE4-B125-4D34-8942-CD1A34DD6411}" sibTransId="{61DF8CC6-FCBF-49C1-AB76-87CFA18EA1B4}"/>
    <dgm:cxn modelId="{08A7DC34-7A4A-437B-8A3F-3065F7B7B24C}" srcId="{7EB3BFB4-9AD0-4272-BC03-51CC4202BBAB}" destId="{E001A57D-4017-4972-86F2-DFF9D64D7CCF}" srcOrd="0" destOrd="0" parTransId="{A3B16B66-EFB2-4596-8E63-F0D686C6D746}" sibTransId="{0C3504B6-BC63-42E5-871F-5E8218D0C967}"/>
    <dgm:cxn modelId="{9F85155C-4EC4-4DC5-AEA9-F6E3FC9ADB22}" type="presOf" srcId="{E8EACE27-36D5-4073-956B-D44FD4713234}" destId="{D5238F23-64EA-44A3-A5DE-304B7C4D0211}" srcOrd="0" destOrd="0" presId="urn:microsoft.com/office/officeart/2005/8/layout/vList2"/>
    <dgm:cxn modelId="{5E11C241-1FF8-48EE-B29C-D159D2741669}" srcId="{7EB3BFB4-9AD0-4272-BC03-51CC4202BBAB}" destId="{BCFEA267-80D9-47C4-B7FE-A424A6571E6B}" srcOrd="4" destOrd="0" parTransId="{3446BE02-49BB-4D1B-89BD-0E71DA5A08DA}" sibTransId="{6855128E-0E5F-419A-8929-317B3A35BFE8}"/>
    <dgm:cxn modelId="{6232E655-2BB9-4ECB-8354-4B95AD625616}" srcId="{7EB3BFB4-9AD0-4272-BC03-51CC4202BBAB}" destId="{191A1D18-1ED2-4376-A8F0-3938DD8D41C8}" srcOrd="3" destOrd="0" parTransId="{A966194E-B60E-47EF-86BC-A6F865D649E8}" sibTransId="{BAB06E47-8645-44CC-9702-CDA59DE05F9A}"/>
    <dgm:cxn modelId="{D67EF4AF-4849-46F6-A904-C2DA0525A044}" type="presOf" srcId="{7EB3BFB4-9AD0-4272-BC03-51CC4202BBAB}" destId="{F2FE7881-1CAB-4AE7-AF02-E859E26D9922}" srcOrd="0" destOrd="0" presId="urn:microsoft.com/office/officeart/2005/8/layout/vList2"/>
    <dgm:cxn modelId="{32679CCA-B031-4358-BCE2-9187EA2BBDEC}" srcId="{7EB3BFB4-9AD0-4272-BC03-51CC4202BBAB}" destId="{E8EACE27-36D5-4073-956B-D44FD4713234}" srcOrd="2" destOrd="0" parTransId="{9A5F4A94-0E94-442F-8875-848E9365C290}" sibTransId="{1A1BC93E-30A5-45B0-A358-9CFB98FF41A6}"/>
    <dgm:cxn modelId="{8F4C6ED4-9FFF-4D6A-9F97-A0F339BA95C3}" type="presOf" srcId="{69C601F1-20D0-4A96-B9F0-CDCBB4ACCA57}" destId="{C4B07EEC-4873-47A9-AE9B-2C1A5717CD16}" srcOrd="0" destOrd="0" presId="urn:microsoft.com/office/officeart/2005/8/layout/vList2"/>
    <dgm:cxn modelId="{63D096ED-A72C-4C0C-9B1F-36A00DE12E0A}" type="presOf" srcId="{BCFEA267-80D9-47C4-B7FE-A424A6571E6B}" destId="{65C59B10-C33B-4BA1-8EB9-FDE1F3C27B86}" srcOrd="0" destOrd="0" presId="urn:microsoft.com/office/officeart/2005/8/layout/vList2"/>
    <dgm:cxn modelId="{2ED53EF4-3CB3-4F54-A5C1-92FFFDA51D87}" type="presOf" srcId="{191A1D18-1ED2-4376-A8F0-3938DD8D41C8}" destId="{43B59CE3-547F-45FD-AA94-03C325A93DFB}" srcOrd="0" destOrd="0" presId="urn:microsoft.com/office/officeart/2005/8/layout/vList2"/>
    <dgm:cxn modelId="{B5AE45F9-FB92-47CA-8716-4F5DDD5435E2}" type="presOf" srcId="{E001A57D-4017-4972-86F2-DFF9D64D7CCF}" destId="{DBD93A96-B3AB-4B24-BB20-F3E409129A08}" srcOrd="0" destOrd="0" presId="urn:microsoft.com/office/officeart/2005/8/layout/vList2"/>
    <dgm:cxn modelId="{EF176487-5397-49EF-A092-A19DD3450E1E}" type="presParOf" srcId="{F2FE7881-1CAB-4AE7-AF02-E859E26D9922}" destId="{DBD93A96-B3AB-4B24-BB20-F3E409129A08}" srcOrd="0" destOrd="0" presId="urn:microsoft.com/office/officeart/2005/8/layout/vList2"/>
    <dgm:cxn modelId="{5789540F-406C-4D21-B2EA-67AFD3FEC890}" type="presParOf" srcId="{F2FE7881-1CAB-4AE7-AF02-E859E26D9922}" destId="{DCD42C51-5E2B-496B-A336-0173F24537DC}" srcOrd="1" destOrd="0" presId="urn:microsoft.com/office/officeart/2005/8/layout/vList2"/>
    <dgm:cxn modelId="{A2EA0E70-1277-4C53-90FE-45C92BD4D7BB}" type="presParOf" srcId="{F2FE7881-1CAB-4AE7-AF02-E859E26D9922}" destId="{C4B07EEC-4873-47A9-AE9B-2C1A5717CD16}" srcOrd="2" destOrd="0" presId="urn:microsoft.com/office/officeart/2005/8/layout/vList2"/>
    <dgm:cxn modelId="{6F399B1D-9919-4F4D-BD58-A5C14E637FA4}" type="presParOf" srcId="{F2FE7881-1CAB-4AE7-AF02-E859E26D9922}" destId="{7E91BEC5-1707-4688-A918-DA776C3DB938}" srcOrd="3" destOrd="0" presId="urn:microsoft.com/office/officeart/2005/8/layout/vList2"/>
    <dgm:cxn modelId="{C0BDC0AC-1C14-49D5-9662-F56AF1122018}" type="presParOf" srcId="{F2FE7881-1CAB-4AE7-AF02-E859E26D9922}" destId="{D5238F23-64EA-44A3-A5DE-304B7C4D0211}" srcOrd="4" destOrd="0" presId="urn:microsoft.com/office/officeart/2005/8/layout/vList2"/>
    <dgm:cxn modelId="{F4718EF6-4BC7-4D11-AC35-7792B5A3D429}" type="presParOf" srcId="{F2FE7881-1CAB-4AE7-AF02-E859E26D9922}" destId="{3220E2EA-C066-4D6B-91D4-62EA634D19DB}" srcOrd="5" destOrd="0" presId="urn:microsoft.com/office/officeart/2005/8/layout/vList2"/>
    <dgm:cxn modelId="{223B7E14-E602-4D47-A5C8-73516F91B286}" type="presParOf" srcId="{F2FE7881-1CAB-4AE7-AF02-E859E26D9922}" destId="{43B59CE3-547F-45FD-AA94-03C325A93DFB}" srcOrd="6" destOrd="0" presId="urn:microsoft.com/office/officeart/2005/8/layout/vList2"/>
    <dgm:cxn modelId="{F86D0A0B-7D51-4D6B-9B6B-5DBBADACE895}" type="presParOf" srcId="{F2FE7881-1CAB-4AE7-AF02-E859E26D9922}" destId="{B81B0DC6-AB2D-4FFE-AC59-42A339702384}" srcOrd="7" destOrd="0" presId="urn:microsoft.com/office/officeart/2005/8/layout/vList2"/>
    <dgm:cxn modelId="{551D002D-5BB6-40F6-929A-E7F28D4FA9AE}" type="presParOf" srcId="{F2FE7881-1CAB-4AE7-AF02-E859E26D9922}" destId="{65C59B10-C33B-4BA1-8EB9-FDE1F3C27B8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84AEBB-CF64-47F7-8B90-912EEB6F3648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73F51-2682-4FAE-BAA1-54550EC6FABD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77A31-9D53-4BBF-A026-1E46CE05CA65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Revisar problemas identificados na EDA.</a:t>
          </a:r>
        </a:p>
      </dsp:txBody>
      <dsp:txXfrm>
        <a:off x="4956" y="2131929"/>
        <a:ext cx="1436132" cy="574453"/>
      </dsp:txXfrm>
    </dsp:sp>
    <dsp:sp modelId="{2ACA386E-5629-4859-8802-0322A3003100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7AE543-88E4-4B7C-B38C-2156B5D64AB2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E0A63-29A0-4809-B251-F32D71D44082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Tratar valores extremos e normalização.</a:t>
          </a:r>
        </a:p>
      </dsp:txBody>
      <dsp:txXfrm>
        <a:off x="1692413" y="2131929"/>
        <a:ext cx="1436132" cy="574453"/>
      </dsp:txXfrm>
    </dsp:sp>
    <dsp:sp modelId="{41265227-852D-4BA6-858E-B7DC2BBB47C6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44EA3E-177B-465F-BCA8-8F8B7E20758D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39BC1-99FF-4B1B-8D73-6E110E6A3516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Aplicar técnicas para lidar com desbalanceamento.</a:t>
          </a:r>
        </a:p>
      </dsp:txBody>
      <dsp:txXfrm>
        <a:off x="3379869" y="2131929"/>
        <a:ext cx="1436132" cy="574453"/>
      </dsp:txXfrm>
    </dsp:sp>
    <dsp:sp modelId="{53FF9DA3-463D-4097-A10B-CA0681915AC5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7E7D6-7611-4E8F-9FB1-509D4124A480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7396E-D2F1-423B-90E9-85E3462931AF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Preparar features para modelos de ML.</a:t>
          </a:r>
        </a:p>
      </dsp:txBody>
      <dsp:txXfrm>
        <a:off x="5067325" y="2131929"/>
        <a:ext cx="1436132" cy="574453"/>
      </dsp:txXfrm>
    </dsp:sp>
    <dsp:sp modelId="{92B71AAC-E1CE-40F5-8FBB-3DF0FF78B2FE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7A49C-2DED-400E-958C-2CE4F6C3A6F1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EDAF1-8611-439D-A3B3-5CD3FB599991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Construir o primeiro modelo de classificação.</a:t>
          </a:r>
        </a:p>
      </dsp:txBody>
      <dsp:txXfrm>
        <a:off x="6754781" y="2131929"/>
        <a:ext cx="1436132" cy="57445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0C45C-83D1-4246-A4C1-82583EA88F9D}">
      <dsp:nvSpPr>
        <dsp:cNvPr id="0" name=""/>
        <dsp:cNvSpPr/>
      </dsp:nvSpPr>
      <dsp:spPr>
        <a:xfrm>
          <a:off x="0" y="276002"/>
          <a:ext cx="8195871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Pré-processamento é fundamental.</a:t>
          </a:r>
        </a:p>
      </dsp:txBody>
      <dsp:txXfrm>
        <a:off x="35125" y="311127"/>
        <a:ext cx="8125621" cy="649299"/>
      </dsp:txXfrm>
    </dsp:sp>
    <dsp:sp modelId="{C6A22324-7F4A-4BC1-B181-0770D1582C79}">
      <dsp:nvSpPr>
        <dsp:cNvPr id="0" name=""/>
        <dsp:cNvSpPr/>
      </dsp:nvSpPr>
      <dsp:spPr>
        <a:xfrm>
          <a:off x="0" y="1081952"/>
          <a:ext cx="8195871" cy="71954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Balanceamento crítico para fraude.</a:t>
          </a:r>
        </a:p>
      </dsp:txBody>
      <dsp:txXfrm>
        <a:off x="35125" y="1117077"/>
        <a:ext cx="8125621" cy="649299"/>
      </dsp:txXfrm>
    </dsp:sp>
    <dsp:sp modelId="{20E05B63-4AB6-4860-8819-2B6583C8287E}">
      <dsp:nvSpPr>
        <dsp:cNvPr id="0" name=""/>
        <dsp:cNvSpPr/>
      </dsp:nvSpPr>
      <dsp:spPr>
        <a:xfrm>
          <a:off x="0" y="1887902"/>
          <a:ext cx="8195871" cy="71954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Criamos modelo baseline (Regressão Logística).</a:t>
          </a:r>
        </a:p>
      </dsp:txBody>
      <dsp:txXfrm>
        <a:off x="35125" y="1923027"/>
        <a:ext cx="8125621" cy="649299"/>
      </dsp:txXfrm>
    </dsp:sp>
    <dsp:sp modelId="{813FE8D5-CE2A-4E92-835C-FD44AC45DF31}">
      <dsp:nvSpPr>
        <dsp:cNvPr id="0" name=""/>
        <dsp:cNvSpPr/>
      </dsp:nvSpPr>
      <dsp:spPr>
        <a:xfrm>
          <a:off x="0" y="2693852"/>
          <a:ext cx="8195871" cy="71954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Próxima aula: modelos avançados e comparação.</a:t>
          </a:r>
        </a:p>
      </dsp:txBody>
      <dsp:txXfrm>
        <a:off x="35125" y="2728977"/>
        <a:ext cx="8125621" cy="649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A930B-B5E7-475E-BEB1-FD7B16B81B16}">
      <dsp:nvSpPr>
        <dsp:cNvPr id="0" name=""/>
        <dsp:cNvSpPr/>
      </dsp:nvSpPr>
      <dsp:spPr>
        <a:xfrm>
          <a:off x="52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0B4D4-A6B4-4567-B963-630C15E90DE4}">
      <dsp:nvSpPr>
        <dsp:cNvPr id="0" name=""/>
        <dsp:cNvSpPr/>
      </dsp:nvSpPr>
      <dsp:spPr>
        <a:xfrm>
          <a:off x="2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Dataset desbalanceado (fraudes &lt;&lt; não fraudes).</a:t>
          </a:r>
        </a:p>
      </dsp:txBody>
      <dsp:txXfrm>
        <a:off x="25435" y="2024704"/>
        <a:ext cx="1800000" cy="720000"/>
      </dsp:txXfrm>
    </dsp:sp>
    <dsp:sp modelId="{6C0EAE72-03B7-44DD-B5EC-0269F7BD6E6F}">
      <dsp:nvSpPr>
        <dsp:cNvPr id="0" name=""/>
        <dsp:cNvSpPr/>
      </dsp:nvSpPr>
      <dsp:spPr>
        <a:xfrm>
          <a:off x="263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129BE-84B2-4B17-9206-D599EBFFFB2C}">
      <dsp:nvSpPr>
        <dsp:cNvPr id="0" name=""/>
        <dsp:cNvSpPr/>
      </dsp:nvSpPr>
      <dsp:spPr>
        <a:xfrm>
          <a:off x="214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Valores de transações com grande variação.</a:t>
          </a:r>
        </a:p>
      </dsp:txBody>
      <dsp:txXfrm>
        <a:off x="2140435" y="2024704"/>
        <a:ext cx="1800000" cy="720000"/>
      </dsp:txXfrm>
    </dsp:sp>
    <dsp:sp modelId="{3B82DC6D-1B28-47AC-B05E-7AD94F79331C}">
      <dsp:nvSpPr>
        <dsp:cNvPr id="0" name=""/>
        <dsp:cNvSpPr/>
      </dsp:nvSpPr>
      <dsp:spPr>
        <a:xfrm>
          <a:off x="475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5927C-B521-4DE5-A255-26BA1DBDBBE5}">
      <dsp:nvSpPr>
        <dsp:cNvPr id="0" name=""/>
        <dsp:cNvSpPr/>
      </dsp:nvSpPr>
      <dsp:spPr>
        <a:xfrm>
          <a:off x="425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Importância de padronizar os dados.</a:t>
          </a:r>
        </a:p>
      </dsp:txBody>
      <dsp:txXfrm>
        <a:off x="4255435" y="2024704"/>
        <a:ext cx="1800000" cy="720000"/>
      </dsp:txXfrm>
    </dsp:sp>
    <dsp:sp modelId="{1CF3E53A-B6AE-4F5D-8583-C5826077CF50}">
      <dsp:nvSpPr>
        <dsp:cNvPr id="0" name=""/>
        <dsp:cNvSpPr/>
      </dsp:nvSpPr>
      <dsp:spPr>
        <a:xfrm>
          <a:off x="686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68C7F-131B-4CF4-8F54-AC9F16DB545C}">
      <dsp:nvSpPr>
        <dsp:cNvPr id="0" name=""/>
        <dsp:cNvSpPr/>
      </dsp:nvSpPr>
      <dsp:spPr>
        <a:xfrm>
          <a:off x="637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Garantir que o modelo aprenda a detectar fraudes.</a:t>
          </a:r>
        </a:p>
      </dsp:txBody>
      <dsp:txXfrm>
        <a:off x="6370435" y="202470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5521D-F446-4CE5-B597-7BE4F8560E2E}">
      <dsp:nvSpPr>
        <dsp:cNvPr id="0" name=""/>
        <dsp:cNvSpPr/>
      </dsp:nvSpPr>
      <dsp:spPr>
        <a:xfrm>
          <a:off x="52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83E9A-D04A-4584-A3E9-DDA45FF0743F}">
      <dsp:nvSpPr>
        <dsp:cNvPr id="0" name=""/>
        <dsp:cNvSpPr/>
      </dsp:nvSpPr>
      <dsp:spPr>
        <a:xfrm>
          <a:off x="2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Normalização ajusta os dados para uma mesma escala.</a:t>
          </a:r>
        </a:p>
      </dsp:txBody>
      <dsp:txXfrm>
        <a:off x="25435" y="2024704"/>
        <a:ext cx="1800000" cy="720000"/>
      </dsp:txXfrm>
    </dsp:sp>
    <dsp:sp modelId="{A6B1ADDE-5531-4F89-9F85-D0F7DF793872}">
      <dsp:nvSpPr>
        <dsp:cNvPr id="0" name=""/>
        <dsp:cNvSpPr/>
      </dsp:nvSpPr>
      <dsp:spPr>
        <a:xfrm>
          <a:off x="263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2EF91-A00E-4C1E-BF57-60C22CE14C6C}">
      <dsp:nvSpPr>
        <dsp:cNvPr id="0" name=""/>
        <dsp:cNvSpPr/>
      </dsp:nvSpPr>
      <dsp:spPr>
        <a:xfrm>
          <a:off x="214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Divisão treino/teste garante avaliação justa.</a:t>
          </a:r>
        </a:p>
      </dsp:txBody>
      <dsp:txXfrm>
        <a:off x="2140435" y="2024704"/>
        <a:ext cx="1800000" cy="720000"/>
      </dsp:txXfrm>
    </dsp:sp>
    <dsp:sp modelId="{02905BFB-1273-4E36-92EA-BDA2593F9E1B}">
      <dsp:nvSpPr>
        <dsp:cNvPr id="0" name=""/>
        <dsp:cNvSpPr/>
      </dsp:nvSpPr>
      <dsp:spPr>
        <a:xfrm>
          <a:off x="4750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DBCC1-631D-4B0D-934F-D11826557AF0}">
      <dsp:nvSpPr>
        <dsp:cNvPr id="0" name=""/>
        <dsp:cNvSpPr/>
      </dsp:nvSpPr>
      <dsp:spPr>
        <a:xfrm>
          <a:off x="4255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Balanceamento trata desbalanceamento.</a:t>
          </a:r>
        </a:p>
      </dsp:txBody>
      <dsp:txXfrm>
        <a:off x="4255435" y="2024704"/>
        <a:ext cx="1800000" cy="720000"/>
      </dsp:txXfrm>
    </dsp:sp>
    <dsp:sp modelId="{65DE3F64-78CD-4637-8E16-4166C261B6BD}">
      <dsp:nvSpPr>
        <dsp:cNvPr id="0" name=""/>
        <dsp:cNvSpPr/>
      </dsp:nvSpPr>
      <dsp:spPr>
        <a:xfrm>
          <a:off x="6865435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C6265-2DEC-4545-84D5-9EFE49F613DA}">
      <dsp:nvSpPr>
        <dsp:cNvPr id="0" name=""/>
        <dsp:cNvSpPr/>
      </dsp:nvSpPr>
      <dsp:spPr>
        <a:xfrm>
          <a:off x="6370435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Ferramentas: sklearn.preprocessing, train_test_split, imblearn.</a:t>
          </a:r>
        </a:p>
      </dsp:txBody>
      <dsp:txXfrm>
        <a:off x="6370435" y="202470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9D6BE-A739-4C39-9972-6450312FB438}">
      <dsp:nvSpPr>
        <dsp:cNvPr id="0" name=""/>
        <dsp:cNvSpPr/>
      </dsp:nvSpPr>
      <dsp:spPr>
        <a:xfrm>
          <a:off x="285002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EF74C-B681-4AF5-9CFF-1D98CDDD8E45}">
      <dsp:nvSpPr>
        <dsp:cNvPr id="0" name=""/>
        <dsp:cNvSpPr/>
      </dsp:nvSpPr>
      <dsp:spPr>
        <a:xfrm>
          <a:off x="471700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21BF7F-0325-4254-8D3F-0C1F46A5EDC5}">
      <dsp:nvSpPr>
        <dsp:cNvPr id="0" name=""/>
        <dsp:cNvSpPr/>
      </dsp:nvSpPr>
      <dsp:spPr>
        <a:xfrm>
          <a:off x="4956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Por que normalizar?</a:t>
          </a:r>
        </a:p>
      </dsp:txBody>
      <dsp:txXfrm>
        <a:off x="4956" y="2131929"/>
        <a:ext cx="1436132" cy="574453"/>
      </dsp:txXfrm>
    </dsp:sp>
    <dsp:sp modelId="{48B871F1-913E-4AB4-9357-38C7F8390FB5}">
      <dsp:nvSpPr>
        <dsp:cNvPr id="0" name=""/>
        <dsp:cNvSpPr/>
      </dsp:nvSpPr>
      <dsp:spPr>
        <a:xfrm>
          <a:off x="1972458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68FE4-FB53-4123-A3EA-1BC37CF0CAB7}">
      <dsp:nvSpPr>
        <dsp:cNvPr id="0" name=""/>
        <dsp:cNvSpPr/>
      </dsp:nvSpPr>
      <dsp:spPr>
        <a:xfrm>
          <a:off x="2159156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FB45A-BFAE-4321-B03F-C2036679CF8C}">
      <dsp:nvSpPr>
        <dsp:cNvPr id="0" name=""/>
        <dsp:cNvSpPr/>
      </dsp:nvSpPr>
      <dsp:spPr>
        <a:xfrm>
          <a:off x="1692413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Modelos baseados em distância são sensíveis a escala.</a:t>
          </a:r>
        </a:p>
      </dsp:txBody>
      <dsp:txXfrm>
        <a:off x="1692413" y="2131929"/>
        <a:ext cx="1436132" cy="574453"/>
      </dsp:txXfrm>
    </dsp:sp>
    <dsp:sp modelId="{2AE7A48D-2266-4CCE-8F6C-931249221E91}">
      <dsp:nvSpPr>
        <dsp:cNvPr id="0" name=""/>
        <dsp:cNvSpPr/>
      </dsp:nvSpPr>
      <dsp:spPr>
        <a:xfrm>
          <a:off x="3659914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50391-47D1-4BBB-A6A4-F62FBBD8B4CE}">
      <dsp:nvSpPr>
        <dsp:cNvPr id="0" name=""/>
        <dsp:cNvSpPr/>
      </dsp:nvSpPr>
      <dsp:spPr>
        <a:xfrm>
          <a:off x="3846612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C79A0-57E6-42DF-928D-39F56C958AB5}">
      <dsp:nvSpPr>
        <dsp:cNvPr id="0" name=""/>
        <dsp:cNvSpPr/>
      </dsp:nvSpPr>
      <dsp:spPr>
        <a:xfrm>
          <a:off x="3379869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Técnicas:</a:t>
          </a:r>
        </a:p>
      </dsp:txBody>
      <dsp:txXfrm>
        <a:off x="3379869" y="2131929"/>
        <a:ext cx="1436132" cy="574453"/>
      </dsp:txXfrm>
    </dsp:sp>
    <dsp:sp modelId="{2C09AF3B-C982-46A4-98ED-20F0B7AB65AF}">
      <dsp:nvSpPr>
        <dsp:cNvPr id="0" name=""/>
        <dsp:cNvSpPr/>
      </dsp:nvSpPr>
      <dsp:spPr>
        <a:xfrm>
          <a:off x="5347371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4EF7B2-7692-41F8-B350-F14C8141BDBC}">
      <dsp:nvSpPr>
        <dsp:cNvPr id="0" name=""/>
        <dsp:cNvSpPr/>
      </dsp:nvSpPr>
      <dsp:spPr>
        <a:xfrm>
          <a:off x="5534068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AFD93-4389-47F6-B1E1-945AAF8278DD}">
      <dsp:nvSpPr>
        <dsp:cNvPr id="0" name=""/>
        <dsp:cNvSpPr/>
      </dsp:nvSpPr>
      <dsp:spPr>
        <a:xfrm>
          <a:off x="5067325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* StandardScaler (média=0, desvio=1)</a:t>
          </a:r>
        </a:p>
      </dsp:txBody>
      <dsp:txXfrm>
        <a:off x="5067325" y="2131929"/>
        <a:ext cx="1436132" cy="574453"/>
      </dsp:txXfrm>
    </dsp:sp>
    <dsp:sp modelId="{B4FB9F0F-BD0B-44F1-AE3E-F9753ECF0F89}">
      <dsp:nvSpPr>
        <dsp:cNvPr id="0" name=""/>
        <dsp:cNvSpPr/>
      </dsp:nvSpPr>
      <dsp:spPr>
        <a:xfrm>
          <a:off x="7034827" y="983022"/>
          <a:ext cx="876041" cy="8760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21F810-C1D5-4DEB-8C78-9F73D8E5ED27}">
      <dsp:nvSpPr>
        <dsp:cNvPr id="0" name=""/>
        <dsp:cNvSpPr/>
      </dsp:nvSpPr>
      <dsp:spPr>
        <a:xfrm>
          <a:off x="7221524" y="1169720"/>
          <a:ext cx="502646" cy="5026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A7710-4DB5-4A56-B574-37E8B55B3B56}">
      <dsp:nvSpPr>
        <dsp:cNvPr id="0" name=""/>
        <dsp:cNvSpPr/>
      </dsp:nvSpPr>
      <dsp:spPr>
        <a:xfrm>
          <a:off x="6754781" y="2131929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* MinMaxScaler (0–1).</a:t>
          </a:r>
        </a:p>
      </dsp:txBody>
      <dsp:txXfrm>
        <a:off x="6754781" y="2131929"/>
        <a:ext cx="1436132" cy="5744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DBDAB-87DC-42F7-BC8B-7A0E3FD07A75}">
      <dsp:nvSpPr>
        <dsp:cNvPr id="0" name=""/>
        <dsp:cNvSpPr/>
      </dsp:nvSpPr>
      <dsp:spPr>
        <a:xfrm>
          <a:off x="0" y="70194"/>
          <a:ext cx="8195871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Problema: Classe 0 ~99,8%, Classe 1 ~0,2%.</a:t>
          </a:r>
        </a:p>
      </dsp:txBody>
      <dsp:txXfrm>
        <a:off x="31613" y="101807"/>
        <a:ext cx="8132645" cy="584369"/>
      </dsp:txXfrm>
    </dsp:sp>
    <dsp:sp modelId="{7BB65ADC-20C5-4F03-B4D3-0823993F081F}">
      <dsp:nvSpPr>
        <dsp:cNvPr id="0" name=""/>
        <dsp:cNvSpPr/>
      </dsp:nvSpPr>
      <dsp:spPr>
        <a:xfrm>
          <a:off x="0" y="795549"/>
          <a:ext cx="8195871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Técnicas:</a:t>
          </a:r>
        </a:p>
      </dsp:txBody>
      <dsp:txXfrm>
        <a:off x="31613" y="827162"/>
        <a:ext cx="8132645" cy="584369"/>
      </dsp:txXfrm>
    </dsp:sp>
    <dsp:sp modelId="{34BF20F5-FE56-48D8-B422-3B9939461ADE}">
      <dsp:nvSpPr>
        <dsp:cNvPr id="0" name=""/>
        <dsp:cNvSpPr/>
      </dsp:nvSpPr>
      <dsp:spPr>
        <a:xfrm>
          <a:off x="0" y="1520905"/>
          <a:ext cx="8195871" cy="64759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* Subamostragem</a:t>
          </a:r>
        </a:p>
      </dsp:txBody>
      <dsp:txXfrm>
        <a:off x="31613" y="1552518"/>
        <a:ext cx="8132645" cy="584369"/>
      </dsp:txXfrm>
    </dsp:sp>
    <dsp:sp modelId="{ED417538-A330-41B6-9E65-1F873EC43ED6}">
      <dsp:nvSpPr>
        <dsp:cNvPr id="0" name=""/>
        <dsp:cNvSpPr/>
      </dsp:nvSpPr>
      <dsp:spPr>
        <a:xfrm>
          <a:off x="0" y="2246260"/>
          <a:ext cx="8195871" cy="64759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* Superamostragem</a:t>
          </a:r>
        </a:p>
      </dsp:txBody>
      <dsp:txXfrm>
        <a:off x="31613" y="2277873"/>
        <a:ext cx="8132645" cy="584369"/>
      </dsp:txXfrm>
    </dsp:sp>
    <dsp:sp modelId="{89C93854-81BF-474E-9C86-0D69CCE991BE}">
      <dsp:nvSpPr>
        <dsp:cNvPr id="0" name=""/>
        <dsp:cNvSpPr/>
      </dsp:nvSpPr>
      <dsp:spPr>
        <a:xfrm>
          <a:off x="0" y="2971615"/>
          <a:ext cx="8195871" cy="64759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* SMOTE (Synthetic Minority Over-sampling Technique).</a:t>
          </a:r>
        </a:p>
      </dsp:txBody>
      <dsp:txXfrm>
        <a:off x="31613" y="3003228"/>
        <a:ext cx="8132645" cy="5843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F8B88-F352-42D2-ADD5-2FA71072E78B}">
      <dsp:nvSpPr>
        <dsp:cNvPr id="0" name=""/>
        <dsp:cNvSpPr/>
      </dsp:nvSpPr>
      <dsp:spPr>
        <a:xfrm>
          <a:off x="73847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BAB024-A530-4049-82CA-698651A23251}">
      <dsp:nvSpPr>
        <dsp:cNvPr id="0" name=""/>
        <dsp:cNvSpPr/>
      </dsp:nvSpPr>
      <dsp:spPr>
        <a:xfrm>
          <a:off x="78583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Treino (~70–80%): ajuste do modelo.</a:t>
          </a:r>
        </a:p>
      </dsp:txBody>
      <dsp:txXfrm>
        <a:off x="78583" y="2183504"/>
        <a:ext cx="2399612" cy="720000"/>
      </dsp:txXfrm>
    </dsp:sp>
    <dsp:sp modelId="{E13C95FF-1922-4D3A-BF8D-213643042DF9}">
      <dsp:nvSpPr>
        <dsp:cNvPr id="0" name=""/>
        <dsp:cNvSpPr/>
      </dsp:nvSpPr>
      <dsp:spPr>
        <a:xfrm>
          <a:off x="3558022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31144-7F31-4240-9AA7-6099371FCE3A}">
      <dsp:nvSpPr>
        <dsp:cNvPr id="0" name=""/>
        <dsp:cNvSpPr/>
      </dsp:nvSpPr>
      <dsp:spPr>
        <a:xfrm>
          <a:off x="2898129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Teste (~20–30%): avaliação final.</a:t>
          </a:r>
        </a:p>
      </dsp:txBody>
      <dsp:txXfrm>
        <a:off x="2898129" y="2183504"/>
        <a:ext cx="2399612" cy="720000"/>
      </dsp:txXfrm>
    </dsp:sp>
    <dsp:sp modelId="{7075A68B-D8C6-430E-8462-C9C676038C62}">
      <dsp:nvSpPr>
        <dsp:cNvPr id="0" name=""/>
        <dsp:cNvSpPr/>
      </dsp:nvSpPr>
      <dsp:spPr>
        <a:xfrm>
          <a:off x="637756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2F4095-AF5B-4767-B287-C04E2EAE9CE7}">
      <dsp:nvSpPr>
        <dsp:cNvPr id="0" name=""/>
        <dsp:cNvSpPr/>
      </dsp:nvSpPr>
      <dsp:spPr>
        <a:xfrm>
          <a:off x="5717674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Biblioteca: train_test_split do Scikit-Learn.</a:t>
          </a:r>
        </a:p>
      </dsp:txBody>
      <dsp:txXfrm>
        <a:off x="5717674" y="2183504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595E2-B05C-4459-89F3-B24778621F81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92101-CD7B-4425-9B37-557F7A4BC3BF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Regressão Logística como baseline.</a:t>
          </a:r>
        </a:p>
      </dsp:txBody>
      <dsp:txXfrm>
        <a:off x="298991" y="1277365"/>
        <a:ext cx="2219346" cy="1377989"/>
      </dsp:txXfrm>
    </dsp:sp>
    <dsp:sp modelId="{A377231E-55B6-4B11-8459-0BDC22677E23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9E874-62B9-4B6E-A3DF-99508D02825D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Fácil de interpretar.</a:t>
          </a:r>
        </a:p>
      </dsp:txBody>
      <dsp:txXfrm>
        <a:off x="3116322" y="1277365"/>
        <a:ext cx="2219346" cy="1377989"/>
      </dsp:txXfrm>
    </dsp:sp>
    <dsp:sp modelId="{3CC55F14-9519-4537-ADAD-DC3EC1745364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ABD7D-5C50-4AD7-AE6C-58165EAB35D4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Permite avaliar precisão, recall, F1-score.</a:t>
          </a:r>
        </a:p>
      </dsp:txBody>
      <dsp:txXfrm>
        <a:off x="5933653" y="1277365"/>
        <a:ext cx="2219346" cy="13779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C4AD1-2303-4ADE-937F-1A5EE6C08FAC}">
      <dsp:nvSpPr>
        <dsp:cNvPr id="0" name=""/>
        <dsp:cNvSpPr/>
      </dsp:nvSpPr>
      <dsp:spPr>
        <a:xfrm>
          <a:off x="0" y="4472"/>
          <a:ext cx="819587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Acurácia pode ser enganosa.</a:t>
          </a:r>
        </a:p>
      </dsp:txBody>
      <dsp:txXfrm>
        <a:off x="32784" y="37256"/>
        <a:ext cx="8130303" cy="606012"/>
      </dsp:txXfrm>
    </dsp:sp>
    <dsp:sp modelId="{9A6713DB-A5F8-4B28-B7A6-B1083350B28F}">
      <dsp:nvSpPr>
        <dsp:cNvPr id="0" name=""/>
        <dsp:cNvSpPr/>
      </dsp:nvSpPr>
      <dsp:spPr>
        <a:xfrm>
          <a:off x="0" y="756692"/>
          <a:ext cx="8195871" cy="6715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Melhor usar:</a:t>
          </a:r>
        </a:p>
      </dsp:txBody>
      <dsp:txXfrm>
        <a:off x="32784" y="789476"/>
        <a:ext cx="8130303" cy="606012"/>
      </dsp:txXfrm>
    </dsp:sp>
    <dsp:sp modelId="{0DB2AD43-806E-41E7-A06F-95D5B5ACE5B3}">
      <dsp:nvSpPr>
        <dsp:cNvPr id="0" name=""/>
        <dsp:cNvSpPr/>
      </dsp:nvSpPr>
      <dsp:spPr>
        <a:xfrm>
          <a:off x="0" y="1508912"/>
          <a:ext cx="8195871" cy="6715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Recall → identificar fraudes.</a:t>
          </a:r>
        </a:p>
      </dsp:txBody>
      <dsp:txXfrm>
        <a:off x="32784" y="1541696"/>
        <a:ext cx="8130303" cy="606012"/>
      </dsp:txXfrm>
    </dsp:sp>
    <dsp:sp modelId="{0FE7A2BF-5253-4780-B208-C0294DE2BBAE}">
      <dsp:nvSpPr>
        <dsp:cNvPr id="0" name=""/>
        <dsp:cNvSpPr/>
      </dsp:nvSpPr>
      <dsp:spPr>
        <a:xfrm>
          <a:off x="0" y="2261132"/>
          <a:ext cx="8195871" cy="6715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Precision → fraudes corretas.</a:t>
          </a:r>
        </a:p>
      </dsp:txBody>
      <dsp:txXfrm>
        <a:off x="32784" y="2293916"/>
        <a:ext cx="8130303" cy="606012"/>
      </dsp:txXfrm>
    </dsp:sp>
    <dsp:sp modelId="{A5172BE5-213E-48AE-A837-8A3FFF1C4EAB}">
      <dsp:nvSpPr>
        <dsp:cNvPr id="0" name=""/>
        <dsp:cNvSpPr/>
      </dsp:nvSpPr>
      <dsp:spPr>
        <a:xfrm>
          <a:off x="0" y="3013352"/>
          <a:ext cx="8195871" cy="6715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* F1-score → equilíbrio.</a:t>
          </a:r>
        </a:p>
      </dsp:txBody>
      <dsp:txXfrm>
        <a:off x="32784" y="3046136"/>
        <a:ext cx="8130303" cy="6060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93A96-B3AB-4B24-BB20-F3E409129A08}">
      <dsp:nvSpPr>
        <dsp:cNvPr id="0" name=""/>
        <dsp:cNvSpPr/>
      </dsp:nvSpPr>
      <dsp:spPr>
        <a:xfrm>
          <a:off x="0" y="4472"/>
          <a:ext cx="819587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Normalize a coluna Amount.</a:t>
          </a:r>
        </a:p>
      </dsp:txBody>
      <dsp:txXfrm>
        <a:off x="32784" y="37256"/>
        <a:ext cx="8130303" cy="606012"/>
      </dsp:txXfrm>
    </dsp:sp>
    <dsp:sp modelId="{C4B07EEC-4873-47A9-AE9B-2C1A5717CD16}">
      <dsp:nvSpPr>
        <dsp:cNvPr id="0" name=""/>
        <dsp:cNvSpPr/>
      </dsp:nvSpPr>
      <dsp:spPr>
        <a:xfrm>
          <a:off x="0" y="756692"/>
          <a:ext cx="8195871" cy="6715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Separe dados em treino/teste.</a:t>
          </a:r>
        </a:p>
      </dsp:txBody>
      <dsp:txXfrm>
        <a:off x="32784" y="789476"/>
        <a:ext cx="8130303" cy="606012"/>
      </dsp:txXfrm>
    </dsp:sp>
    <dsp:sp modelId="{D5238F23-64EA-44A3-A5DE-304B7C4D0211}">
      <dsp:nvSpPr>
        <dsp:cNvPr id="0" name=""/>
        <dsp:cNvSpPr/>
      </dsp:nvSpPr>
      <dsp:spPr>
        <a:xfrm>
          <a:off x="0" y="1508912"/>
          <a:ext cx="8195871" cy="6715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Balanceie com SMOTE.</a:t>
          </a:r>
        </a:p>
      </dsp:txBody>
      <dsp:txXfrm>
        <a:off x="32784" y="1541696"/>
        <a:ext cx="8130303" cy="606012"/>
      </dsp:txXfrm>
    </dsp:sp>
    <dsp:sp modelId="{43B59CE3-547F-45FD-AA94-03C325A93DFB}">
      <dsp:nvSpPr>
        <dsp:cNvPr id="0" name=""/>
        <dsp:cNvSpPr/>
      </dsp:nvSpPr>
      <dsp:spPr>
        <a:xfrm>
          <a:off x="0" y="2261132"/>
          <a:ext cx="8195871" cy="6715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Treine Regressão Logística.</a:t>
          </a:r>
        </a:p>
      </dsp:txBody>
      <dsp:txXfrm>
        <a:off x="32784" y="2293916"/>
        <a:ext cx="8130303" cy="606012"/>
      </dsp:txXfrm>
    </dsp:sp>
    <dsp:sp modelId="{65C59B10-C33B-4BA1-8EB9-FDE1F3C27B86}">
      <dsp:nvSpPr>
        <dsp:cNvPr id="0" name=""/>
        <dsp:cNvSpPr/>
      </dsp:nvSpPr>
      <dsp:spPr>
        <a:xfrm>
          <a:off x="0" y="3013352"/>
          <a:ext cx="8195871" cy="6715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5. Avalie com precisão, recall e F1-score.</a:t>
          </a:r>
        </a:p>
      </dsp:txBody>
      <dsp:txXfrm>
        <a:off x="32784" y="3046136"/>
        <a:ext cx="8130303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Aula 3 – Pré-processamento e Modelagem Inicial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Curso: Python com IA – Detecção de Fraudes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Atividade Prática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2542A4-EE7B-4B0B-1432-05A235B2A3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569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Encerramento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29D86-D0E6-5CC5-3749-41A16AF51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03829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Objetivos da Aula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61BBA-0EDB-5A0B-550A-004A32D0A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7318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Revisão dos Desafios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ED82D-6A87-00A5-0539-2A169EA75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89989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Pré-processamento dos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FCC0D0-4E87-FA55-EF7F-EB926FB66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3621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Normalização de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704483-E337-8672-74A0-423F9725B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68662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Balanceamento de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DE380-A92F-29A6-79FF-D9D008327E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11981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Divisão Treino/Teste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6FB29A-4855-8321-80EC-7FAFB5CD6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69451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Primeiro Modelo de Classificação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B1D3B6-AEE1-0B1F-FB85-EA227BCAA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05052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Métricas de Avaliação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E3EF52-DA03-9214-FD0A-4543C41C5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23883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358</Words>
  <Application>Microsoft Office PowerPoint</Application>
  <PresentationFormat>Apresentação na tela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Aula 3 – Pré-processamento e Modelagem Inicial</vt:lpstr>
      <vt:lpstr>Objetivos da Aula</vt:lpstr>
      <vt:lpstr>Revisão dos Desafios</vt:lpstr>
      <vt:lpstr>Pré-processamento dos Dados</vt:lpstr>
      <vt:lpstr>Normalização de Features</vt:lpstr>
      <vt:lpstr>Balanceamento de Classes</vt:lpstr>
      <vt:lpstr>Divisão Treino/Teste</vt:lpstr>
      <vt:lpstr>Primeiro Modelo de Classificação</vt:lpstr>
      <vt:lpstr>Métricas de Avaliação</vt:lpstr>
      <vt:lpstr>Atividade Prática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Ramiro Junior</cp:lastModifiedBy>
  <cp:revision>1</cp:revision>
  <dcterms:created xsi:type="dcterms:W3CDTF">2013-01-27T09:14:16Z</dcterms:created>
  <dcterms:modified xsi:type="dcterms:W3CDTF">2025-08-28T23:38:26Z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5498d2-29ec-4c1a-b398-8a8e1b01e345_Enabled">
    <vt:lpwstr>true</vt:lpwstr>
  </property>
  <property fmtid="{D5CDD505-2E9C-101B-9397-08002B2CF9AE}" pid="3" name="MSIP_Label_975498d2-29ec-4c1a-b398-8a8e1b01e345_SetDate">
    <vt:lpwstr>2025-08-28T23:37:06Z</vt:lpwstr>
  </property>
  <property fmtid="{D5CDD505-2E9C-101B-9397-08002B2CF9AE}" pid="4" name="MSIP_Label_975498d2-29ec-4c1a-b398-8a8e1b01e345_Method">
    <vt:lpwstr>Standard</vt:lpwstr>
  </property>
  <property fmtid="{D5CDD505-2E9C-101B-9397-08002B2CF9AE}" pid="5" name="MSIP_Label_975498d2-29ec-4c1a-b398-8a8e1b01e345_Name">
    <vt:lpwstr>defa4170-0d19-0005-0004-bc88714345d2</vt:lpwstr>
  </property>
  <property fmtid="{D5CDD505-2E9C-101B-9397-08002B2CF9AE}" pid="6" name="MSIP_Label_975498d2-29ec-4c1a-b398-8a8e1b01e345_SiteId">
    <vt:lpwstr>28c27457-1a57-4ca5-a81f-93db7cacc421</vt:lpwstr>
  </property>
  <property fmtid="{D5CDD505-2E9C-101B-9397-08002B2CF9AE}" pid="7" name="MSIP_Label_975498d2-29ec-4c1a-b398-8a8e1b01e345_ActionId">
    <vt:lpwstr>b39890d9-5fec-486f-af17-f5971c86726f</vt:lpwstr>
  </property>
  <property fmtid="{D5CDD505-2E9C-101B-9397-08002B2CF9AE}" pid="8" name="MSIP_Label_975498d2-29ec-4c1a-b398-8a8e1b01e345_ContentBits">
    <vt:lpwstr>0</vt:lpwstr>
  </property>
  <property fmtid="{D5CDD505-2E9C-101B-9397-08002B2CF9AE}" pid="9" name="MSIP_Label_975498d2-29ec-4c1a-b398-8a8e1b01e345_Tag">
    <vt:lpwstr>10, 3, 0, 1</vt:lpwstr>
  </property>
</Properties>
</file>