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59" d="100"/>
          <a:sy n="59" d="100"/>
        </p:scale>
        <p:origin x="628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miro Junior" userId="46d360db-a543-4f10-a61d-e433b693d7d6" providerId="ADAL" clId="{6AC88129-6BEC-472D-B73A-3B703A5BCA13}"/>
    <pc:docChg chg="custSel mod modSld">
      <pc:chgData name="Ramiro Junior" userId="46d360db-a543-4f10-a61d-e433b693d7d6" providerId="ADAL" clId="{6AC88129-6BEC-472D-B73A-3B703A5BCA13}" dt="2025-08-30T12:09:08.110" v="12" actId="26606"/>
      <pc:docMkLst>
        <pc:docMk/>
      </pc:docMkLst>
      <pc:sldChg chg="addSp modSp mod setBg">
        <pc:chgData name="Ramiro Junior" userId="46d360db-a543-4f10-a61d-e433b693d7d6" providerId="ADAL" clId="{6AC88129-6BEC-472D-B73A-3B703A5BCA13}" dt="2025-08-30T12:06:41.454" v="0" actId="26606"/>
        <pc:sldMkLst>
          <pc:docMk/>
          <pc:sldMk cId="0" sldId="256"/>
        </pc:sldMkLst>
        <pc:spChg chg="mod">
          <ac:chgData name="Ramiro Junior" userId="46d360db-a543-4f10-a61d-e433b693d7d6" providerId="ADAL" clId="{6AC88129-6BEC-472D-B73A-3B703A5BCA13}" dt="2025-08-30T12:06:41.454" v="0" actId="26606"/>
          <ac:spMkLst>
            <pc:docMk/>
            <pc:sldMk cId="0" sldId="256"/>
            <ac:spMk id="2" creationId="{00000000-0000-0000-0000-000000000000}"/>
          </ac:spMkLst>
        </pc:spChg>
        <pc:spChg chg="mod">
          <ac:chgData name="Ramiro Junior" userId="46d360db-a543-4f10-a61d-e433b693d7d6" providerId="ADAL" clId="{6AC88129-6BEC-472D-B73A-3B703A5BCA13}" dt="2025-08-30T12:06:41.454" v="0" actId="26606"/>
          <ac:spMkLst>
            <pc:docMk/>
            <pc:sldMk cId="0" sldId="256"/>
            <ac:spMk id="3" creationId="{00000000-0000-0000-0000-000000000000}"/>
          </ac:spMkLst>
        </pc:spChg>
        <pc:spChg chg="add">
          <ac:chgData name="Ramiro Junior" userId="46d360db-a543-4f10-a61d-e433b693d7d6" providerId="ADAL" clId="{6AC88129-6BEC-472D-B73A-3B703A5BCA13}" dt="2025-08-30T12:06:41.454" v="0" actId="26606"/>
          <ac:spMkLst>
            <pc:docMk/>
            <pc:sldMk cId="0" sldId="256"/>
            <ac:spMk id="8" creationId="{6F5A5072-7B47-4D32-B52A-4EBBF590B8A5}"/>
          </ac:spMkLst>
        </pc:spChg>
        <pc:spChg chg="add">
          <ac:chgData name="Ramiro Junior" userId="46d360db-a543-4f10-a61d-e433b693d7d6" providerId="ADAL" clId="{6AC88129-6BEC-472D-B73A-3B703A5BCA13}" dt="2025-08-30T12:06:41.454" v="0" actId="26606"/>
          <ac:spMkLst>
            <pc:docMk/>
            <pc:sldMk cId="0" sldId="256"/>
            <ac:spMk id="10" creationId="{9715DAF0-AE1B-46C9-8A6B-DB2AA05AB91D}"/>
          </ac:spMkLst>
        </pc:spChg>
        <pc:spChg chg="add">
          <ac:chgData name="Ramiro Junior" userId="46d360db-a543-4f10-a61d-e433b693d7d6" providerId="ADAL" clId="{6AC88129-6BEC-472D-B73A-3B703A5BCA13}" dt="2025-08-30T12:06:41.454" v="0" actId="26606"/>
          <ac:spMkLst>
            <pc:docMk/>
            <pc:sldMk cId="0" sldId="256"/>
            <ac:spMk id="12" creationId="{6016219D-510E-4184-9090-6D5578A87BD1}"/>
          </ac:spMkLst>
        </pc:spChg>
        <pc:spChg chg="add">
          <ac:chgData name="Ramiro Junior" userId="46d360db-a543-4f10-a61d-e433b693d7d6" providerId="ADAL" clId="{6AC88129-6BEC-472D-B73A-3B703A5BCA13}" dt="2025-08-30T12:06:41.454" v="0" actId="26606"/>
          <ac:spMkLst>
            <pc:docMk/>
            <pc:sldMk cId="0" sldId="256"/>
            <ac:spMk id="14" creationId="{AFF4A713-7B75-4B21-90D7-5AB19547C728}"/>
          </ac:spMkLst>
        </pc:spChg>
        <pc:spChg chg="add">
          <ac:chgData name="Ramiro Junior" userId="46d360db-a543-4f10-a61d-e433b693d7d6" providerId="ADAL" clId="{6AC88129-6BEC-472D-B73A-3B703A5BCA13}" dt="2025-08-30T12:06:41.454" v="0" actId="26606"/>
          <ac:spMkLst>
            <pc:docMk/>
            <pc:sldMk cId="0" sldId="256"/>
            <ac:spMk id="16" creationId="{DC631C0B-6DA6-4E57-8231-CE32B3434A7E}"/>
          </ac:spMkLst>
        </pc:spChg>
        <pc:spChg chg="add">
          <ac:chgData name="Ramiro Junior" userId="46d360db-a543-4f10-a61d-e433b693d7d6" providerId="ADAL" clId="{6AC88129-6BEC-472D-B73A-3B703A5BCA13}" dt="2025-08-30T12:06:41.454" v="0" actId="26606"/>
          <ac:spMkLst>
            <pc:docMk/>
            <pc:sldMk cId="0" sldId="256"/>
            <ac:spMk id="18" creationId="{C29501E6-A978-4A61-9689-9085AF97A53A}"/>
          </ac:spMkLst>
        </pc:spChg>
      </pc:sldChg>
      <pc:sldChg chg="addSp delSp modSp mod setBg">
        <pc:chgData name="Ramiro Junior" userId="46d360db-a543-4f10-a61d-e433b693d7d6" providerId="ADAL" clId="{6AC88129-6BEC-472D-B73A-3B703A5BCA13}" dt="2025-08-30T12:06:50.867" v="2" actId="26606"/>
        <pc:sldMkLst>
          <pc:docMk/>
          <pc:sldMk cId="0" sldId="257"/>
        </pc:sldMkLst>
        <pc:spChg chg="mod">
          <ac:chgData name="Ramiro Junior" userId="46d360db-a543-4f10-a61d-e433b693d7d6" providerId="ADAL" clId="{6AC88129-6BEC-472D-B73A-3B703A5BCA13}" dt="2025-08-30T12:06:50.867" v="2" actId="26606"/>
          <ac:spMkLst>
            <pc:docMk/>
            <pc:sldMk cId="0" sldId="257"/>
            <ac:spMk id="2" creationId="{00000000-0000-0000-0000-000000000000}"/>
          </ac:spMkLst>
        </pc:spChg>
        <pc:spChg chg="del">
          <ac:chgData name="Ramiro Junior" userId="46d360db-a543-4f10-a61d-e433b693d7d6" providerId="ADAL" clId="{6AC88129-6BEC-472D-B73A-3B703A5BCA13}" dt="2025-08-30T12:06:50.867" v="2" actId="26606"/>
          <ac:spMkLst>
            <pc:docMk/>
            <pc:sldMk cId="0" sldId="257"/>
            <ac:spMk id="3" creationId="{00000000-0000-0000-0000-000000000000}"/>
          </ac:spMkLst>
        </pc:spChg>
        <pc:spChg chg="add">
          <ac:chgData name="Ramiro Junior" userId="46d360db-a543-4f10-a61d-e433b693d7d6" providerId="ADAL" clId="{6AC88129-6BEC-472D-B73A-3B703A5BCA13}" dt="2025-08-30T12:06:50.867" v="2" actId="26606"/>
          <ac:spMkLst>
            <pc:docMk/>
            <pc:sldMk cId="0" sldId="257"/>
            <ac:spMk id="9" creationId="{BACC6370-2D7E-4714-9D71-7542949D7D5D}"/>
          </ac:spMkLst>
        </pc:spChg>
        <pc:spChg chg="add">
          <ac:chgData name="Ramiro Junior" userId="46d360db-a543-4f10-a61d-e433b693d7d6" providerId="ADAL" clId="{6AC88129-6BEC-472D-B73A-3B703A5BCA13}" dt="2025-08-30T12:06:50.867" v="2" actId="26606"/>
          <ac:spMkLst>
            <pc:docMk/>
            <pc:sldMk cId="0" sldId="257"/>
            <ac:spMk id="11" creationId="{F68B3F68-107C-434F-AA38-110D5EA91B85}"/>
          </ac:spMkLst>
        </pc:spChg>
        <pc:spChg chg="add">
          <ac:chgData name="Ramiro Junior" userId="46d360db-a543-4f10-a61d-e433b693d7d6" providerId="ADAL" clId="{6AC88129-6BEC-472D-B73A-3B703A5BCA13}" dt="2025-08-30T12:06:50.867" v="2" actId="26606"/>
          <ac:spMkLst>
            <pc:docMk/>
            <pc:sldMk cId="0" sldId="257"/>
            <ac:spMk id="13" creationId="{AAD0DBB9-1A4B-4391-81D4-CB19F9AB918A}"/>
          </ac:spMkLst>
        </pc:spChg>
        <pc:spChg chg="add">
          <ac:chgData name="Ramiro Junior" userId="46d360db-a543-4f10-a61d-e433b693d7d6" providerId="ADAL" clId="{6AC88129-6BEC-472D-B73A-3B703A5BCA13}" dt="2025-08-30T12:06:50.867" v="2" actId="26606"/>
          <ac:spMkLst>
            <pc:docMk/>
            <pc:sldMk cId="0" sldId="257"/>
            <ac:spMk id="15" creationId="{063BBA22-50EA-4C4D-BE05-F1CE4E63AA56}"/>
          </ac:spMkLst>
        </pc:spChg>
        <pc:graphicFrameChg chg="add">
          <ac:chgData name="Ramiro Junior" userId="46d360db-a543-4f10-a61d-e433b693d7d6" providerId="ADAL" clId="{6AC88129-6BEC-472D-B73A-3B703A5BCA13}" dt="2025-08-30T12:06:50.867" v="2" actId="26606"/>
          <ac:graphicFrameMkLst>
            <pc:docMk/>
            <pc:sldMk cId="0" sldId="257"/>
            <ac:graphicFrameMk id="5" creationId="{72DF302E-FBFF-6B3D-A1CC-D9FF0BC34DE2}"/>
          </ac:graphicFrameMkLst>
        </pc:graphicFrameChg>
      </pc:sldChg>
      <pc:sldChg chg="addSp delSp modSp mod setBg">
        <pc:chgData name="Ramiro Junior" userId="46d360db-a543-4f10-a61d-e433b693d7d6" providerId="ADAL" clId="{6AC88129-6BEC-472D-B73A-3B703A5BCA13}" dt="2025-08-30T12:07:00.024" v="3" actId="26606"/>
        <pc:sldMkLst>
          <pc:docMk/>
          <pc:sldMk cId="0" sldId="258"/>
        </pc:sldMkLst>
        <pc:spChg chg="mod">
          <ac:chgData name="Ramiro Junior" userId="46d360db-a543-4f10-a61d-e433b693d7d6" providerId="ADAL" clId="{6AC88129-6BEC-472D-B73A-3B703A5BCA13}" dt="2025-08-30T12:07:00.024" v="3" actId="26606"/>
          <ac:spMkLst>
            <pc:docMk/>
            <pc:sldMk cId="0" sldId="258"/>
            <ac:spMk id="2" creationId="{00000000-0000-0000-0000-000000000000}"/>
          </ac:spMkLst>
        </pc:spChg>
        <pc:spChg chg="del">
          <ac:chgData name="Ramiro Junior" userId="46d360db-a543-4f10-a61d-e433b693d7d6" providerId="ADAL" clId="{6AC88129-6BEC-472D-B73A-3B703A5BCA13}" dt="2025-08-30T12:07:00.024" v="3" actId="26606"/>
          <ac:spMkLst>
            <pc:docMk/>
            <pc:sldMk cId="0" sldId="258"/>
            <ac:spMk id="3" creationId="{00000000-0000-0000-0000-000000000000}"/>
          </ac:spMkLst>
        </pc:spChg>
        <pc:spChg chg="add">
          <ac:chgData name="Ramiro Junior" userId="46d360db-a543-4f10-a61d-e433b693d7d6" providerId="ADAL" clId="{6AC88129-6BEC-472D-B73A-3B703A5BCA13}" dt="2025-08-30T12:07:00.024" v="3" actId="26606"/>
          <ac:spMkLst>
            <pc:docMk/>
            <pc:sldMk cId="0" sldId="258"/>
            <ac:spMk id="9" creationId="{BACC6370-2D7E-4714-9D71-7542949D7D5D}"/>
          </ac:spMkLst>
        </pc:spChg>
        <pc:spChg chg="add">
          <ac:chgData name="Ramiro Junior" userId="46d360db-a543-4f10-a61d-e433b693d7d6" providerId="ADAL" clId="{6AC88129-6BEC-472D-B73A-3B703A5BCA13}" dt="2025-08-30T12:07:00.024" v="3" actId="26606"/>
          <ac:spMkLst>
            <pc:docMk/>
            <pc:sldMk cId="0" sldId="258"/>
            <ac:spMk id="11" creationId="{F68B3F68-107C-434F-AA38-110D5EA91B85}"/>
          </ac:spMkLst>
        </pc:spChg>
        <pc:spChg chg="add">
          <ac:chgData name="Ramiro Junior" userId="46d360db-a543-4f10-a61d-e433b693d7d6" providerId="ADAL" clId="{6AC88129-6BEC-472D-B73A-3B703A5BCA13}" dt="2025-08-30T12:07:00.024" v="3" actId="26606"/>
          <ac:spMkLst>
            <pc:docMk/>
            <pc:sldMk cId="0" sldId="258"/>
            <ac:spMk id="13" creationId="{AAD0DBB9-1A4B-4391-81D4-CB19F9AB918A}"/>
          </ac:spMkLst>
        </pc:spChg>
        <pc:spChg chg="add">
          <ac:chgData name="Ramiro Junior" userId="46d360db-a543-4f10-a61d-e433b693d7d6" providerId="ADAL" clId="{6AC88129-6BEC-472D-B73A-3B703A5BCA13}" dt="2025-08-30T12:07:00.024" v="3" actId="26606"/>
          <ac:spMkLst>
            <pc:docMk/>
            <pc:sldMk cId="0" sldId="258"/>
            <ac:spMk id="15" creationId="{063BBA22-50EA-4C4D-BE05-F1CE4E63AA56}"/>
          </ac:spMkLst>
        </pc:spChg>
        <pc:graphicFrameChg chg="add">
          <ac:chgData name="Ramiro Junior" userId="46d360db-a543-4f10-a61d-e433b693d7d6" providerId="ADAL" clId="{6AC88129-6BEC-472D-B73A-3B703A5BCA13}" dt="2025-08-30T12:07:00.024" v="3" actId="26606"/>
          <ac:graphicFrameMkLst>
            <pc:docMk/>
            <pc:sldMk cId="0" sldId="258"/>
            <ac:graphicFrameMk id="5" creationId="{FC282755-B277-6F26-DE8A-21F21D26F78F}"/>
          </ac:graphicFrameMkLst>
        </pc:graphicFrameChg>
      </pc:sldChg>
      <pc:sldChg chg="addSp delSp modSp mod setBg">
        <pc:chgData name="Ramiro Junior" userId="46d360db-a543-4f10-a61d-e433b693d7d6" providerId="ADAL" clId="{6AC88129-6BEC-472D-B73A-3B703A5BCA13}" dt="2025-08-30T12:07:09.596" v="4" actId="26606"/>
        <pc:sldMkLst>
          <pc:docMk/>
          <pc:sldMk cId="0" sldId="259"/>
        </pc:sldMkLst>
        <pc:spChg chg="mod">
          <ac:chgData name="Ramiro Junior" userId="46d360db-a543-4f10-a61d-e433b693d7d6" providerId="ADAL" clId="{6AC88129-6BEC-472D-B73A-3B703A5BCA13}" dt="2025-08-30T12:07:09.596" v="4" actId="26606"/>
          <ac:spMkLst>
            <pc:docMk/>
            <pc:sldMk cId="0" sldId="259"/>
            <ac:spMk id="2" creationId="{00000000-0000-0000-0000-000000000000}"/>
          </ac:spMkLst>
        </pc:spChg>
        <pc:spChg chg="del">
          <ac:chgData name="Ramiro Junior" userId="46d360db-a543-4f10-a61d-e433b693d7d6" providerId="ADAL" clId="{6AC88129-6BEC-472D-B73A-3B703A5BCA13}" dt="2025-08-30T12:07:09.596" v="4" actId="26606"/>
          <ac:spMkLst>
            <pc:docMk/>
            <pc:sldMk cId="0" sldId="259"/>
            <ac:spMk id="3" creationId="{00000000-0000-0000-0000-000000000000}"/>
          </ac:spMkLst>
        </pc:spChg>
        <pc:spChg chg="add">
          <ac:chgData name="Ramiro Junior" userId="46d360db-a543-4f10-a61d-e433b693d7d6" providerId="ADAL" clId="{6AC88129-6BEC-472D-B73A-3B703A5BCA13}" dt="2025-08-30T12:07:09.596" v="4" actId="26606"/>
          <ac:spMkLst>
            <pc:docMk/>
            <pc:sldMk cId="0" sldId="259"/>
            <ac:spMk id="9" creationId="{BACC6370-2D7E-4714-9D71-7542949D7D5D}"/>
          </ac:spMkLst>
        </pc:spChg>
        <pc:spChg chg="add">
          <ac:chgData name="Ramiro Junior" userId="46d360db-a543-4f10-a61d-e433b693d7d6" providerId="ADAL" clId="{6AC88129-6BEC-472D-B73A-3B703A5BCA13}" dt="2025-08-30T12:07:09.596" v="4" actId="26606"/>
          <ac:spMkLst>
            <pc:docMk/>
            <pc:sldMk cId="0" sldId="259"/>
            <ac:spMk id="11" creationId="{F68B3F68-107C-434F-AA38-110D5EA91B85}"/>
          </ac:spMkLst>
        </pc:spChg>
        <pc:spChg chg="add">
          <ac:chgData name="Ramiro Junior" userId="46d360db-a543-4f10-a61d-e433b693d7d6" providerId="ADAL" clId="{6AC88129-6BEC-472D-B73A-3B703A5BCA13}" dt="2025-08-30T12:07:09.596" v="4" actId="26606"/>
          <ac:spMkLst>
            <pc:docMk/>
            <pc:sldMk cId="0" sldId="259"/>
            <ac:spMk id="13" creationId="{AAD0DBB9-1A4B-4391-81D4-CB19F9AB918A}"/>
          </ac:spMkLst>
        </pc:spChg>
        <pc:spChg chg="add">
          <ac:chgData name="Ramiro Junior" userId="46d360db-a543-4f10-a61d-e433b693d7d6" providerId="ADAL" clId="{6AC88129-6BEC-472D-B73A-3B703A5BCA13}" dt="2025-08-30T12:07:09.596" v="4" actId="26606"/>
          <ac:spMkLst>
            <pc:docMk/>
            <pc:sldMk cId="0" sldId="259"/>
            <ac:spMk id="15" creationId="{063BBA22-50EA-4C4D-BE05-F1CE4E63AA56}"/>
          </ac:spMkLst>
        </pc:spChg>
        <pc:graphicFrameChg chg="add">
          <ac:chgData name="Ramiro Junior" userId="46d360db-a543-4f10-a61d-e433b693d7d6" providerId="ADAL" clId="{6AC88129-6BEC-472D-B73A-3B703A5BCA13}" dt="2025-08-30T12:07:09.596" v="4" actId="26606"/>
          <ac:graphicFrameMkLst>
            <pc:docMk/>
            <pc:sldMk cId="0" sldId="259"/>
            <ac:graphicFrameMk id="5" creationId="{74EB48FA-17AD-AF1D-5028-DF40BAEF65A6}"/>
          </ac:graphicFrameMkLst>
        </pc:graphicFrameChg>
      </pc:sldChg>
      <pc:sldChg chg="addSp delSp modSp mod setBg">
        <pc:chgData name="Ramiro Junior" userId="46d360db-a543-4f10-a61d-e433b693d7d6" providerId="ADAL" clId="{6AC88129-6BEC-472D-B73A-3B703A5BCA13}" dt="2025-08-30T12:07:15.639" v="5" actId="26606"/>
        <pc:sldMkLst>
          <pc:docMk/>
          <pc:sldMk cId="0" sldId="260"/>
        </pc:sldMkLst>
        <pc:spChg chg="mod">
          <ac:chgData name="Ramiro Junior" userId="46d360db-a543-4f10-a61d-e433b693d7d6" providerId="ADAL" clId="{6AC88129-6BEC-472D-B73A-3B703A5BCA13}" dt="2025-08-30T12:07:15.639" v="5" actId="26606"/>
          <ac:spMkLst>
            <pc:docMk/>
            <pc:sldMk cId="0" sldId="260"/>
            <ac:spMk id="2" creationId="{00000000-0000-0000-0000-000000000000}"/>
          </ac:spMkLst>
        </pc:spChg>
        <pc:spChg chg="del">
          <ac:chgData name="Ramiro Junior" userId="46d360db-a543-4f10-a61d-e433b693d7d6" providerId="ADAL" clId="{6AC88129-6BEC-472D-B73A-3B703A5BCA13}" dt="2025-08-30T12:07:15.639" v="5" actId="26606"/>
          <ac:spMkLst>
            <pc:docMk/>
            <pc:sldMk cId="0" sldId="260"/>
            <ac:spMk id="3" creationId="{00000000-0000-0000-0000-000000000000}"/>
          </ac:spMkLst>
        </pc:spChg>
        <pc:spChg chg="add">
          <ac:chgData name="Ramiro Junior" userId="46d360db-a543-4f10-a61d-e433b693d7d6" providerId="ADAL" clId="{6AC88129-6BEC-472D-B73A-3B703A5BCA13}" dt="2025-08-30T12:07:15.639" v="5" actId="26606"/>
          <ac:spMkLst>
            <pc:docMk/>
            <pc:sldMk cId="0" sldId="260"/>
            <ac:spMk id="9" creationId="{BACC6370-2D7E-4714-9D71-7542949D7D5D}"/>
          </ac:spMkLst>
        </pc:spChg>
        <pc:spChg chg="add">
          <ac:chgData name="Ramiro Junior" userId="46d360db-a543-4f10-a61d-e433b693d7d6" providerId="ADAL" clId="{6AC88129-6BEC-472D-B73A-3B703A5BCA13}" dt="2025-08-30T12:07:15.639" v="5" actId="26606"/>
          <ac:spMkLst>
            <pc:docMk/>
            <pc:sldMk cId="0" sldId="260"/>
            <ac:spMk id="11" creationId="{F68B3F68-107C-434F-AA38-110D5EA91B85}"/>
          </ac:spMkLst>
        </pc:spChg>
        <pc:spChg chg="add">
          <ac:chgData name="Ramiro Junior" userId="46d360db-a543-4f10-a61d-e433b693d7d6" providerId="ADAL" clId="{6AC88129-6BEC-472D-B73A-3B703A5BCA13}" dt="2025-08-30T12:07:15.639" v="5" actId="26606"/>
          <ac:spMkLst>
            <pc:docMk/>
            <pc:sldMk cId="0" sldId="260"/>
            <ac:spMk id="13" creationId="{AAD0DBB9-1A4B-4391-81D4-CB19F9AB918A}"/>
          </ac:spMkLst>
        </pc:spChg>
        <pc:spChg chg="add">
          <ac:chgData name="Ramiro Junior" userId="46d360db-a543-4f10-a61d-e433b693d7d6" providerId="ADAL" clId="{6AC88129-6BEC-472D-B73A-3B703A5BCA13}" dt="2025-08-30T12:07:15.639" v="5" actId="26606"/>
          <ac:spMkLst>
            <pc:docMk/>
            <pc:sldMk cId="0" sldId="260"/>
            <ac:spMk id="15" creationId="{063BBA22-50EA-4C4D-BE05-F1CE4E63AA56}"/>
          </ac:spMkLst>
        </pc:spChg>
        <pc:graphicFrameChg chg="add">
          <ac:chgData name="Ramiro Junior" userId="46d360db-a543-4f10-a61d-e433b693d7d6" providerId="ADAL" clId="{6AC88129-6BEC-472D-B73A-3B703A5BCA13}" dt="2025-08-30T12:07:15.639" v="5" actId="26606"/>
          <ac:graphicFrameMkLst>
            <pc:docMk/>
            <pc:sldMk cId="0" sldId="260"/>
            <ac:graphicFrameMk id="5" creationId="{F09E49E0-DE2C-DA1B-29BB-2B3ABDFCDBFC}"/>
          </ac:graphicFrameMkLst>
        </pc:graphicFrameChg>
      </pc:sldChg>
      <pc:sldChg chg="addSp delSp modSp mod setBg">
        <pc:chgData name="Ramiro Junior" userId="46d360db-a543-4f10-a61d-e433b693d7d6" providerId="ADAL" clId="{6AC88129-6BEC-472D-B73A-3B703A5BCA13}" dt="2025-08-30T12:07:28.191" v="6" actId="26606"/>
        <pc:sldMkLst>
          <pc:docMk/>
          <pc:sldMk cId="0" sldId="261"/>
        </pc:sldMkLst>
        <pc:spChg chg="mod">
          <ac:chgData name="Ramiro Junior" userId="46d360db-a543-4f10-a61d-e433b693d7d6" providerId="ADAL" clId="{6AC88129-6BEC-472D-B73A-3B703A5BCA13}" dt="2025-08-30T12:07:28.191" v="6" actId="26606"/>
          <ac:spMkLst>
            <pc:docMk/>
            <pc:sldMk cId="0" sldId="261"/>
            <ac:spMk id="2" creationId="{00000000-0000-0000-0000-000000000000}"/>
          </ac:spMkLst>
        </pc:spChg>
        <pc:spChg chg="del">
          <ac:chgData name="Ramiro Junior" userId="46d360db-a543-4f10-a61d-e433b693d7d6" providerId="ADAL" clId="{6AC88129-6BEC-472D-B73A-3B703A5BCA13}" dt="2025-08-30T12:07:28.191" v="6" actId="26606"/>
          <ac:spMkLst>
            <pc:docMk/>
            <pc:sldMk cId="0" sldId="261"/>
            <ac:spMk id="3" creationId="{00000000-0000-0000-0000-000000000000}"/>
          </ac:spMkLst>
        </pc:spChg>
        <pc:spChg chg="add">
          <ac:chgData name="Ramiro Junior" userId="46d360db-a543-4f10-a61d-e433b693d7d6" providerId="ADAL" clId="{6AC88129-6BEC-472D-B73A-3B703A5BCA13}" dt="2025-08-30T12:07:28.191" v="6" actId="26606"/>
          <ac:spMkLst>
            <pc:docMk/>
            <pc:sldMk cId="0" sldId="261"/>
            <ac:spMk id="9" creationId="{BACC6370-2D7E-4714-9D71-7542949D7D5D}"/>
          </ac:spMkLst>
        </pc:spChg>
        <pc:spChg chg="add">
          <ac:chgData name="Ramiro Junior" userId="46d360db-a543-4f10-a61d-e433b693d7d6" providerId="ADAL" clId="{6AC88129-6BEC-472D-B73A-3B703A5BCA13}" dt="2025-08-30T12:07:28.191" v="6" actId="26606"/>
          <ac:spMkLst>
            <pc:docMk/>
            <pc:sldMk cId="0" sldId="261"/>
            <ac:spMk id="11" creationId="{F68B3F68-107C-434F-AA38-110D5EA91B85}"/>
          </ac:spMkLst>
        </pc:spChg>
        <pc:spChg chg="add">
          <ac:chgData name="Ramiro Junior" userId="46d360db-a543-4f10-a61d-e433b693d7d6" providerId="ADAL" clId="{6AC88129-6BEC-472D-B73A-3B703A5BCA13}" dt="2025-08-30T12:07:28.191" v="6" actId="26606"/>
          <ac:spMkLst>
            <pc:docMk/>
            <pc:sldMk cId="0" sldId="261"/>
            <ac:spMk id="13" creationId="{AAD0DBB9-1A4B-4391-81D4-CB19F9AB918A}"/>
          </ac:spMkLst>
        </pc:spChg>
        <pc:spChg chg="add">
          <ac:chgData name="Ramiro Junior" userId="46d360db-a543-4f10-a61d-e433b693d7d6" providerId="ADAL" clId="{6AC88129-6BEC-472D-B73A-3B703A5BCA13}" dt="2025-08-30T12:07:28.191" v="6" actId="26606"/>
          <ac:spMkLst>
            <pc:docMk/>
            <pc:sldMk cId="0" sldId="261"/>
            <ac:spMk id="15" creationId="{063BBA22-50EA-4C4D-BE05-F1CE4E63AA56}"/>
          </ac:spMkLst>
        </pc:spChg>
        <pc:graphicFrameChg chg="add">
          <ac:chgData name="Ramiro Junior" userId="46d360db-a543-4f10-a61d-e433b693d7d6" providerId="ADAL" clId="{6AC88129-6BEC-472D-B73A-3B703A5BCA13}" dt="2025-08-30T12:07:28.191" v="6" actId="26606"/>
          <ac:graphicFrameMkLst>
            <pc:docMk/>
            <pc:sldMk cId="0" sldId="261"/>
            <ac:graphicFrameMk id="5" creationId="{0A9B2AFB-0FCE-EFAD-EB90-3C98472C9605}"/>
          </ac:graphicFrameMkLst>
        </pc:graphicFrameChg>
      </pc:sldChg>
      <pc:sldChg chg="addSp delSp modSp mod setBg">
        <pc:chgData name="Ramiro Junior" userId="46d360db-a543-4f10-a61d-e433b693d7d6" providerId="ADAL" clId="{6AC88129-6BEC-472D-B73A-3B703A5BCA13}" dt="2025-08-30T12:07:41.309" v="7" actId="26606"/>
        <pc:sldMkLst>
          <pc:docMk/>
          <pc:sldMk cId="0" sldId="262"/>
        </pc:sldMkLst>
        <pc:spChg chg="mod">
          <ac:chgData name="Ramiro Junior" userId="46d360db-a543-4f10-a61d-e433b693d7d6" providerId="ADAL" clId="{6AC88129-6BEC-472D-B73A-3B703A5BCA13}" dt="2025-08-30T12:07:41.309" v="7" actId="26606"/>
          <ac:spMkLst>
            <pc:docMk/>
            <pc:sldMk cId="0" sldId="262"/>
            <ac:spMk id="2" creationId="{00000000-0000-0000-0000-000000000000}"/>
          </ac:spMkLst>
        </pc:spChg>
        <pc:spChg chg="del">
          <ac:chgData name="Ramiro Junior" userId="46d360db-a543-4f10-a61d-e433b693d7d6" providerId="ADAL" clId="{6AC88129-6BEC-472D-B73A-3B703A5BCA13}" dt="2025-08-30T12:07:41.309" v="7" actId="26606"/>
          <ac:spMkLst>
            <pc:docMk/>
            <pc:sldMk cId="0" sldId="262"/>
            <ac:spMk id="3" creationId="{00000000-0000-0000-0000-000000000000}"/>
          </ac:spMkLst>
        </pc:spChg>
        <pc:spChg chg="add">
          <ac:chgData name="Ramiro Junior" userId="46d360db-a543-4f10-a61d-e433b693d7d6" providerId="ADAL" clId="{6AC88129-6BEC-472D-B73A-3B703A5BCA13}" dt="2025-08-30T12:07:41.309" v="7" actId="26606"/>
          <ac:spMkLst>
            <pc:docMk/>
            <pc:sldMk cId="0" sldId="262"/>
            <ac:spMk id="9" creationId="{BACC6370-2D7E-4714-9D71-7542949D7D5D}"/>
          </ac:spMkLst>
        </pc:spChg>
        <pc:spChg chg="add">
          <ac:chgData name="Ramiro Junior" userId="46d360db-a543-4f10-a61d-e433b693d7d6" providerId="ADAL" clId="{6AC88129-6BEC-472D-B73A-3B703A5BCA13}" dt="2025-08-30T12:07:41.309" v="7" actId="26606"/>
          <ac:spMkLst>
            <pc:docMk/>
            <pc:sldMk cId="0" sldId="262"/>
            <ac:spMk id="11" creationId="{F68B3F68-107C-434F-AA38-110D5EA91B85}"/>
          </ac:spMkLst>
        </pc:spChg>
        <pc:spChg chg="add">
          <ac:chgData name="Ramiro Junior" userId="46d360db-a543-4f10-a61d-e433b693d7d6" providerId="ADAL" clId="{6AC88129-6BEC-472D-B73A-3B703A5BCA13}" dt="2025-08-30T12:07:41.309" v="7" actId="26606"/>
          <ac:spMkLst>
            <pc:docMk/>
            <pc:sldMk cId="0" sldId="262"/>
            <ac:spMk id="13" creationId="{AAD0DBB9-1A4B-4391-81D4-CB19F9AB918A}"/>
          </ac:spMkLst>
        </pc:spChg>
        <pc:spChg chg="add">
          <ac:chgData name="Ramiro Junior" userId="46d360db-a543-4f10-a61d-e433b693d7d6" providerId="ADAL" clId="{6AC88129-6BEC-472D-B73A-3B703A5BCA13}" dt="2025-08-30T12:07:41.309" v="7" actId="26606"/>
          <ac:spMkLst>
            <pc:docMk/>
            <pc:sldMk cId="0" sldId="262"/>
            <ac:spMk id="15" creationId="{063BBA22-50EA-4C4D-BE05-F1CE4E63AA56}"/>
          </ac:spMkLst>
        </pc:spChg>
        <pc:graphicFrameChg chg="add">
          <ac:chgData name="Ramiro Junior" userId="46d360db-a543-4f10-a61d-e433b693d7d6" providerId="ADAL" clId="{6AC88129-6BEC-472D-B73A-3B703A5BCA13}" dt="2025-08-30T12:07:41.309" v="7" actId="26606"/>
          <ac:graphicFrameMkLst>
            <pc:docMk/>
            <pc:sldMk cId="0" sldId="262"/>
            <ac:graphicFrameMk id="5" creationId="{D2CCCCF4-A158-00D0-8428-468A0D6C6112}"/>
          </ac:graphicFrameMkLst>
        </pc:graphicFrameChg>
      </pc:sldChg>
      <pc:sldChg chg="addSp delSp modSp mod setBg">
        <pc:chgData name="Ramiro Junior" userId="46d360db-a543-4f10-a61d-e433b693d7d6" providerId="ADAL" clId="{6AC88129-6BEC-472D-B73A-3B703A5BCA13}" dt="2025-08-30T12:07:51.558" v="8" actId="26606"/>
        <pc:sldMkLst>
          <pc:docMk/>
          <pc:sldMk cId="0" sldId="263"/>
        </pc:sldMkLst>
        <pc:spChg chg="mod">
          <ac:chgData name="Ramiro Junior" userId="46d360db-a543-4f10-a61d-e433b693d7d6" providerId="ADAL" clId="{6AC88129-6BEC-472D-B73A-3B703A5BCA13}" dt="2025-08-30T12:07:51.558" v="8" actId="26606"/>
          <ac:spMkLst>
            <pc:docMk/>
            <pc:sldMk cId="0" sldId="263"/>
            <ac:spMk id="2" creationId="{00000000-0000-0000-0000-000000000000}"/>
          </ac:spMkLst>
        </pc:spChg>
        <pc:spChg chg="del">
          <ac:chgData name="Ramiro Junior" userId="46d360db-a543-4f10-a61d-e433b693d7d6" providerId="ADAL" clId="{6AC88129-6BEC-472D-B73A-3B703A5BCA13}" dt="2025-08-30T12:07:51.558" v="8" actId="26606"/>
          <ac:spMkLst>
            <pc:docMk/>
            <pc:sldMk cId="0" sldId="263"/>
            <ac:spMk id="3" creationId="{00000000-0000-0000-0000-000000000000}"/>
          </ac:spMkLst>
        </pc:spChg>
        <pc:spChg chg="add">
          <ac:chgData name="Ramiro Junior" userId="46d360db-a543-4f10-a61d-e433b693d7d6" providerId="ADAL" clId="{6AC88129-6BEC-472D-B73A-3B703A5BCA13}" dt="2025-08-30T12:07:51.558" v="8" actId="26606"/>
          <ac:spMkLst>
            <pc:docMk/>
            <pc:sldMk cId="0" sldId="263"/>
            <ac:spMk id="9" creationId="{BACC6370-2D7E-4714-9D71-7542949D7D5D}"/>
          </ac:spMkLst>
        </pc:spChg>
        <pc:spChg chg="add">
          <ac:chgData name="Ramiro Junior" userId="46d360db-a543-4f10-a61d-e433b693d7d6" providerId="ADAL" clId="{6AC88129-6BEC-472D-B73A-3B703A5BCA13}" dt="2025-08-30T12:07:51.558" v="8" actId="26606"/>
          <ac:spMkLst>
            <pc:docMk/>
            <pc:sldMk cId="0" sldId="263"/>
            <ac:spMk id="11" creationId="{F68B3F68-107C-434F-AA38-110D5EA91B85}"/>
          </ac:spMkLst>
        </pc:spChg>
        <pc:spChg chg="add">
          <ac:chgData name="Ramiro Junior" userId="46d360db-a543-4f10-a61d-e433b693d7d6" providerId="ADAL" clId="{6AC88129-6BEC-472D-B73A-3B703A5BCA13}" dt="2025-08-30T12:07:51.558" v="8" actId="26606"/>
          <ac:spMkLst>
            <pc:docMk/>
            <pc:sldMk cId="0" sldId="263"/>
            <ac:spMk id="13" creationId="{AAD0DBB9-1A4B-4391-81D4-CB19F9AB918A}"/>
          </ac:spMkLst>
        </pc:spChg>
        <pc:spChg chg="add">
          <ac:chgData name="Ramiro Junior" userId="46d360db-a543-4f10-a61d-e433b693d7d6" providerId="ADAL" clId="{6AC88129-6BEC-472D-B73A-3B703A5BCA13}" dt="2025-08-30T12:07:51.558" v="8" actId="26606"/>
          <ac:spMkLst>
            <pc:docMk/>
            <pc:sldMk cId="0" sldId="263"/>
            <ac:spMk id="15" creationId="{063BBA22-50EA-4C4D-BE05-F1CE4E63AA56}"/>
          </ac:spMkLst>
        </pc:spChg>
        <pc:graphicFrameChg chg="add">
          <ac:chgData name="Ramiro Junior" userId="46d360db-a543-4f10-a61d-e433b693d7d6" providerId="ADAL" clId="{6AC88129-6BEC-472D-B73A-3B703A5BCA13}" dt="2025-08-30T12:07:51.558" v="8" actId="26606"/>
          <ac:graphicFrameMkLst>
            <pc:docMk/>
            <pc:sldMk cId="0" sldId="263"/>
            <ac:graphicFrameMk id="5" creationId="{88F0572B-979E-268B-4D76-4E04A5B78474}"/>
          </ac:graphicFrameMkLst>
        </pc:graphicFrameChg>
      </pc:sldChg>
      <pc:sldChg chg="addSp delSp modSp mod setBg">
        <pc:chgData name="Ramiro Junior" userId="46d360db-a543-4f10-a61d-e433b693d7d6" providerId="ADAL" clId="{6AC88129-6BEC-472D-B73A-3B703A5BCA13}" dt="2025-08-30T12:08:06.983" v="9" actId="26606"/>
        <pc:sldMkLst>
          <pc:docMk/>
          <pc:sldMk cId="0" sldId="264"/>
        </pc:sldMkLst>
        <pc:spChg chg="mod">
          <ac:chgData name="Ramiro Junior" userId="46d360db-a543-4f10-a61d-e433b693d7d6" providerId="ADAL" clId="{6AC88129-6BEC-472D-B73A-3B703A5BCA13}" dt="2025-08-30T12:08:06.983" v="9" actId="26606"/>
          <ac:spMkLst>
            <pc:docMk/>
            <pc:sldMk cId="0" sldId="264"/>
            <ac:spMk id="2" creationId="{00000000-0000-0000-0000-000000000000}"/>
          </ac:spMkLst>
        </pc:spChg>
        <pc:spChg chg="del">
          <ac:chgData name="Ramiro Junior" userId="46d360db-a543-4f10-a61d-e433b693d7d6" providerId="ADAL" clId="{6AC88129-6BEC-472D-B73A-3B703A5BCA13}" dt="2025-08-30T12:08:06.983" v="9" actId="26606"/>
          <ac:spMkLst>
            <pc:docMk/>
            <pc:sldMk cId="0" sldId="264"/>
            <ac:spMk id="3" creationId="{00000000-0000-0000-0000-000000000000}"/>
          </ac:spMkLst>
        </pc:spChg>
        <pc:spChg chg="add">
          <ac:chgData name="Ramiro Junior" userId="46d360db-a543-4f10-a61d-e433b693d7d6" providerId="ADAL" clId="{6AC88129-6BEC-472D-B73A-3B703A5BCA13}" dt="2025-08-30T12:08:06.983" v="9" actId="26606"/>
          <ac:spMkLst>
            <pc:docMk/>
            <pc:sldMk cId="0" sldId="264"/>
            <ac:spMk id="9" creationId="{BACC6370-2D7E-4714-9D71-7542949D7D5D}"/>
          </ac:spMkLst>
        </pc:spChg>
        <pc:spChg chg="add">
          <ac:chgData name="Ramiro Junior" userId="46d360db-a543-4f10-a61d-e433b693d7d6" providerId="ADAL" clId="{6AC88129-6BEC-472D-B73A-3B703A5BCA13}" dt="2025-08-30T12:08:06.983" v="9" actId="26606"/>
          <ac:spMkLst>
            <pc:docMk/>
            <pc:sldMk cId="0" sldId="264"/>
            <ac:spMk id="11" creationId="{F68B3F68-107C-434F-AA38-110D5EA91B85}"/>
          </ac:spMkLst>
        </pc:spChg>
        <pc:spChg chg="add">
          <ac:chgData name="Ramiro Junior" userId="46d360db-a543-4f10-a61d-e433b693d7d6" providerId="ADAL" clId="{6AC88129-6BEC-472D-B73A-3B703A5BCA13}" dt="2025-08-30T12:08:06.983" v="9" actId="26606"/>
          <ac:spMkLst>
            <pc:docMk/>
            <pc:sldMk cId="0" sldId="264"/>
            <ac:spMk id="13" creationId="{AAD0DBB9-1A4B-4391-81D4-CB19F9AB918A}"/>
          </ac:spMkLst>
        </pc:spChg>
        <pc:spChg chg="add">
          <ac:chgData name="Ramiro Junior" userId="46d360db-a543-4f10-a61d-e433b693d7d6" providerId="ADAL" clId="{6AC88129-6BEC-472D-B73A-3B703A5BCA13}" dt="2025-08-30T12:08:06.983" v="9" actId="26606"/>
          <ac:spMkLst>
            <pc:docMk/>
            <pc:sldMk cId="0" sldId="264"/>
            <ac:spMk id="15" creationId="{063BBA22-50EA-4C4D-BE05-F1CE4E63AA56}"/>
          </ac:spMkLst>
        </pc:spChg>
        <pc:graphicFrameChg chg="add">
          <ac:chgData name="Ramiro Junior" userId="46d360db-a543-4f10-a61d-e433b693d7d6" providerId="ADAL" clId="{6AC88129-6BEC-472D-B73A-3B703A5BCA13}" dt="2025-08-30T12:08:06.983" v="9" actId="26606"/>
          <ac:graphicFrameMkLst>
            <pc:docMk/>
            <pc:sldMk cId="0" sldId="264"/>
            <ac:graphicFrameMk id="5" creationId="{F242CDE5-7E37-ABC8-5F4D-DD17C59E222A}"/>
          </ac:graphicFrameMkLst>
        </pc:graphicFrameChg>
      </pc:sldChg>
      <pc:sldChg chg="addSp delSp modSp mod setBg">
        <pc:chgData name="Ramiro Junior" userId="46d360db-a543-4f10-a61d-e433b693d7d6" providerId="ADAL" clId="{6AC88129-6BEC-472D-B73A-3B703A5BCA13}" dt="2025-08-30T12:08:56.910" v="10" actId="26606"/>
        <pc:sldMkLst>
          <pc:docMk/>
          <pc:sldMk cId="0" sldId="265"/>
        </pc:sldMkLst>
        <pc:spChg chg="mod">
          <ac:chgData name="Ramiro Junior" userId="46d360db-a543-4f10-a61d-e433b693d7d6" providerId="ADAL" clId="{6AC88129-6BEC-472D-B73A-3B703A5BCA13}" dt="2025-08-30T12:08:56.910" v="10" actId="26606"/>
          <ac:spMkLst>
            <pc:docMk/>
            <pc:sldMk cId="0" sldId="265"/>
            <ac:spMk id="2" creationId="{00000000-0000-0000-0000-000000000000}"/>
          </ac:spMkLst>
        </pc:spChg>
        <pc:spChg chg="del">
          <ac:chgData name="Ramiro Junior" userId="46d360db-a543-4f10-a61d-e433b693d7d6" providerId="ADAL" clId="{6AC88129-6BEC-472D-B73A-3B703A5BCA13}" dt="2025-08-30T12:08:56.910" v="10" actId="26606"/>
          <ac:spMkLst>
            <pc:docMk/>
            <pc:sldMk cId="0" sldId="265"/>
            <ac:spMk id="3" creationId="{00000000-0000-0000-0000-000000000000}"/>
          </ac:spMkLst>
        </pc:spChg>
        <pc:spChg chg="add">
          <ac:chgData name="Ramiro Junior" userId="46d360db-a543-4f10-a61d-e433b693d7d6" providerId="ADAL" clId="{6AC88129-6BEC-472D-B73A-3B703A5BCA13}" dt="2025-08-30T12:08:56.910" v="10" actId="26606"/>
          <ac:spMkLst>
            <pc:docMk/>
            <pc:sldMk cId="0" sldId="265"/>
            <ac:spMk id="9" creationId="{BACC6370-2D7E-4714-9D71-7542949D7D5D}"/>
          </ac:spMkLst>
        </pc:spChg>
        <pc:spChg chg="add">
          <ac:chgData name="Ramiro Junior" userId="46d360db-a543-4f10-a61d-e433b693d7d6" providerId="ADAL" clId="{6AC88129-6BEC-472D-B73A-3B703A5BCA13}" dt="2025-08-30T12:08:56.910" v="10" actId="26606"/>
          <ac:spMkLst>
            <pc:docMk/>
            <pc:sldMk cId="0" sldId="265"/>
            <ac:spMk id="11" creationId="{F68B3F68-107C-434F-AA38-110D5EA91B85}"/>
          </ac:spMkLst>
        </pc:spChg>
        <pc:spChg chg="add">
          <ac:chgData name="Ramiro Junior" userId="46d360db-a543-4f10-a61d-e433b693d7d6" providerId="ADAL" clId="{6AC88129-6BEC-472D-B73A-3B703A5BCA13}" dt="2025-08-30T12:08:56.910" v="10" actId="26606"/>
          <ac:spMkLst>
            <pc:docMk/>
            <pc:sldMk cId="0" sldId="265"/>
            <ac:spMk id="13" creationId="{AAD0DBB9-1A4B-4391-81D4-CB19F9AB918A}"/>
          </ac:spMkLst>
        </pc:spChg>
        <pc:spChg chg="add">
          <ac:chgData name="Ramiro Junior" userId="46d360db-a543-4f10-a61d-e433b693d7d6" providerId="ADAL" clId="{6AC88129-6BEC-472D-B73A-3B703A5BCA13}" dt="2025-08-30T12:08:56.910" v="10" actId="26606"/>
          <ac:spMkLst>
            <pc:docMk/>
            <pc:sldMk cId="0" sldId="265"/>
            <ac:spMk id="15" creationId="{063BBA22-50EA-4C4D-BE05-F1CE4E63AA56}"/>
          </ac:spMkLst>
        </pc:spChg>
        <pc:graphicFrameChg chg="add">
          <ac:chgData name="Ramiro Junior" userId="46d360db-a543-4f10-a61d-e433b693d7d6" providerId="ADAL" clId="{6AC88129-6BEC-472D-B73A-3B703A5BCA13}" dt="2025-08-30T12:08:56.910" v="10" actId="26606"/>
          <ac:graphicFrameMkLst>
            <pc:docMk/>
            <pc:sldMk cId="0" sldId="265"/>
            <ac:graphicFrameMk id="5" creationId="{203C05C2-2D59-8B46-0553-9F3BA6B1F408}"/>
          </ac:graphicFrameMkLst>
        </pc:graphicFrameChg>
      </pc:sldChg>
      <pc:sldChg chg="addSp delSp modSp mod setBg">
        <pc:chgData name="Ramiro Junior" userId="46d360db-a543-4f10-a61d-e433b693d7d6" providerId="ADAL" clId="{6AC88129-6BEC-472D-B73A-3B703A5BCA13}" dt="2025-08-30T12:09:01.111" v="11" actId="26606"/>
        <pc:sldMkLst>
          <pc:docMk/>
          <pc:sldMk cId="0" sldId="266"/>
        </pc:sldMkLst>
        <pc:spChg chg="mod">
          <ac:chgData name="Ramiro Junior" userId="46d360db-a543-4f10-a61d-e433b693d7d6" providerId="ADAL" clId="{6AC88129-6BEC-472D-B73A-3B703A5BCA13}" dt="2025-08-30T12:09:01.111" v="11" actId="26606"/>
          <ac:spMkLst>
            <pc:docMk/>
            <pc:sldMk cId="0" sldId="266"/>
            <ac:spMk id="2" creationId="{00000000-0000-0000-0000-000000000000}"/>
          </ac:spMkLst>
        </pc:spChg>
        <pc:spChg chg="del">
          <ac:chgData name="Ramiro Junior" userId="46d360db-a543-4f10-a61d-e433b693d7d6" providerId="ADAL" clId="{6AC88129-6BEC-472D-B73A-3B703A5BCA13}" dt="2025-08-30T12:09:01.111" v="11" actId="26606"/>
          <ac:spMkLst>
            <pc:docMk/>
            <pc:sldMk cId="0" sldId="266"/>
            <ac:spMk id="3" creationId="{00000000-0000-0000-0000-000000000000}"/>
          </ac:spMkLst>
        </pc:spChg>
        <pc:spChg chg="add">
          <ac:chgData name="Ramiro Junior" userId="46d360db-a543-4f10-a61d-e433b693d7d6" providerId="ADAL" clId="{6AC88129-6BEC-472D-B73A-3B703A5BCA13}" dt="2025-08-30T12:09:01.111" v="11" actId="26606"/>
          <ac:spMkLst>
            <pc:docMk/>
            <pc:sldMk cId="0" sldId="266"/>
            <ac:spMk id="9" creationId="{BACC6370-2D7E-4714-9D71-7542949D7D5D}"/>
          </ac:spMkLst>
        </pc:spChg>
        <pc:spChg chg="add">
          <ac:chgData name="Ramiro Junior" userId="46d360db-a543-4f10-a61d-e433b693d7d6" providerId="ADAL" clId="{6AC88129-6BEC-472D-B73A-3B703A5BCA13}" dt="2025-08-30T12:09:01.111" v="11" actId="26606"/>
          <ac:spMkLst>
            <pc:docMk/>
            <pc:sldMk cId="0" sldId="266"/>
            <ac:spMk id="11" creationId="{F68B3F68-107C-434F-AA38-110D5EA91B85}"/>
          </ac:spMkLst>
        </pc:spChg>
        <pc:spChg chg="add">
          <ac:chgData name="Ramiro Junior" userId="46d360db-a543-4f10-a61d-e433b693d7d6" providerId="ADAL" clId="{6AC88129-6BEC-472D-B73A-3B703A5BCA13}" dt="2025-08-30T12:09:01.111" v="11" actId="26606"/>
          <ac:spMkLst>
            <pc:docMk/>
            <pc:sldMk cId="0" sldId="266"/>
            <ac:spMk id="13" creationId="{AAD0DBB9-1A4B-4391-81D4-CB19F9AB918A}"/>
          </ac:spMkLst>
        </pc:spChg>
        <pc:spChg chg="add">
          <ac:chgData name="Ramiro Junior" userId="46d360db-a543-4f10-a61d-e433b693d7d6" providerId="ADAL" clId="{6AC88129-6BEC-472D-B73A-3B703A5BCA13}" dt="2025-08-30T12:09:01.111" v="11" actId="26606"/>
          <ac:spMkLst>
            <pc:docMk/>
            <pc:sldMk cId="0" sldId="266"/>
            <ac:spMk id="15" creationId="{063BBA22-50EA-4C4D-BE05-F1CE4E63AA56}"/>
          </ac:spMkLst>
        </pc:spChg>
        <pc:graphicFrameChg chg="add">
          <ac:chgData name="Ramiro Junior" userId="46d360db-a543-4f10-a61d-e433b693d7d6" providerId="ADAL" clId="{6AC88129-6BEC-472D-B73A-3B703A5BCA13}" dt="2025-08-30T12:09:01.111" v="11" actId="26606"/>
          <ac:graphicFrameMkLst>
            <pc:docMk/>
            <pc:sldMk cId="0" sldId="266"/>
            <ac:graphicFrameMk id="5" creationId="{FCFD04B3-8ECC-CBCA-A8A3-17000922B17A}"/>
          </ac:graphicFrameMkLst>
        </pc:graphicFrameChg>
      </pc:sldChg>
      <pc:sldChg chg="addSp delSp modSp mod setBg">
        <pc:chgData name="Ramiro Junior" userId="46d360db-a543-4f10-a61d-e433b693d7d6" providerId="ADAL" clId="{6AC88129-6BEC-472D-B73A-3B703A5BCA13}" dt="2025-08-30T12:09:08.110" v="12" actId="26606"/>
        <pc:sldMkLst>
          <pc:docMk/>
          <pc:sldMk cId="0" sldId="267"/>
        </pc:sldMkLst>
        <pc:spChg chg="mod">
          <ac:chgData name="Ramiro Junior" userId="46d360db-a543-4f10-a61d-e433b693d7d6" providerId="ADAL" clId="{6AC88129-6BEC-472D-B73A-3B703A5BCA13}" dt="2025-08-30T12:09:08.110" v="12" actId="26606"/>
          <ac:spMkLst>
            <pc:docMk/>
            <pc:sldMk cId="0" sldId="267"/>
            <ac:spMk id="2" creationId="{00000000-0000-0000-0000-000000000000}"/>
          </ac:spMkLst>
        </pc:spChg>
        <pc:spChg chg="del">
          <ac:chgData name="Ramiro Junior" userId="46d360db-a543-4f10-a61d-e433b693d7d6" providerId="ADAL" clId="{6AC88129-6BEC-472D-B73A-3B703A5BCA13}" dt="2025-08-30T12:09:08.110" v="12" actId="26606"/>
          <ac:spMkLst>
            <pc:docMk/>
            <pc:sldMk cId="0" sldId="267"/>
            <ac:spMk id="3" creationId="{00000000-0000-0000-0000-000000000000}"/>
          </ac:spMkLst>
        </pc:spChg>
        <pc:spChg chg="add">
          <ac:chgData name="Ramiro Junior" userId="46d360db-a543-4f10-a61d-e433b693d7d6" providerId="ADAL" clId="{6AC88129-6BEC-472D-B73A-3B703A5BCA13}" dt="2025-08-30T12:09:08.110" v="12" actId="26606"/>
          <ac:spMkLst>
            <pc:docMk/>
            <pc:sldMk cId="0" sldId="267"/>
            <ac:spMk id="9" creationId="{BACC6370-2D7E-4714-9D71-7542949D7D5D}"/>
          </ac:spMkLst>
        </pc:spChg>
        <pc:spChg chg="add">
          <ac:chgData name="Ramiro Junior" userId="46d360db-a543-4f10-a61d-e433b693d7d6" providerId="ADAL" clId="{6AC88129-6BEC-472D-B73A-3B703A5BCA13}" dt="2025-08-30T12:09:08.110" v="12" actId="26606"/>
          <ac:spMkLst>
            <pc:docMk/>
            <pc:sldMk cId="0" sldId="267"/>
            <ac:spMk id="11" creationId="{F68B3F68-107C-434F-AA38-110D5EA91B85}"/>
          </ac:spMkLst>
        </pc:spChg>
        <pc:spChg chg="add">
          <ac:chgData name="Ramiro Junior" userId="46d360db-a543-4f10-a61d-e433b693d7d6" providerId="ADAL" clId="{6AC88129-6BEC-472D-B73A-3B703A5BCA13}" dt="2025-08-30T12:09:08.110" v="12" actId="26606"/>
          <ac:spMkLst>
            <pc:docMk/>
            <pc:sldMk cId="0" sldId="267"/>
            <ac:spMk id="13" creationId="{AAD0DBB9-1A4B-4391-81D4-CB19F9AB918A}"/>
          </ac:spMkLst>
        </pc:spChg>
        <pc:spChg chg="add">
          <ac:chgData name="Ramiro Junior" userId="46d360db-a543-4f10-a61d-e433b693d7d6" providerId="ADAL" clId="{6AC88129-6BEC-472D-B73A-3B703A5BCA13}" dt="2025-08-30T12:09:08.110" v="12" actId="26606"/>
          <ac:spMkLst>
            <pc:docMk/>
            <pc:sldMk cId="0" sldId="267"/>
            <ac:spMk id="15" creationId="{063BBA22-50EA-4C4D-BE05-F1CE4E63AA56}"/>
          </ac:spMkLst>
        </pc:spChg>
        <pc:graphicFrameChg chg="add">
          <ac:chgData name="Ramiro Junior" userId="46d360db-a543-4f10-a61d-e433b693d7d6" providerId="ADAL" clId="{6AC88129-6BEC-472D-B73A-3B703A5BCA13}" dt="2025-08-30T12:09:08.110" v="12" actId="26606"/>
          <ac:graphicFrameMkLst>
            <pc:docMk/>
            <pc:sldMk cId="0" sldId="267"/>
            <ac:graphicFrameMk id="5" creationId="{96106761-4F32-EA91-F854-47DD687E7D9E}"/>
          </ac:graphicFrameMkLst>
        </pc:graphicFrameChg>
      </pc:sldChg>
    </pc:docChg>
  </pc:docChgLst>
</pc:chgInfo>
</file>

<file path=ppt/diagrams/_rels/data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35.png"/><Relationship Id="rId7" Type="http://schemas.openxmlformats.org/officeDocument/2006/relationships/image" Target="../media/image5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8.svg"/><Relationship Id="rId5" Type="http://schemas.openxmlformats.org/officeDocument/2006/relationships/image" Target="../media/image37.png"/><Relationship Id="rId10" Type="http://schemas.openxmlformats.org/officeDocument/2006/relationships/image" Target="../media/image40.svg"/><Relationship Id="rId4" Type="http://schemas.openxmlformats.org/officeDocument/2006/relationships/image" Target="../media/image36.svg"/><Relationship Id="rId9" Type="http://schemas.openxmlformats.org/officeDocument/2006/relationships/image" Target="../media/image39.png"/></Relationships>
</file>

<file path=ppt/diagrams/_rels/data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sv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svg"/><Relationship Id="rId1" Type="http://schemas.openxmlformats.org/officeDocument/2006/relationships/image" Target="../media/image41.png"/><Relationship Id="rId6" Type="http://schemas.openxmlformats.org/officeDocument/2006/relationships/image" Target="../media/image46.svg"/><Relationship Id="rId5" Type="http://schemas.openxmlformats.org/officeDocument/2006/relationships/image" Target="../media/image45.png"/><Relationship Id="rId4" Type="http://schemas.openxmlformats.org/officeDocument/2006/relationships/image" Target="../media/image44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25.png"/><Relationship Id="rId7" Type="http://schemas.openxmlformats.org/officeDocument/2006/relationships/image" Target="../media/image11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10" Type="http://schemas.openxmlformats.org/officeDocument/2006/relationships/image" Target="../media/image30.svg"/><Relationship Id="rId4" Type="http://schemas.openxmlformats.org/officeDocument/2006/relationships/image" Target="../media/image26.svg"/><Relationship Id="rId9" Type="http://schemas.openxmlformats.org/officeDocument/2006/relationships/image" Target="../media/image29.png"/></Relationships>
</file>

<file path=ppt/diagrams/_rels/data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3" Type="http://schemas.openxmlformats.org/officeDocument/2006/relationships/image" Target="../media/image1.png"/><Relationship Id="rId7" Type="http://schemas.openxmlformats.org/officeDocument/2006/relationships/image" Target="../media/image33.png"/><Relationship Id="rId2" Type="http://schemas.openxmlformats.org/officeDocument/2006/relationships/image" Target="../media/image32.svg"/><Relationship Id="rId1" Type="http://schemas.openxmlformats.org/officeDocument/2006/relationships/image" Target="../media/image31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2.svg"/></Relationships>
</file>

<file path=ppt/diagrams/_rels/drawing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35.png"/><Relationship Id="rId7" Type="http://schemas.openxmlformats.org/officeDocument/2006/relationships/image" Target="../media/image5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8.svg"/><Relationship Id="rId5" Type="http://schemas.openxmlformats.org/officeDocument/2006/relationships/image" Target="../media/image37.png"/><Relationship Id="rId10" Type="http://schemas.openxmlformats.org/officeDocument/2006/relationships/image" Target="../media/image40.svg"/><Relationship Id="rId4" Type="http://schemas.openxmlformats.org/officeDocument/2006/relationships/image" Target="../media/image36.svg"/><Relationship Id="rId9" Type="http://schemas.openxmlformats.org/officeDocument/2006/relationships/image" Target="../media/image39.png"/></Relationships>
</file>

<file path=ppt/diagrams/_rels/drawing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sv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svg"/><Relationship Id="rId1" Type="http://schemas.openxmlformats.org/officeDocument/2006/relationships/image" Target="../media/image41.png"/><Relationship Id="rId6" Type="http://schemas.openxmlformats.org/officeDocument/2006/relationships/image" Target="../media/image46.svg"/><Relationship Id="rId5" Type="http://schemas.openxmlformats.org/officeDocument/2006/relationships/image" Target="../media/image45.png"/><Relationship Id="rId4" Type="http://schemas.openxmlformats.org/officeDocument/2006/relationships/image" Target="../media/image44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25.png"/><Relationship Id="rId7" Type="http://schemas.openxmlformats.org/officeDocument/2006/relationships/image" Target="../media/image11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10" Type="http://schemas.openxmlformats.org/officeDocument/2006/relationships/image" Target="../media/image30.svg"/><Relationship Id="rId4" Type="http://schemas.openxmlformats.org/officeDocument/2006/relationships/image" Target="../media/image26.svg"/><Relationship Id="rId9" Type="http://schemas.openxmlformats.org/officeDocument/2006/relationships/image" Target="../media/image29.png"/></Relationships>
</file>

<file path=ppt/diagrams/_rels/drawing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3" Type="http://schemas.openxmlformats.org/officeDocument/2006/relationships/image" Target="../media/image1.png"/><Relationship Id="rId7" Type="http://schemas.openxmlformats.org/officeDocument/2006/relationships/image" Target="../media/image33.png"/><Relationship Id="rId2" Type="http://schemas.openxmlformats.org/officeDocument/2006/relationships/image" Target="../media/image32.svg"/><Relationship Id="rId1" Type="http://schemas.openxmlformats.org/officeDocument/2006/relationships/image" Target="../media/image31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48438EC-41CF-4A08-8055-E3B10CA3D5C5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27B0053-85AC-4C1D-A3F4-EC864AD0581A}">
      <dgm:prSet/>
      <dgm:spPr/>
      <dgm:t>
        <a:bodyPr/>
        <a:lstStyle/>
        <a:p>
          <a:r>
            <a:rPr lang="en-US"/>
            <a:t>• Revisar modelo baseline (Regressão Logística).</a:t>
          </a:r>
        </a:p>
      </dgm:t>
    </dgm:pt>
    <dgm:pt modelId="{4588113A-8DFD-4965-93C3-0D6E2C65A159}" type="parTrans" cxnId="{33143154-A9A1-4C49-9B5E-1EF4B56109A2}">
      <dgm:prSet/>
      <dgm:spPr/>
      <dgm:t>
        <a:bodyPr/>
        <a:lstStyle/>
        <a:p>
          <a:endParaRPr lang="en-US"/>
        </a:p>
      </dgm:t>
    </dgm:pt>
    <dgm:pt modelId="{1437E628-C512-498A-8ACB-F507AD10F2F2}" type="sibTrans" cxnId="{33143154-A9A1-4C49-9B5E-1EF4B56109A2}">
      <dgm:prSet/>
      <dgm:spPr/>
      <dgm:t>
        <a:bodyPr/>
        <a:lstStyle/>
        <a:p>
          <a:endParaRPr lang="en-US"/>
        </a:p>
      </dgm:t>
    </dgm:pt>
    <dgm:pt modelId="{EAF98751-3F23-4E7E-8DEA-4032A1A5506B}">
      <dgm:prSet/>
      <dgm:spPr/>
      <dgm:t>
        <a:bodyPr/>
        <a:lstStyle/>
        <a:p>
          <a:r>
            <a:rPr lang="en-US"/>
            <a:t>• Explorar algoritmos avançados: Random Forest, Gradient Boosting, XGBoost.</a:t>
          </a:r>
        </a:p>
      </dgm:t>
    </dgm:pt>
    <dgm:pt modelId="{C941FD8A-502A-4B6B-BDD4-8800E5246C11}" type="parTrans" cxnId="{9C065981-DB76-48A1-8641-BDF932F47438}">
      <dgm:prSet/>
      <dgm:spPr/>
      <dgm:t>
        <a:bodyPr/>
        <a:lstStyle/>
        <a:p>
          <a:endParaRPr lang="en-US"/>
        </a:p>
      </dgm:t>
    </dgm:pt>
    <dgm:pt modelId="{FD7261F7-26D2-4FF7-9EA9-C8144DE81964}" type="sibTrans" cxnId="{9C065981-DB76-48A1-8641-BDF932F47438}">
      <dgm:prSet/>
      <dgm:spPr/>
      <dgm:t>
        <a:bodyPr/>
        <a:lstStyle/>
        <a:p>
          <a:endParaRPr lang="en-US"/>
        </a:p>
      </dgm:t>
    </dgm:pt>
    <dgm:pt modelId="{8331A307-297B-416E-9EB9-A2C1EB52B999}">
      <dgm:prSet/>
      <dgm:spPr/>
      <dgm:t>
        <a:bodyPr/>
        <a:lstStyle/>
        <a:p>
          <a:r>
            <a:rPr lang="en-US"/>
            <a:t>• Avaliar modelos com métricas específicas.</a:t>
          </a:r>
        </a:p>
      </dgm:t>
    </dgm:pt>
    <dgm:pt modelId="{D53C19B0-FD8A-41EF-847E-A9835CC7453C}" type="parTrans" cxnId="{BD0C161B-DBE9-4E09-B771-B19F0D121753}">
      <dgm:prSet/>
      <dgm:spPr/>
      <dgm:t>
        <a:bodyPr/>
        <a:lstStyle/>
        <a:p>
          <a:endParaRPr lang="en-US"/>
        </a:p>
      </dgm:t>
    </dgm:pt>
    <dgm:pt modelId="{3F7738DF-3A04-4C0A-A82F-A4473BF7169D}" type="sibTrans" cxnId="{BD0C161B-DBE9-4E09-B771-B19F0D121753}">
      <dgm:prSet/>
      <dgm:spPr/>
      <dgm:t>
        <a:bodyPr/>
        <a:lstStyle/>
        <a:p>
          <a:endParaRPr lang="en-US"/>
        </a:p>
      </dgm:t>
    </dgm:pt>
    <dgm:pt modelId="{73609799-FD79-4274-8071-8CFB6BC387F5}">
      <dgm:prSet/>
      <dgm:spPr/>
      <dgm:t>
        <a:bodyPr/>
        <a:lstStyle/>
        <a:p>
          <a:r>
            <a:rPr lang="en-US"/>
            <a:t>• Analisar matriz de confusão e curva ROC.</a:t>
          </a:r>
        </a:p>
      </dgm:t>
    </dgm:pt>
    <dgm:pt modelId="{AC624B88-97DA-46A7-8325-2F27E25404A7}" type="parTrans" cxnId="{E7EE9E57-E5EC-4D12-BAEB-1A0E6A2912C3}">
      <dgm:prSet/>
      <dgm:spPr/>
      <dgm:t>
        <a:bodyPr/>
        <a:lstStyle/>
        <a:p>
          <a:endParaRPr lang="en-US"/>
        </a:p>
      </dgm:t>
    </dgm:pt>
    <dgm:pt modelId="{37790334-B7F0-4D89-8A07-5B08D252F929}" type="sibTrans" cxnId="{E7EE9E57-E5EC-4D12-BAEB-1A0E6A2912C3}">
      <dgm:prSet/>
      <dgm:spPr/>
      <dgm:t>
        <a:bodyPr/>
        <a:lstStyle/>
        <a:p>
          <a:endParaRPr lang="en-US"/>
        </a:p>
      </dgm:t>
    </dgm:pt>
    <dgm:pt modelId="{1D97CF8C-CC6B-4AD9-A1A3-E36BCAAC384B}">
      <dgm:prSet/>
      <dgm:spPr/>
      <dgm:t>
        <a:bodyPr/>
        <a:lstStyle/>
        <a:p>
          <a:r>
            <a:rPr lang="en-US"/>
            <a:t>• Comparar modelos e discutir generalização.</a:t>
          </a:r>
        </a:p>
      </dgm:t>
    </dgm:pt>
    <dgm:pt modelId="{DF186339-284E-4DCE-A98B-5203B91FECBE}" type="parTrans" cxnId="{93E28317-5F5F-49E0-A3CA-29C75391BE8F}">
      <dgm:prSet/>
      <dgm:spPr/>
      <dgm:t>
        <a:bodyPr/>
        <a:lstStyle/>
        <a:p>
          <a:endParaRPr lang="en-US"/>
        </a:p>
      </dgm:t>
    </dgm:pt>
    <dgm:pt modelId="{ADCB98EB-4C2E-41E9-A369-A820D84D4884}" type="sibTrans" cxnId="{93E28317-5F5F-49E0-A3CA-29C75391BE8F}">
      <dgm:prSet/>
      <dgm:spPr/>
      <dgm:t>
        <a:bodyPr/>
        <a:lstStyle/>
        <a:p>
          <a:endParaRPr lang="en-US"/>
        </a:p>
      </dgm:t>
    </dgm:pt>
    <dgm:pt modelId="{1EA8C3DC-BFF3-4718-BC85-BF511CDB04CA}" type="pres">
      <dgm:prSet presAssocID="{F48438EC-41CF-4A08-8055-E3B10CA3D5C5}" presName="diagram" presStyleCnt="0">
        <dgm:presLayoutVars>
          <dgm:dir/>
          <dgm:resizeHandles val="exact"/>
        </dgm:presLayoutVars>
      </dgm:prSet>
      <dgm:spPr/>
    </dgm:pt>
    <dgm:pt modelId="{BD488884-02B2-4459-9A1C-5DFF3BDE6FA8}" type="pres">
      <dgm:prSet presAssocID="{227B0053-85AC-4C1D-A3F4-EC864AD0581A}" presName="node" presStyleLbl="node1" presStyleIdx="0" presStyleCnt="5">
        <dgm:presLayoutVars>
          <dgm:bulletEnabled val="1"/>
        </dgm:presLayoutVars>
      </dgm:prSet>
      <dgm:spPr/>
    </dgm:pt>
    <dgm:pt modelId="{09667E31-759A-4050-8BD4-38CBD2CDDAB3}" type="pres">
      <dgm:prSet presAssocID="{1437E628-C512-498A-8ACB-F507AD10F2F2}" presName="sibTrans" presStyleCnt="0"/>
      <dgm:spPr/>
    </dgm:pt>
    <dgm:pt modelId="{889E2009-2F37-433F-AA33-BFBF51727D23}" type="pres">
      <dgm:prSet presAssocID="{EAF98751-3F23-4E7E-8DEA-4032A1A5506B}" presName="node" presStyleLbl="node1" presStyleIdx="1" presStyleCnt="5">
        <dgm:presLayoutVars>
          <dgm:bulletEnabled val="1"/>
        </dgm:presLayoutVars>
      </dgm:prSet>
      <dgm:spPr/>
    </dgm:pt>
    <dgm:pt modelId="{80F37E8F-3BA3-46AE-BA1C-0F7249413B62}" type="pres">
      <dgm:prSet presAssocID="{FD7261F7-26D2-4FF7-9EA9-C8144DE81964}" presName="sibTrans" presStyleCnt="0"/>
      <dgm:spPr/>
    </dgm:pt>
    <dgm:pt modelId="{FBFD5FE4-2B16-4243-9BF5-5A53AB89EFF7}" type="pres">
      <dgm:prSet presAssocID="{8331A307-297B-416E-9EB9-A2C1EB52B999}" presName="node" presStyleLbl="node1" presStyleIdx="2" presStyleCnt="5">
        <dgm:presLayoutVars>
          <dgm:bulletEnabled val="1"/>
        </dgm:presLayoutVars>
      </dgm:prSet>
      <dgm:spPr/>
    </dgm:pt>
    <dgm:pt modelId="{09984D26-B440-4A31-89E0-13BAEE2223E0}" type="pres">
      <dgm:prSet presAssocID="{3F7738DF-3A04-4C0A-A82F-A4473BF7169D}" presName="sibTrans" presStyleCnt="0"/>
      <dgm:spPr/>
    </dgm:pt>
    <dgm:pt modelId="{4B0673F2-EFBD-4978-9231-BADC37809762}" type="pres">
      <dgm:prSet presAssocID="{73609799-FD79-4274-8071-8CFB6BC387F5}" presName="node" presStyleLbl="node1" presStyleIdx="3" presStyleCnt="5">
        <dgm:presLayoutVars>
          <dgm:bulletEnabled val="1"/>
        </dgm:presLayoutVars>
      </dgm:prSet>
      <dgm:spPr/>
    </dgm:pt>
    <dgm:pt modelId="{AB528758-AA3F-4090-91C1-DC25F07FAF8B}" type="pres">
      <dgm:prSet presAssocID="{37790334-B7F0-4D89-8A07-5B08D252F929}" presName="sibTrans" presStyleCnt="0"/>
      <dgm:spPr/>
    </dgm:pt>
    <dgm:pt modelId="{D432E3CB-DFCD-4553-9793-48E486BDDB9E}" type="pres">
      <dgm:prSet presAssocID="{1D97CF8C-CC6B-4AD9-A1A3-E36BCAAC384B}" presName="node" presStyleLbl="node1" presStyleIdx="4" presStyleCnt="5">
        <dgm:presLayoutVars>
          <dgm:bulletEnabled val="1"/>
        </dgm:presLayoutVars>
      </dgm:prSet>
      <dgm:spPr/>
    </dgm:pt>
  </dgm:ptLst>
  <dgm:cxnLst>
    <dgm:cxn modelId="{93E28317-5F5F-49E0-A3CA-29C75391BE8F}" srcId="{F48438EC-41CF-4A08-8055-E3B10CA3D5C5}" destId="{1D97CF8C-CC6B-4AD9-A1A3-E36BCAAC384B}" srcOrd="4" destOrd="0" parTransId="{DF186339-284E-4DCE-A98B-5203B91FECBE}" sibTransId="{ADCB98EB-4C2E-41E9-A369-A820D84D4884}"/>
    <dgm:cxn modelId="{BD0C161B-DBE9-4E09-B771-B19F0D121753}" srcId="{F48438EC-41CF-4A08-8055-E3B10CA3D5C5}" destId="{8331A307-297B-416E-9EB9-A2C1EB52B999}" srcOrd="2" destOrd="0" parTransId="{D53C19B0-FD8A-41EF-847E-A9835CC7453C}" sibTransId="{3F7738DF-3A04-4C0A-A82F-A4473BF7169D}"/>
    <dgm:cxn modelId="{CFFE7F25-C09F-4E43-AAEF-FCCB94861044}" type="presOf" srcId="{227B0053-85AC-4C1D-A3F4-EC864AD0581A}" destId="{BD488884-02B2-4459-9A1C-5DFF3BDE6FA8}" srcOrd="0" destOrd="0" presId="urn:microsoft.com/office/officeart/2005/8/layout/default"/>
    <dgm:cxn modelId="{EF6ED13B-4A19-4F97-9359-2C1D3B555253}" type="presOf" srcId="{F48438EC-41CF-4A08-8055-E3B10CA3D5C5}" destId="{1EA8C3DC-BFF3-4718-BC85-BF511CDB04CA}" srcOrd="0" destOrd="0" presId="urn:microsoft.com/office/officeart/2005/8/layout/default"/>
    <dgm:cxn modelId="{94A9FC70-7B0B-4D99-8759-DD53B9C7C20C}" type="presOf" srcId="{8331A307-297B-416E-9EB9-A2C1EB52B999}" destId="{FBFD5FE4-2B16-4243-9BF5-5A53AB89EFF7}" srcOrd="0" destOrd="0" presId="urn:microsoft.com/office/officeart/2005/8/layout/default"/>
    <dgm:cxn modelId="{33143154-A9A1-4C49-9B5E-1EF4B56109A2}" srcId="{F48438EC-41CF-4A08-8055-E3B10CA3D5C5}" destId="{227B0053-85AC-4C1D-A3F4-EC864AD0581A}" srcOrd="0" destOrd="0" parTransId="{4588113A-8DFD-4965-93C3-0D6E2C65A159}" sibTransId="{1437E628-C512-498A-8ACB-F507AD10F2F2}"/>
    <dgm:cxn modelId="{E7EE9E57-E5EC-4D12-BAEB-1A0E6A2912C3}" srcId="{F48438EC-41CF-4A08-8055-E3B10CA3D5C5}" destId="{73609799-FD79-4274-8071-8CFB6BC387F5}" srcOrd="3" destOrd="0" parTransId="{AC624B88-97DA-46A7-8325-2F27E25404A7}" sibTransId="{37790334-B7F0-4D89-8A07-5B08D252F929}"/>
    <dgm:cxn modelId="{9C065981-DB76-48A1-8641-BDF932F47438}" srcId="{F48438EC-41CF-4A08-8055-E3B10CA3D5C5}" destId="{EAF98751-3F23-4E7E-8DEA-4032A1A5506B}" srcOrd="1" destOrd="0" parTransId="{C941FD8A-502A-4B6B-BDD4-8800E5246C11}" sibTransId="{FD7261F7-26D2-4FF7-9EA9-C8144DE81964}"/>
    <dgm:cxn modelId="{9BBBAA93-74D5-46DE-858D-D3AA21FA06D9}" type="presOf" srcId="{1D97CF8C-CC6B-4AD9-A1A3-E36BCAAC384B}" destId="{D432E3CB-DFCD-4553-9793-48E486BDDB9E}" srcOrd="0" destOrd="0" presId="urn:microsoft.com/office/officeart/2005/8/layout/default"/>
    <dgm:cxn modelId="{38F97BB9-BA54-4671-83D6-53EA4AFF4428}" type="presOf" srcId="{73609799-FD79-4274-8071-8CFB6BC387F5}" destId="{4B0673F2-EFBD-4978-9231-BADC37809762}" srcOrd="0" destOrd="0" presId="urn:microsoft.com/office/officeart/2005/8/layout/default"/>
    <dgm:cxn modelId="{753CBCC8-9B07-48AD-B670-F7F09B0E6521}" type="presOf" srcId="{EAF98751-3F23-4E7E-8DEA-4032A1A5506B}" destId="{889E2009-2F37-433F-AA33-BFBF51727D23}" srcOrd="0" destOrd="0" presId="urn:microsoft.com/office/officeart/2005/8/layout/default"/>
    <dgm:cxn modelId="{B3A66A48-E563-4F10-8E61-7D8CE0A7E021}" type="presParOf" srcId="{1EA8C3DC-BFF3-4718-BC85-BF511CDB04CA}" destId="{BD488884-02B2-4459-9A1C-5DFF3BDE6FA8}" srcOrd="0" destOrd="0" presId="urn:microsoft.com/office/officeart/2005/8/layout/default"/>
    <dgm:cxn modelId="{54D14F48-7A6D-4C60-905C-9C30DDF68E20}" type="presParOf" srcId="{1EA8C3DC-BFF3-4718-BC85-BF511CDB04CA}" destId="{09667E31-759A-4050-8BD4-38CBD2CDDAB3}" srcOrd="1" destOrd="0" presId="urn:microsoft.com/office/officeart/2005/8/layout/default"/>
    <dgm:cxn modelId="{E853759C-89DF-4001-B60B-67F6CCC3D318}" type="presParOf" srcId="{1EA8C3DC-BFF3-4718-BC85-BF511CDB04CA}" destId="{889E2009-2F37-433F-AA33-BFBF51727D23}" srcOrd="2" destOrd="0" presId="urn:microsoft.com/office/officeart/2005/8/layout/default"/>
    <dgm:cxn modelId="{C910A914-B527-4D0B-9E6E-E80AC271EFBD}" type="presParOf" srcId="{1EA8C3DC-BFF3-4718-BC85-BF511CDB04CA}" destId="{80F37E8F-3BA3-46AE-BA1C-0F7249413B62}" srcOrd="3" destOrd="0" presId="urn:microsoft.com/office/officeart/2005/8/layout/default"/>
    <dgm:cxn modelId="{D8E77A5B-9AED-4342-B3E4-79FBEB5EA093}" type="presParOf" srcId="{1EA8C3DC-BFF3-4718-BC85-BF511CDB04CA}" destId="{FBFD5FE4-2B16-4243-9BF5-5A53AB89EFF7}" srcOrd="4" destOrd="0" presId="urn:microsoft.com/office/officeart/2005/8/layout/default"/>
    <dgm:cxn modelId="{79FAEBD8-0119-46F2-9F16-083598549A57}" type="presParOf" srcId="{1EA8C3DC-BFF3-4718-BC85-BF511CDB04CA}" destId="{09984D26-B440-4A31-89E0-13BAEE2223E0}" srcOrd="5" destOrd="0" presId="urn:microsoft.com/office/officeart/2005/8/layout/default"/>
    <dgm:cxn modelId="{284EC679-5C9B-4EDA-8A91-F73F277E4335}" type="presParOf" srcId="{1EA8C3DC-BFF3-4718-BC85-BF511CDB04CA}" destId="{4B0673F2-EFBD-4978-9231-BADC37809762}" srcOrd="6" destOrd="0" presId="urn:microsoft.com/office/officeart/2005/8/layout/default"/>
    <dgm:cxn modelId="{EBC6F1E3-56DF-4A18-BB32-CDEDA847CE62}" type="presParOf" srcId="{1EA8C3DC-BFF3-4718-BC85-BF511CDB04CA}" destId="{AB528758-AA3F-4090-91C1-DC25F07FAF8B}" srcOrd="7" destOrd="0" presId="urn:microsoft.com/office/officeart/2005/8/layout/default"/>
    <dgm:cxn modelId="{57784DE1-A7EE-482D-9E0B-9BD6B9D46A57}" type="presParOf" srcId="{1EA8C3DC-BFF3-4718-BC85-BF511CDB04CA}" destId="{D432E3CB-DFCD-4553-9793-48E486BDDB9E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43D387EE-77C8-4E0F-8FDC-AF13A791AED9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9829DE98-A6C4-495A-B90C-8471FD41B0A2}">
      <dgm:prSet/>
      <dgm:spPr/>
      <dgm:t>
        <a:bodyPr/>
        <a:lstStyle/>
        <a:p>
          <a:r>
            <a:rPr lang="en-US"/>
            <a:t>1. Treine um Random Forest no dataset de fraude.</a:t>
          </a:r>
        </a:p>
      </dgm:t>
    </dgm:pt>
    <dgm:pt modelId="{12321AC4-C026-40FB-9F95-E7F0CAB6963E}" type="parTrans" cxnId="{1C4DDE6C-CF50-46EC-B6C7-F637C2ECFAD1}">
      <dgm:prSet/>
      <dgm:spPr/>
      <dgm:t>
        <a:bodyPr/>
        <a:lstStyle/>
        <a:p>
          <a:endParaRPr lang="en-US"/>
        </a:p>
      </dgm:t>
    </dgm:pt>
    <dgm:pt modelId="{CDBC4294-74CC-426C-BD63-0F60BAA22BDC}" type="sibTrans" cxnId="{1C4DDE6C-CF50-46EC-B6C7-F637C2ECFAD1}">
      <dgm:prSet/>
      <dgm:spPr/>
      <dgm:t>
        <a:bodyPr/>
        <a:lstStyle/>
        <a:p>
          <a:endParaRPr lang="en-US"/>
        </a:p>
      </dgm:t>
    </dgm:pt>
    <dgm:pt modelId="{7EB2A88B-0179-416E-93F9-16E958C3EA85}">
      <dgm:prSet/>
      <dgm:spPr/>
      <dgm:t>
        <a:bodyPr/>
        <a:lstStyle/>
        <a:p>
          <a:r>
            <a:rPr lang="en-US"/>
            <a:t>2. Treine um Gradient Boosting.</a:t>
          </a:r>
        </a:p>
      </dgm:t>
    </dgm:pt>
    <dgm:pt modelId="{355BE30B-B716-4FA7-926E-FD386159720A}" type="parTrans" cxnId="{3C6ADB9A-FDD3-43EE-947B-799257E632B1}">
      <dgm:prSet/>
      <dgm:spPr/>
      <dgm:t>
        <a:bodyPr/>
        <a:lstStyle/>
        <a:p>
          <a:endParaRPr lang="en-US"/>
        </a:p>
      </dgm:t>
    </dgm:pt>
    <dgm:pt modelId="{4C4B2AB1-2332-4AFB-87E0-2842D882C6FD}" type="sibTrans" cxnId="{3C6ADB9A-FDD3-43EE-947B-799257E632B1}">
      <dgm:prSet/>
      <dgm:spPr/>
      <dgm:t>
        <a:bodyPr/>
        <a:lstStyle/>
        <a:p>
          <a:endParaRPr lang="en-US"/>
        </a:p>
      </dgm:t>
    </dgm:pt>
    <dgm:pt modelId="{907A29DD-5150-4B00-A2F4-5B59DC0C6E1E}">
      <dgm:prSet/>
      <dgm:spPr/>
      <dgm:t>
        <a:bodyPr/>
        <a:lstStyle/>
        <a:p>
          <a:r>
            <a:rPr lang="en-US"/>
            <a:t>3. Treine um XGBoost.</a:t>
          </a:r>
        </a:p>
      </dgm:t>
    </dgm:pt>
    <dgm:pt modelId="{BC534EE5-5D04-4554-9F24-7B7C738F5C8C}" type="parTrans" cxnId="{994813FA-6713-4EE2-9656-C3CE3B9BA824}">
      <dgm:prSet/>
      <dgm:spPr/>
      <dgm:t>
        <a:bodyPr/>
        <a:lstStyle/>
        <a:p>
          <a:endParaRPr lang="en-US"/>
        </a:p>
      </dgm:t>
    </dgm:pt>
    <dgm:pt modelId="{F9CE4EE3-99CB-4B1D-92A4-1324DB59F186}" type="sibTrans" cxnId="{994813FA-6713-4EE2-9656-C3CE3B9BA824}">
      <dgm:prSet/>
      <dgm:spPr/>
      <dgm:t>
        <a:bodyPr/>
        <a:lstStyle/>
        <a:p>
          <a:endParaRPr lang="en-US"/>
        </a:p>
      </dgm:t>
    </dgm:pt>
    <dgm:pt modelId="{7B4BC198-A81B-4FB0-B1BF-DE8914DB4BF3}">
      <dgm:prSet/>
      <dgm:spPr/>
      <dgm:t>
        <a:bodyPr/>
        <a:lstStyle/>
        <a:p>
          <a:r>
            <a:rPr lang="en-US"/>
            <a:t>4. Compare as métricas (precision, recall, F1, AUC).</a:t>
          </a:r>
        </a:p>
      </dgm:t>
    </dgm:pt>
    <dgm:pt modelId="{A722533E-DF8C-4E76-AA69-72740096E9A3}" type="parTrans" cxnId="{B89F8BBC-45C5-4B31-904E-067E4DE5BB3E}">
      <dgm:prSet/>
      <dgm:spPr/>
      <dgm:t>
        <a:bodyPr/>
        <a:lstStyle/>
        <a:p>
          <a:endParaRPr lang="en-US"/>
        </a:p>
      </dgm:t>
    </dgm:pt>
    <dgm:pt modelId="{3231E107-03A5-4643-8C9E-5AEA954FD058}" type="sibTrans" cxnId="{B89F8BBC-45C5-4B31-904E-067E4DE5BB3E}">
      <dgm:prSet/>
      <dgm:spPr/>
      <dgm:t>
        <a:bodyPr/>
        <a:lstStyle/>
        <a:p>
          <a:endParaRPr lang="en-US"/>
        </a:p>
      </dgm:t>
    </dgm:pt>
    <dgm:pt modelId="{AF3945DD-D39A-44A1-8CA6-381652840A2C}">
      <dgm:prSet/>
      <dgm:spPr/>
      <dgm:t>
        <a:bodyPr/>
        <a:lstStyle/>
        <a:p>
          <a:r>
            <a:rPr lang="en-US"/>
            <a:t>5. Gere a curva ROC de cada modelo e interprete resultados.</a:t>
          </a:r>
        </a:p>
      </dgm:t>
    </dgm:pt>
    <dgm:pt modelId="{D3528FCC-74BD-4815-9E2D-B0074EE63C73}" type="parTrans" cxnId="{164DE53D-E740-4EF0-A908-B97A544066D2}">
      <dgm:prSet/>
      <dgm:spPr/>
      <dgm:t>
        <a:bodyPr/>
        <a:lstStyle/>
        <a:p>
          <a:endParaRPr lang="en-US"/>
        </a:p>
      </dgm:t>
    </dgm:pt>
    <dgm:pt modelId="{C6E7BCD5-12A8-4D73-B042-F6011E00BF4B}" type="sibTrans" cxnId="{164DE53D-E740-4EF0-A908-B97A544066D2}">
      <dgm:prSet/>
      <dgm:spPr/>
      <dgm:t>
        <a:bodyPr/>
        <a:lstStyle/>
        <a:p>
          <a:endParaRPr lang="en-US"/>
        </a:p>
      </dgm:t>
    </dgm:pt>
    <dgm:pt modelId="{954A10E4-CABF-4012-9114-9455F90B8562}" type="pres">
      <dgm:prSet presAssocID="{43D387EE-77C8-4E0F-8FDC-AF13A791AED9}" presName="root" presStyleCnt="0">
        <dgm:presLayoutVars>
          <dgm:dir/>
          <dgm:resizeHandles val="exact"/>
        </dgm:presLayoutVars>
      </dgm:prSet>
      <dgm:spPr/>
    </dgm:pt>
    <dgm:pt modelId="{404BF66E-BB33-4D76-8FBE-94DCC4A5AAF9}" type="pres">
      <dgm:prSet presAssocID="{43D387EE-77C8-4E0F-8FDC-AF13A791AED9}" presName="container" presStyleCnt="0">
        <dgm:presLayoutVars>
          <dgm:dir/>
          <dgm:resizeHandles val="exact"/>
        </dgm:presLayoutVars>
      </dgm:prSet>
      <dgm:spPr/>
    </dgm:pt>
    <dgm:pt modelId="{68F8424C-C716-49BD-A771-E7229BAC1DA0}" type="pres">
      <dgm:prSet presAssocID="{9829DE98-A6C4-495A-B90C-8471FD41B0A2}" presName="compNode" presStyleCnt="0"/>
      <dgm:spPr/>
    </dgm:pt>
    <dgm:pt modelId="{13C08633-9A16-4489-B38F-34FB614BA9B8}" type="pres">
      <dgm:prSet presAssocID="{9829DE98-A6C4-495A-B90C-8471FD41B0A2}" presName="iconBgRect" presStyleLbl="bgShp" presStyleIdx="0" presStyleCnt="5"/>
      <dgm:spPr/>
    </dgm:pt>
    <dgm:pt modelId="{A1FF7CE1-6F28-48A3-BF68-21604BD9773E}" type="pres">
      <dgm:prSet presAssocID="{9829DE98-A6C4-495A-B90C-8471FD41B0A2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drão"/>
        </a:ext>
      </dgm:extLst>
    </dgm:pt>
    <dgm:pt modelId="{72081AA8-7BBB-42AD-9221-C486C9A775A0}" type="pres">
      <dgm:prSet presAssocID="{9829DE98-A6C4-495A-B90C-8471FD41B0A2}" presName="spaceRect" presStyleCnt="0"/>
      <dgm:spPr/>
    </dgm:pt>
    <dgm:pt modelId="{D2C26B45-3805-45F9-ACF3-785B164460DD}" type="pres">
      <dgm:prSet presAssocID="{9829DE98-A6C4-495A-B90C-8471FD41B0A2}" presName="textRect" presStyleLbl="revTx" presStyleIdx="0" presStyleCnt="5">
        <dgm:presLayoutVars>
          <dgm:chMax val="1"/>
          <dgm:chPref val="1"/>
        </dgm:presLayoutVars>
      </dgm:prSet>
      <dgm:spPr/>
    </dgm:pt>
    <dgm:pt modelId="{758D1008-A131-4DF8-9A23-BFA47CDF884D}" type="pres">
      <dgm:prSet presAssocID="{CDBC4294-74CC-426C-BD63-0F60BAA22BDC}" presName="sibTrans" presStyleLbl="sibTrans2D1" presStyleIdx="0" presStyleCnt="0"/>
      <dgm:spPr/>
    </dgm:pt>
    <dgm:pt modelId="{2566DEA1-C7B2-4C3D-A128-7F665E8D67A5}" type="pres">
      <dgm:prSet presAssocID="{7EB2A88B-0179-416E-93F9-16E958C3EA85}" presName="compNode" presStyleCnt="0"/>
      <dgm:spPr/>
    </dgm:pt>
    <dgm:pt modelId="{718F8427-4C2C-4343-A531-4C0307B1EEE1}" type="pres">
      <dgm:prSet presAssocID="{7EB2A88B-0179-416E-93F9-16E958C3EA85}" presName="iconBgRect" presStyleLbl="bgShp" presStyleIdx="1" presStyleCnt="5"/>
      <dgm:spPr/>
    </dgm:pt>
    <dgm:pt modelId="{75D51846-DB44-4634-999E-1563052D06C8}" type="pres">
      <dgm:prSet presAssocID="{7EB2A88B-0179-416E-93F9-16E958C3EA85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ansferência"/>
        </a:ext>
      </dgm:extLst>
    </dgm:pt>
    <dgm:pt modelId="{28F86359-C35A-422F-B049-6C70DF0ED85F}" type="pres">
      <dgm:prSet presAssocID="{7EB2A88B-0179-416E-93F9-16E958C3EA85}" presName="spaceRect" presStyleCnt="0"/>
      <dgm:spPr/>
    </dgm:pt>
    <dgm:pt modelId="{03DAB600-FA7E-469F-8CC1-658246EA1B6E}" type="pres">
      <dgm:prSet presAssocID="{7EB2A88B-0179-416E-93F9-16E958C3EA85}" presName="textRect" presStyleLbl="revTx" presStyleIdx="1" presStyleCnt="5">
        <dgm:presLayoutVars>
          <dgm:chMax val="1"/>
          <dgm:chPref val="1"/>
        </dgm:presLayoutVars>
      </dgm:prSet>
      <dgm:spPr/>
    </dgm:pt>
    <dgm:pt modelId="{5F263838-9AC7-460C-99C0-23D994DF50D6}" type="pres">
      <dgm:prSet presAssocID="{4C4B2AB1-2332-4AFB-87E0-2842D882C6FD}" presName="sibTrans" presStyleLbl="sibTrans2D1" presStyleIdx="0" presStyleCnt="0"/>
      <dgm:spPr/>
    </dgm:pt>
    <dgm:pt modelId="{DC0E6576-E2D7-4ED6-8469-9C0713DD927F}" type="pres">
      <dgm:prSet presAssocID="{907A29DD-5150-4B00-A2F4-5B59DC0C6E1E}" presName="compNode" presStyleCnt="0"/>
      <dgm:spPr/>
    </dgm:pt>
    <dgm:pt modelId="{0D5CC187-465A-4A34-85CB-2C4DD1244DF2}" type="pres">
      <dgm:prSet presAssocID="{907A29DD-5150-4B00-A2F4-5B59DC0C6E1E}" presName="iconBgRect" presStyleLbl="bgShp" presStyleIdx="2" presStyleCnt="5"/>
      <dgm:spPr/>
    </dgm:pt>
    <dgm:pt modelId="{DEBDA066-1F9D-4A73-B91E-77FA02F38919}" type="pres">
      <dgm:prSet presAssocID="{907A29DD-5150-4B00-A2F4-5B59DC0C6E1E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 of People"/>
        </a:ext>
      </dgm:extLst>
    </dgm:pt>
    <dgm:pt modelId="{3D189DB9-61F9-40A7-B01B-0CF3B50CBA01}" type="pres">
      <dgm:prSet presAssocID="{907A29DD-5150-4B00-A2F4-5B59DC0C6E1E}" presName="spaceRect" presStyleCnt="0"/>
      <dgm:spPr/>
    </dgm:pt>
    <dgm:pt modelId="{14FABB43-77D7-4E1D-935C-5E384853C76A}" type="pres">
      <dgm:prSet presAssocID="{907A29DD-5150-4B00-A2F4-5B59DC0C6E1E}" presName="textRect" presStyleLbl="revTx" presStyleIdx="2" presStyleCnt="5">
        <dgm:presLayoutVars>
          <dgm:chMax val="1"/>
          <dgm:chPref val="1"/>
        </dgm:presLayoutVars>
      </dgm:prSet>
      <dgm:spPr/>
    </dgm:pt>
    <dgm:pt modelId="{EA810104-2801-499B-B0CE-8FC43A44430A}" type="pres">
      <dgm:prSet presAssocID="{F9CE4EE3-99CB-4B1D-92A4-1324DB59F186}" presName="sibTrans" presStyleLbl="sibTrans2D1" presStyleIdx="0" presStyleCnt="0"/>
      <dgm:spPr/>
    </dgm:pt>
    <dgm:pt modelId="{24A5AAE9-BA98-4CA6-BF10-6052EE70027C}" type="pres">
      <dgm:prSet presAssocID="{7B4BC198-A81B-4FB0-B1BF-DE8914DB4BF3}" presName="compNode" presStyleCnt="0"/>
      <dgm:spPr/>
    </dgm:pt>
    <dgm:pt modelId="{B7C4D891-0753-4C58-AF75-87ABB9B9105C}" type="pres">
      <dgm:prSet presAssocID="{7B4BC198-A81B-4FB0-B1BF-DE8914DB4BF3}" presName="iconBgRect" presStyleLbl="bgShp" presStyleIdx="3" presStyleCnt="5"/>
      <dgm:spPr/>
    </dgm:pt>
    <dgm:pt modelId="{3150627E-C937-451E-9999-CE31954BF0A0}" type="pres">
      <dgm:prSet presAssocID="{7B4BC198-A81B-4FB0-B1BF-DE8914DB4BF3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birinto"/>
        </a:ext>
      </dgm:extLst>
    </dgm:pt>
    <dgm:pt modelId="{57AEBF65-707A-4141-AFF0-C7045285CE2C}" type="pres">
      <dgm:prSet presAssocID="{7B4BC198-A81B-4FB0-B1BF-DE8914DB4BF3}" presName="spaceRect" presStyleCnt="0"/>
      <dgm:spPr/>
    </dgm:pt>
    <dgm:pt modelId="{7AB2C708-3D00-4643-99F2-1B388F3853DC}" type="pres">
      <dgm:prSet presAssocID="{7B4BC198-A81B-4FB0-B1BF-DE8914DB4BF3}" presName="textRect" presStyleLbl="revTx" presStyleIdx="3" presStyleCnt="5">
        <dgm:presLayoutVars>
          <dgm:chMax val="1"/>
          <dgm:chPref val="1"/>
        </dgm:presLayoutVars>
      </dgm:prSet>
      <dgm:spPr/>
    </dgm:pt>
    <dgm:pt modelId="{9923D9CA-A4E9-4BC9-A861-EE6487BD1E88}" type="pres">
      <dgm:prSet presAssocID="{3231E107-03A5-4643-8C9E-5AEA954FD058}" presName="sibTrans" presStyleLbl="sibTrans2D1" presStyleIdx="0" presStyleCnt="0"/>
      <dgm:spPr/>
    </dgm:pt>
    <dgm:pt modelId="{425C05B4-A431-488B-A846-FF41388F39F2}" type="pres">
      <dgm:prSet presAssocID="{AF3945DD-D39A-44A1-8CA6-381652840A2C}" presName="compNode" presStyleCnt="0"/>
      <dgm:spPr/>
    </dgm:pt>
    <dgm:pt modelId="{44F60A2F-04BF-46BB-B731-57D4DC14702A}" type="pres">
      <dgm:prSet presAssocID="{AF3945DD-D39A-44A1-8CA6-381652840A2C}" presName="iconBgRect" presStyleLbl="bgShp" presStyleIdx="4" presStyleCnt="5"/>
      <dgm:spPr/>
    </dgm:pt>
    <dgm:pt modelId="{FEE493EF-FFC9-4EB2-8447-0F4511C26B32}" type="pres">
      <dgm:prSet presAssocID="{AF3945DD-D39A-44A1-8CA6-381652840A2C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uxograma"/>
        </a:ext>
      </dgm:extLst>
    </dgm:pt>
    <dgm:pt modelId="{6062BA37-E463-4208-88C0-96A44527CE87}" type="pres">
      <dgm:prSet presAssocID="{AF3945DD-D39A-44A1-8CA6-381652840A2C}" presName="spaceRect" presStyleCnt="0"/>
      <dgm:spPr/>
    </dgm:pt>
    <dgm:pt modelId="{545C5867-7C02-430E-B903-26C38EAF7A40}" type="pres">
      <dgm:prSet presAssocID="{AF3945DD-D39A-44A1-8CA6-381652840A2C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2B403B1D-CA28-4944-9C3E-C0F7F3529CFC}" type="presOf" srcId="{907A29DD-5150-4B00-A2F4-5B59DC0C6E1E}" destId="{14FABB43-77D7-4E1D-935C-5E384853C76A}" srcOrd="0" destOrd="0" presId="urn:microsoft.com/office/officeart/2018/2/layout/IconCircleList"/>
    <dgm:cxn modelId="{F7D4FB3B-C541-4F8E-89BE-C52AF3A35A86}" type="presOf" srcId="{9829DE98-A6C4-495A-B90C-8471FD41B0A2}" destId="{D2C26B45-3805-45F9-ACF3-785B164460DD}" srcOrd="0" destOrd="0" presId="urn:microsoft.com/office/officeart/2018/2/layout/IconCircleList"/>
    <dgm:cxn modelId="{164DE53D-E740-4EF0-A908-B97A544066D2}" srcId="{43D387EE-77C8-4E0F-8FDC-AF13A791AED9}" destId="{AF3945DD-D39A-44A1-8CA6-381652840A2C}" srcOrd="4" destOrd="0" parTransId="{D3528FCC-74BD-4815-9E2D-B0074EE63C73}" sibTransId="{C6E7BCD5-12A8-4D73-B042-F6011E00BF4B}"/>
    <dgm:cxn modelId="{5448BA65-0513-4175-A9DF-73272833E00A}" type="presOf" srcId="{4C4B2AB1-2332-4AFB-87E0-2842D882C6FD}" destId="{5F263838-9AC7-460C-99C0-23D994DF50D6}" srcOrd="0" destOrd="0" presId="urn:microsoft.com/office/officeart/2018/2/layout/IconCircleList"/>
    <dgm:cxn modelId="{1C4DDE6C-CF50-46EC-B6C7-F637C2ECFAD1}" srcId="{43D387EE-77C8-4E0F-8FDC-AF13A791AED9}" destId="{9829DE98-A6C4-495A-B90C-8471FD41B0A2}" srcOrd="0" destOrd="0" parTransId="{12321AC4-C026-40FB-9F95-E7F0CAB6963E}" sibTransId="{CDBC4294-74CC-426C-BD63-0F60BAA22BDC}"/>
    <dgm:cxn modelId="{70291A7A-B22E-4486-AF37-29471CB88066}" type="presOf" srcId="{7EB2A88B-0179-416E-93F9-16E958C3EA85}" destId="{03DAB600-FA7E-469F-8CC1-658246EA1B6E}" srcOrd="0" destOrd="0" presId="urn:microsoft.com/office/officeart/2018/2/layout/IconCircleList"/>
    <dgm:cxn modelId="{5E11CE7A-84C0-4EF9-BA44-A66D850E2B22}" type="presOf" srcId="{7B4BC198-A81B-4FB0-B1BF-DE8914DB4BF3}" destId="{7AB2C708-3D00-4643-99F2-1B388F3853DC}" srcOrd="0" destOrd="0" presId="urn:microsoft.com/office/officeart/2018/2/layout/IconCircleList"/>
    <dgm:cxn modelId="{C7EB9A85-BBBC-4FCE-A53A-DBAEAF5D64C3}" type="presOf" srcId="{F9CE4EE3-99CB-4B1D-92A4-1324DB59F186}" destId="{EA810104-2801-499B-B0CE-8FC43A44430A}" srcOrd="0" destOrd="0" presId="urn:microsoft.com/office/officeart/2018/2/layout/IconCircleList"/>
    <dgm:cxn modelId="{0BADF98E-D43B-4FD3-B603-E7BA9F3545F4}" type="presOf" srcId="{43D387EE-77C8-4E0F-8FDC-AF13A791AED9}" destId="{954A10E4-CABF-4012-9114-9455F90B8562}" srcOrd="0" destOrd="0" presId="urn:microsoft.com/office/officeart/2018/2/layout/IconCircleList"/>
    <dgm:cxn modelId="{3C6ADB9A-FDD3-43EE-947B-799257E632B1}" srcId="{43D387EE-77C8-4E0F-8FDC-AF13A791AED9}" destId="{7EB2A88B-0179-416E-93F9-16E958C3EA85}" srcOrd="1" destOrd="0" parTransId="{355BE30B-B716-4FA7-926E-FD386159720A}" sibTransId="{4C4B2AB1-2332-4AFB-87E0-2842D882C6FD}"/>
    <dgm:cxn modelId="{5FC0A79F-6457-4DF6-BF8C-C39EB017226B}" type="presOf" srcId="{CDBC4294-74CC-426C-BD63-0F60BAA22BDC}" destId="{758D1008-A131-4DF8-9A23-BFA47CDF884D}" srcOrd="0" destOrd="0" presId="urn:microsoft.com/office/officeart/2018/2/layout/IconCircleList"/>
    <dgm:cxn modelId="{9AE1C5A5-B2E3-4FBA-8CED-622957198BF0}" type="presOf" srcId="{AF3945DD-D39A-44A1-8CA6-381652840A2C}" destId="{545C5867-7C02-430E-B903-26C38EAF7A40}" srcOrd="0" destOrd="0" presId="urn:microsoft.com/office/officeart/2018/2/layout/IconCircleList"/>
    <dgm:cxn modelId="{B89F8BBC-45C5-4B31-904E-067E4DE5BB3E}" srcId="{43D387EE-77C8-4E0F-8FDC-AF13A791AED9}" destId="{7B4BC198-A81B-4FB0-B1BF-DE8914DB4BF3}" srcOrd="3" destOrd="0" parTransId="{A722533E-DF8C-4E76-AA69-72740096E9A3}" sibTransId="{3231E107-03A5-4643-8C9E-5AEA954FD058}"/>
    <dgm:cxn modelId="{800236C5-3EE9-4312-8DE8-B0F396FED3A7}" type="presOf" srcId="{3231E107-03A5-4643-8C9E-5AEA954FD058}" destId="{9923D9CA-A4E9-4BC9-A861-EE6487BD1E88}" srcOrd="0" destOrd="0" presId="urn:microsoft.com/office/officeart/2018/2/layout/IconCircleList"/>
    <dgm:cxn modelId="{994813FA-6713-4EE2-9656-C3CE3B9BA824}" srcId="{43D387EE-77C8-4E0F-8FDC-AF13A791AED9}" destId="{907A29DD-5150-4B00-A2F4-5B59DC0C6E1E}" srcOrd="2" destOrd="0" parTransId="{BC534EE5-5D04-4554-9F24-7B7C738F5C8C}" sibTransId="{F9CE4EE3-99CB-4B1D-92A4-1324DB59F186}"/>
    <dgm:cxn modelId="{53BE5E67-A4B2-4D11-8875-A91A28AB1D69}" type="presParOf" srcId="{954A10E4-CABF-4012-9114-9455F90B8562}" destId="{404BF66E-BB33-4D76-8FBE-94DCC4A5AAF9}" srcOrd="0" destOrd="0" presId="urn:microsoft.com/office/officeart/2018/2/layout/IconCircleList"/>
    <dgm:cxn modelId="{17435AD6-F287-4409-A92D-CC5C4B468BAA}" type="presParOf" srcId="{404BF66E-BB33-4D76-8FBE-94DCC4A5AAF9}" destId="{68F8424C-C716-49BD-A771-E7229BAC1DA0}" srcOrd="0" destOrd="0" presId="urn:microsoft.com/office/officeart/2018/2/layout/IconCircleList"/>
    <dgm:cxn modelId="{25BF8938-6FA5-4D51-AE42-8FFBEDC25FAA}" type="presParOf" srcId="{68F8424C-C716-49BD-A771-E7229BAC1DA0}" destId="{13C08633-9A16-4489-B38F-34FB614BA9B8}" srcOrd="0" destOrd="0" presId="urn:microsoft.com/office/officeart/2018/2/layout/IconCircleList"/>
    <dgm:cxn modelId="{95E286B7-14E3-4733-80DE-2CAC8073DAFF}" type="presParOf" srcId="{68F8424C-C716-49BD-A771-E7229BAC1DA0}" destId="{A1FF7CE1-6F28-48A3-BF68-21604BD9773E}" srcOrd="1" destOrd="0" presId="urn:microsoft.com/office/officeart/2018/2/layout/IconCircleList"/>
    <dgm:cxn modelId="{A37847E0-4766-432D-A734-774DE703CD81}" type="presParOf" srcId="{68F8424C-C716-49BD-A771-E7229BAC1DA0}" destId="{72081AA8-7BBB-42AD-9221-C486C9A775A0}" srcOrd="2" destOrd="0" presId="urn:microsoft.com/office/officeart/2018/2/layout/IconCircleList"/>
    <dgm:cxn modelId="{77A9685E-4402-4B65-A38C-BF9E58E17FCF}" type="presParOf" srcId="{68F8424C-C716-49BD-A771-E7229BAC1DA0}" destId="{D2C26B45-3805-45F9-ACF3-785B164460DD}" srcOrd="3" destOrd="0" presId="urn:microsoft.com/office/officeart/2018/2/layout/IconCircleList"/>
    <dgm:cxn modelId="{CB26B71F-0907-4C70-A701-9A71E71CFBA3}" type="presParOf" srcId="{404BF66E-BB33-4D76-8FBE-94DCC4A5AAF9}" destId="{758D1008-A131-4DF8-9A23-BFA47CDF884D}" srcOrd="1" destOrd="0" presId="urn:microsoft.com/office/officeart/2018/2/layout/IconCircleList"/>
    <dgm:cxn modelId="{AEE26460-A9A0-48FE-98CB-C8DD15A43307}" type="presParOf" srcId="{404BF66E-BB33-4D76-8FBE-94DCC4A5AAF9}" destId="{2566DEA1-C7B2-4C3D-A128-7F665E8D67A5}" srcOrd="2" destOrd="0" presId="urn:microsoft.com/office/officeart/2018/2/layout/IconCircleList"/>
    <dgm:cxn modelId="{360FC246-6A2F-46B2-962E-8867B9458707}" type="presParOf" srcId="{2566DEA1-C7B2-4C3D-A128-7F665E8D67A5}" destId="{718F8427-4C2C-4343-A531-4C0307B1EEE1}" srcOrd="0" destOrd="0" presId="urn:microsoft.com/office/officeart/2018/2/layout/IconCircleList"/>
    <dgm:cxn modelId="{88BD5C36-A279-40F3-96B4-E41D258E63D5}" type="presParOf" srcId="{2566DEA1-C7B2-4C3D-A128-7F665E8D67A5}" destId="{75D51846-DB44-4634-999E-1563052D06C8}" srcOrd="1" destOrd="0" presId="urn:microsoft.com/office/officeart/2018/2/layout/IconCircleList"/>
    <dgm:cxn modelId="{C0A8F2BE-6150-4B5E-B3C4-A6B5F803987B}" type="presParOf" srcId="{2566DEA1-C7B2-4C3D-A128-7F665E8D67A5}" destId="{28F86359-C35A-422F-B049-6C70DF0ED85F}" srcOrd="2" destOrd="0" presId="urn:microsoft.com/office/officeart/2018/2/layout/IconCircleList"/>
    <dgm:cxn modelId="{301B94ED-DE4A-4BBF-89E7-F5130878B5F7}" type="presParOf" srcId="{2566DEA1-C7B2-4C3D-A128-7F665E8D67A5}" destId="{03DAB600-FA7E-469F-8CC1-658246EA1B6E}" srcOrd="3" destOrd="0" presId="urn:microsoft.com/office/officeart/2018/2/layout/IconCircleList"/>
    <dgm:cxn modelId="{69908760-D40C-41DF-AC5F-A14549CB4E6B}" type="presParOf" srcId="{404BF66E-BB33-4D76-8FBE-94DCC4A5AAF9}" destId="{5F263838-9AC7-460C-99C0-23D994DF50D6}" srcOrd="3" destOrd="0" presId="urn:microsoft.com/office/officeart/2018/2/layout/IconCircleList"/>
    <dgm:cxn modelId="{432E3955-9BBA-4DEF-A00E-728BB37B5714}" type="presParOf" srcId="{404BF66E-BB33-4D76-8FBE-94DCC4A5AAF9}" destId="{DC0E6576-E2D7-4ED6-8469-9C0713DD927F}" srcOrd="4" destOrd="0" presId="urn:microsoft.com/office/officeart/2018/2/layout/IconCircleList"/>
    <dgm:cxn modelId="{9CD75C0E-AA4F-4315-9210-D2D97CA1FE77}" type="presParOf" srcId="{DC0E6576-E2D7-4ED6-8469-9C0713DD927F}" destId="{0D5CC187-465A-4A34-85CB-2C4DD1244DF2}" srcOrd="0" destOrd="0" presId="urn:microsoft.com/office/officeart/2018/2/layout/IconCircleList"/>
    <dgm:cxn modelId="{D4BC744C-F7C5-4095-AA29-F4D511BF7287}" type="presParOf" srcId="{DC0E6576-E2D7-4ED6-8469-9C0713DD927F}" destId="{DEBDA066-1F9D-4A73-B91E-77FA02F38919}" srcOrd="1" destOrd="0" presId="urn:microsoft.com/office/officeart/2018/2/layout/IconCircleList"/>
    <dgm:cxn modelId="{41B3ABAE-8874-4212-8DC7-9A318DAE6237}" type="presParOf" srcId="{DC0E6576-E2D7-4ED6-8469-9C0713DD927F}" destId="{3D189DB9-61F9-40A7-B01B-0CF3B50CBA01}" srcOrd="2" destOrd="0" presId="urn:microsoft.com/office/officeart/2018/2/layout/IconCircleList"/>
    <dgm:cxn modelId="{2CDF4AEE-1FCC-47AB-BCE2-DB954D548985}" type="presParOf" srcId="{DC0E6576-E2D7-4ED6-8469-9C0713DD927F}" destId="{14FABB43-77D7-4E1D-935C-5E384853C76A}" srcOrd="3" destOrd="0" presId="urn:microsoft.com/office/officeart/2018/2/layout/IconCircleList"/>
    <dgm:cxn modelId="{C2EDF9B9-0336-4896-BC9B-5BC418BFB37F}" type="presParOf" srcId="{404BF66E-BB33-4D76-8FBE-94DCC4A5AAF9}" destId="{EA810104-2801-499B-B0CE-8FC43A44430A}" srcOrd="5" destOrd="0" presId="urn:microsoft.com/office/officeart/2018/2/layout/IconCircleList"/>
    <dgm:cxn modelId="{49D1907F-C722-42BE-B11A-B9EDD021FE3F}" type="presParOf" srcId="{404BF66E-BB33-4D76-8FBE-94DCC4A5AAF9}" destId="{24A5AAE9-BA98-4CA6-BF10-6052EE70027C}" srcOrd="6" destOrd="0" presId="urn:microsoft.com/office/officeart/2018/2/layout/IconCircleList"/>
    <dgm:cxn modelId="{071F0E63-1A6F-4389-A3C6-3420C18DED31}" type="presParOf" srcId="{24A5AAE9-BA98-4CA6-BF10-6052EE70027C}" destId="{B7C4D891-0753-4C58-AF75-87ABB9B9105C}" srcOrd="0" destOrd="0" presId="urn:microsoft.com/office/officeart/2018/2/layout/IconCircleList"/>
    <dgm:cxn modelId="{956BBAB1-6541-4C86-B615-7024CC55F8A9}" type="presParOf" srcId="{24A5AAE9-BA98-4CA6-BF10-6052EE70027C}" destId="{3150627E-C937-451E-9999-CE31954BF0A0}" srcOrd="1" destOrd="0" presId="urn:microsoft.com/office/officeart/2018/2/layout/IconCircleList"/>
    <dgm:cxn modelId="{A59004F3-3462-493E-AF30-EE83E14487B3}" type="presParOf" srcId="{24A5AAE9-BA98-4CA6-BF10-6052EE70027C}" destId="{57AEBF65-707A-4141-AFF0-C7045285CE2C}" srcOrd="2" destOrd="0" presId="urn:microsoft.com/office/officeart/2018/2/layout/IconCircleList"/>
    <dgm:cxn modelId="{C1B0FEF5-39CE-43C8-B194-2A31354E661C}" type="presParOf" srcId="{24A5AAE9-BA98-4CA6-BF10-6052EE70027C}" destId="{7AB2C708-3D00-4643-99F2-1B388F3853DC}" srcOrd="3" destOrd="0" presId="urn:microsoft.com/office/officeart/2018/2/layout/IconCircleList"/>
    <dgm:cxn modelId="{50D8938A-3549-426B-A4E3-85C6C1EA0E83}" type="presParOf" srcId="{404BF66E-BB33-4D76-8FBE-94DCC4A5AAF9}" destId="{9923D9CA-A4E9-4BC9-A861-EE6487BD1E88}" srcOrd="7" destOrd="0" presId="urn:microsoft.com/office/officeart/2018/2/layout/IconCircleList"/>
    <dgm:cxn modelId="{08360714-D6B5-4661-B153-59A2CEA32530}" type="presParOf" srcId="{404BF66E-BB33-4D76-8FBE-94DCC4A5AAF9}" destId="{425C05B4-A431-488B-A846-FF41388F39F2}" srcOrd="8" destOrd="0" presId="urn:microsoft.com/office/officeart/2018/2/layout/IconCircleList"/>
    <dgm:cxn modelId="{EBE5FDCF-C206-446F-8743-84DE341252D4}" type="presParOf" srcId="{425C05B4-A431-488B-A846-FF41388F39F2}" destId="{44F60A2F-04BF-46BB-B731-57D4DC14702A}" srcOrd="0" destOrd="0" presId="urn:microsoft.com/office/officeart/2018/2/layout/IconCircleList"/>
    <dgm:cxn modelId="{C8981BEE-C701-4181-B0CF-4807FF240AB5}" type="presParOf" srcId="{425C05B4-A431-488B-A846-FF41388F39F2}" destId="{FEE493EF-FFC9-4EB2-8447-0F4511C26B32}" srcOrd="1" destOrd="0" presId="urn:microsoft.com/office/officeart/2018/2/layout/IconCircleList"/>
    <dgm:cxn modelId="{801BA375-1B66-403B-B13D-7E49345FDA67}" type="presParOf" srcId="{425C05B4-A431-488B-A846-FF41388F39F2}" destId="{6062BA37-E463-4208-88C0-96A44527CE87}" srcOrd="2" destOrd="0" presId="urn:microsoft.com/office/officeart/2018/2/layout/IconCircleList"/>
    <dgm:cxn modelId="{3D1F95EA-98EE-48B3-9E1B-BE2E629D305B}" type="presParOf" srcId="{425C05B4-A431-488B-A846-FF41388F39F2}" destId="{545C5867-7C02-430E-B903-26C38EAF7A40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43555F68-AB6C-47A4-9B94-BAF2CB321DA5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FBB40A86-DBCE-4C2D-B933-F9F11F428C0E}">
      <dgm:prSet/>
      <dgm:spPr/>
      <dgm:t>
        <a:bodyPr/>
        <a:lstStyle/>
        <a:p>
          <a:pPr>
            <a:defRPr cap="all"/>
          </a:pPr>
          <a:r>
            <a:rPr lang="en-US"/>
            <a:t>• Exploramos algoritmos mais robustos.</a:t>
          </a:r>
        </a:p>
      </dgm:t>
    </dgm:pt>
    <dgm:pt modelId="{3E7C0E6E-613A-4F40-902E-513480D02685}" type="parTrans" cxnId="{4F3EDC20-DBEB-4CC6-8C6B-AB4D44FC89FD}">
      <dgm:prSet/>
      <dgm:spPr/>
      <dgm:t>
        <a:bodyPr/>
        <a:lstStyle/>
        <a:p>
          <a:endParaRPr lang="en-US"/>
        </a:p>
      </dgm:t>
    </dgm:pt>
    <dgm:pt modelId="{9EC6CECD-5071-46D6-8AF1-D86F1944AB56}" type="sibTrans" cxnId="{4F3EDC20-DBEB-4CC6-8C6B-AB4D44FC89FD}">
      <dgm:prSet/>
      <dgm:spPr/>
      <dgm:t>
        <a:bodyPr/>
        <a:lstStyle/>
        <a:p>
          <a:endParaRPr lang="en-US"/>
        </a:p>
      </dgm:t>
    </dgm:pt>
    <dgm:pt modelId="{B518D271-5182-4D41-AA80-1CFD0C5AC399}">
      <dgm:prSet/>
      <dgm:spPr/>
      <dgm:t>
        <a:bodyPr/>
        <a:lstStyle/>
        <a:p>
          <a:pPr>
            <a:defRPr cap="all"/>
          </a:pPr>
          <a:r>
            <a:rPr lang="en-US"/>
            <a:t>• Discutimos métricas específicas para fraude.</a:t>
          </a:r>
        </a:p>
      </dgm:t>
    </dgm:pt>
    <dgm:pt modelId="{03243B35-66A8-400D-8296-372A81071B5F}" type="parTrans" cxnId="{B90748A8-AD42-4FD5-A905-F2948DFBB1BB}">
      <dgm:prSet/>
      <dgm:spPr/>
      <dgm:t>
        <a:bodyPr/>
        <a:lstStyle/>
        <a:p>
          <a:endParaRPr lang="en-US"/>
        </a:p>
      </dgm:t>
    </dgm:pt>
    <dgm:pt modelId="{B9231DA2-5D9E-402B-AA98-8F5588B7F505}" type="sibTrans" cxnId="{B90748A8-AD42-4FD5-A905-F2948DFBB1BB}">
      <dgm:prSet/>
      <dgm:spPr/>
      <dgm:t>
        <a:bodyPr/>
        <a:lstStyle/>
        <a:p>
          <a:endParaRPr lang="en-US"/>
        </a:p>
      </dgm:t>
    </dgm:pt>
    <dgm:pt modelId="{9AA84131-AB60-4B55-8D0B-A7FEB3116425}">
      <dgm:prSet/>
      <dgm:spPr/>
      <dgm:t>
        <a:bodyPr/>
        <a:lstStyle/>
        <a:p>
          <a:pPr>
            <a:defRPr cap="all"/>
          </a:pPr>
          <a:r>
            <a:rPr lang="en-US"/>
            <a:t>• Avaliamos curva ROC e matriz de confusão.</a:t>
          </a:r>
        </a:p>
      </dgm:t>
    </dgm:pt>
    <dgm:pt modelId="{9149E749-B102-4293-B2F7-E573B1BCFE4D}" type="parTrans" cxnId="{32C85926-7D56-4721-9511-742A7DE0FE77}">
      <dgm:prSet/>
      <dgm:spPr/>
      <dgm:t>
        <a:bodyPr/>
        <a:lstStyle/>
        <a:p>
          <a:endParaRPr lang="en-US"/>
        </a:p>
      </dgm:t>
    </dgm:pt>
    <dgm:pt modelId="{A972DC59-BA73-4FF0-8593-981EBDA3334B}" type="sibTrans" cxnId="{32C85926-7D56-4721-9511-742A7DE0FE77}">
      <dgm:prSet/>
      <dgm:spPr/>
      <dgm:t>
        <a:bodyPr/>
        <a:lstStyle/>
        <a:p>
          <a:endParaRPr lang="en-US"/>
        </a:p>
      </dgm:t>
    </dgm:pt>
    <dgm:pt modelId="{CC47C808-BF02-4E91-B6F2-40B012B8854D}">
      <dgm:prSet/>
      <dgm:spPr/>
      <dgm:t>
        <a:bodyPr/>
        <a:lstStyle/>
        <a:p>
          <a:pPr>
            <a:defRPr cap="all"/>
          </a:pPr>
          <a:r>
            <a:rPr lang="en-US"/>
            <a:t>• Próxima aula: otimização de hiperparâmetros e deployment.</a:t>
          </a:r>
        </a:p>
      </dgm:t>
    </dgm:pt>
    <dgm:pt modelId="{92687534-D05C-4AE3-94D7-F8E2AF9EB5E3}" type="parTrans" cxnId="{2BB6AC4D-09C9-4CD1-B3E3-467E353258B9}">
      <dgm:prSet/>
      <dgm:spPr/>
      <dgm:t>
        <a:bodyPr/>
        <a:lstStyle/>
        <a:p>
          <a:endParaRPr lang="en-US"/>
        </a:p>
      </dgm:t>
    </dgm:pt>
    <dgm:pt modelId="{7F5959D0-0AF9-4ABF-BCCE-A00C346160A7}" type="sibTrans" cxnId="{2BB6AC4D-09C9-4CD1-B3E3-467E353258B9}">
      <dgm:prSet/>
      <dgm:spPr/>
      <dgm:t>
        <a:bodyPr/>
        <a:lstStyle/>
        <a:p>
          <a:endParaRPr lang="en-US"/>
        </a:p>
      </dgm:t>
    </dgm:pt>
    <dgm:pt modelId="{601F035E-EE58-4CAF-913F-EA18E8D78172}" type="pres">
      <dgm:prSet presAssocID="{43555F68-AB6C-47A4-9B94-BAF2CB321DA5}" presName="root" presStyleCnt="0">
        <dgm:presLayoutVars>
          <dgm:dir/>
          <dgm:resizeHandles val="exact"/>
        </dgm:presLayoutVars>
      </dgm:prSet>
      <dgm:spPr/>
    </dgm:pt>
    <dgm:pt modelId="{223C86A4-D385-4174-856A-F6E0E31A0900}" type="pres">
      <dgm:prSet presAssocID="{FBB40A86-DBCE-4C2D-B933-F9F11F428C0E}" presName="compNode" presStyleCnt="0"/>
      <dgm:spPr/>
    </dgm:pt>
    <dgm:pt modelId="{3FD5F55D-079D-4878-9366-8140253D0F4D}" type="pres">
      <dgm:prSet presAssocID="{FBB40A86-DBCE-4C2D-B933-F9F11F428C0E}" presName="iconBgRect" presStyleLbl="bgShp" presStyleIdx="0" presStyleCnt="4"/>
      <dgm:spPr/>
    </dgm:pt>
    <dgm:pt modelId="{045BF93C-AF69-4031-9EFC-EDA254419110}" type="pres">
      <dgm:prSet presAssocID="{FBB40A86-DBCE-4C2D-B933-F9F11F428C0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bra-cabeças"/>
        </a:ext>
      </dgm:extLst>
    </dgm:pt>
    <dgm:pt modelId="{17211B27-7769-4B75-969F-DA50F536897C}" type="pres">
      <dgm:prSet presAssocID="{FBB40A86-DBCE-4C2D-B933-F9F11F428C0E}" presName="spaceRect" presStyleCnt="0"/>
      <dgm:spPr/>
    </dgm:pt>
    <dgm:pt modelId="{079683DB-FA6E-448A-BF49-74BE5FD12AAC}" type="pres">
      <dgm:prSet presAssocID="{FBB40A86-DBCE-4C2D-B933-F9F11F428C0E}" presName="textRect" presStyleLbl="revTx" presStyleIdx="0" presStyleCnt="4">
        <dgm:presLayoutVars>
          <dgm:chMax val="1"/>
          <dgm:chPref val="1"/>
        </dgm:presLayoutVars>
      </dgm:prSet>
      <dgm:spPr/>
    </dgm:pt>
    <dgm:pt modelId="{25CABAE1-B147-4F21-BB55-225FE943EF28}" type="pres">
      <dgm:prSet presAssocID="{9EC6CECD-5071-46D6-8AF1-D86F1944AB56}" presName="sibTrans" presStyleCnt="0"/>
      <dgm:spPr/>
    </dgm:pt>
    <dgm:pt modelId="{991FB78D-E3FC-49DC-9F41-B8A7E2C90700}" type="pres">
      <dgm:prSet presAssocID="{B518D271-5182-4D41-AA80-1CFD0C5AC399}" presName="compNode" presStyleCnt="0"/>
      <dgm:spPr/>
    </dgm:pt>
    <dgm:pt modelId="{10D082D7-1578-44E6-8001-8CA0DB5A4EF3}" type="pres">
      <dgm:prSet presAssocID="{B518D271-5182-4D41-AA80-1CFD0C5AC399}" presName="iconBgRect" presStyleLbl="bgShp" presStyleIdx="1" presStyleCnt="4"/>
      <dgm:spPr/>
    </dgm:pt>
    <dgm:pt modelId="{E79104C3-9833-4537-9E0F-729BB6D1C891}" type="pres">
      <dgm:prSet presAssocID="{B518D271-5182-4D41-AA80-1CFD0C5AC39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ying Cards"/>
        </a:ext>
      </dgm:extLst>
    </dgm:pt>
    <dgm:pt modelId="{1D3E3EBF-F468-488B-B83E-4E58D6B4FCE0}" type="pres">
      <dgm:prSet presAssocID="{B518D271-5182-4D41-AA80-1CFD0C5AC399}" presName="spaceRect" presStyleCnt="0"/>
      <dgm:spPr/>
    </dgm:pt>
    <dgm:pt modelId="{28DA41CA-DD4C-4B3F-821D-E264B5B25B08}" type="pres">
      <dgm:prSet presAssocID="{B518D271-5182-4D41-AA80-1CFD0C5AC399}" presName="textRect" presStyleLbl="revTx" presStyleIdx="1" presStyleCnt="4">
        <dgm:presLayoutVars>
          <dgm:chMax val="1"/>
          <dgm:chPref val="1"/>
        </dgm:presLayoutVars>
      </dgm:prSet>
      <dgm:spPr/>
    </dgm:pt>
    <dgm:pt modelId="{9D48EE67-8589-4DD8-AD0B-FCD9570E614D}" type="pres">
      <dgm:prSet presAssocID="{B9231DA2-5D9E-402B-AA98-8F5588B7F505}" presName="sibTrans" presStyleCnt="0"/>
      <dgm:spPr/>
    </dgm:pt>
    <dgm:pt modelId="{F5FDB169-F4C1-44F1-B5A5-16A80DB0B634}" type="pres">
      <dgm:prSet presAssocID="{9AA84131-AB60-4B55-8D0B-A7FEB3116425}" presName="compNode" presStyleCnt="0"/>
      <dgm:spPr/>
    </dgm:pt>
    <dgm:pt modelId="{41D1AE2A-807C-42CB-A0FB-7C0A05034805}" type="pres">
      <dgm:prSet presAssocID="{9AA84131-AB60-4B55-8D0B-A7FEB3116425}" presName="iconBgRect" presStyleLbl="bgShp" presStyleIdx="2" presStyleCnt="4"/>
      <dgm:spPr/>
    </dgm:pt>
    <dgm:pt modelId="{AC7AD4B3-03FF-49EF-B25D-0C6C6EE603E3}" type="pres">
      <dgm:prSet presAssocID="{9AA84131-AB60-4B55-8D0B-A7FEB311642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rt with Pulse"/>
        </a:ext>
      </dgm:extLst>
    </dgm:pt>
    <dgm:pt modelId="{B5FCC99C-19DB-4F0B-9390-AA14AB647B12}" type="pres">
      <dgm:prSet presAssocID="{9AA84131-AB60-4B55-8D0B-A7FEB3116425}" presName="spaceRect" presStyleCnt="0"/>
      <dgm:spPr/>
    </dgm:pt>
    <dgm:pt modelId="{6E167A3C-348A-45DF-8516-E5ADC901F11A}" type="pres">
      <dgm:prSet presAssocID="{9AA84131-AB60-4B55-8D0B-A7FEB3116425}" presName="textRect" presStyleLbl="revTx" presStyleIdx="2" presStyleCnt="4">
        <dgm:presLayoutVars>
          <dgm:chMax val="1"/>
          <dgm:chPref val="1"/>
        </dgm:presLayoutVars>
      </dgm:prSet>
      <dgm:spPr/>
    </dgm:pt>
    <dgm:pt modelId="{FAD4D26E-899A-40F6-AA2B-444F15BDDBA1}" type="pres">
      <dgm:prSet presAssocID="{A972DC59-BA73-4FF0-8593-981EBDA3334B}" presName="sibTrans" presStyleCnt="0"/>
      <dgm:spPr/>
    </dgm:pt>
    <dgm:pt modelId="{B2A4F163-C799-4281-828C-E89E8C2305D6}" type="pres">
      <dgm:prSet presAssocID="{CC47C808-BF02-4E91-B6F2-40B012B8854D}" presName="compNode" presStyleCnt="0"/>
      <dgm:spPr/>
    </dgm:pt>
    <dgm:pt modelId="{14186C0C-0652-4CDA-9446-391EA876D989}" type="pres">
      <dgm:prSet presAssocID="{CC47C808-BF02-4E91-B6F2-40B012B8854D}" presName="iconBgRect" presStyleLbl="bgShp" presStyleIdx="3" presStyleCnt="4"/>
      <dgm:spPr/>
    </dgm:pt>
    <dgm:pt modelId="{841C2B90-484C-4C6B-A31A-2EC450B8859E}" type="pres">
      <dgm:prSet presAssocID="{CC47C808-BF02-4E91-B6F2-40B012B8854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grenagens"/>
        </a:ext>
      </dgm:extLst>
    </dgm:pt>
    <dgm:pt modelId="{38974F1F-6BE1-4989-993E-E373999E9940}" type="pres">
      <dgm:prSet presAssocID="{CC47C808-BF02-4E91-B6F2-40B012B8854D}" presName="spaceRect" presStyleCnt="0"/>
      <dgm:spPr/>
    </dgm:pt>
    <dgm:pt modelId="{77A4108F-3488-4D41-AEB7-DE6B779D1A1B}" type="pres">
      <dgm:prSet presAssocID="{CC47C808-BF02-4E91-B6F2-40B012B8854D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B46BD103-5B46-4976-A395-89743BEDA921}" type="presOf" srcId="{FBB40A86-DBCE-4C2D-B933-F9F11F428C0E}" destId="{079683DB-FA6E-448A-BF49-74BE5FD12AAC}" srcOrd="0" destOrd="0" presId="urn:microsoft.com/office/officeart/2018/5/layout/IconCircleLabelList"/>
    <dgm:cxn modelId="{75BCEE0C-82AE-4147-A425-5C343A3F1548}" type="presOf" srcId="{43555F68-AB6C-47A4-9B94-BAF2CB321DA5}" destId="{601F035E-EE58-4CAF-913F-EA18E8D78172}" srcOrd="0" destOrd="0" presId="urn:microsoft.com/office/officeart/2018/5/layout/IconCircleLabelList"/>
    <dgm:cxn modelId="{4F3EDC20-DBEB-4CC6-8C6B-AB4D44FC89FD}" srcId="{43555F68-AB6C-47A4-9B94-BAF2CB321DA5}" destId="{FBB40A86-DBCE-4C2D-B933-F9F11F428C0E}" srcOrd="0" destOrd="0" parTransId="{3E7C0E6E-613A-4F40-902E-513480D02685}" sibTransId="{9EC6CECD-5071-46D6-8AF1-D86F1944AB56}"/>
    <dgm:cxn modelId="{32C85926-7D56-4721-9511-742A7DE0FE77}" srcId="{43555F68-AB6C-47A4-9B94-BAF2CB321DA5}" destId="{9AA84131-AB60-4B55-8D0B-A7FEB3116425}" srcOrd="2" destOrd="0" parTransId="{9149E749-B102-4293-B2F7-E573B1BCFE4D}" sibTransId="{A972DC59-BA73-4FF0-8593-981EBDA3334B}"/>
    <dgm:cxn modelId="{2BB6AC4D-09C9-4CD1-B3E3-467E353258B9}" srcId="{43555F68-AB6C-47A4-9B94-BAF2CB321DA5}" destId="{CC47C808-BF02-4E91-B6F2-40B012B8854D}" srcOrd="3" destOrd="0" parTransId="{92687534-D05C-4AE3-94D7-F8E2AF9EB5E3}" sibTransId="{7F5959D0-0AF9-4ABF-BCCE-A00C346160A7}"/>
    <dgm:cxn modelId="{3612B199-1C6E-4312-BE11-1F05F060CC79}" type="presOf" srcId="{B518D271-5182-4D41-AA80-1CFD0C5AC399}" destId="{28DA41CA-DD4C-4B3F-821D-E264B5B25B08}" srcOrd="0" destOrd="0" presId="urn:microsoft.com/office/officeart/2018/5/layout/IconCircleLabelList"/>
    <dgm:cxn modelId="{B90748A8-AD42-4FD5-A905-F2948DFBB1BB}" srcId="{43555F68-AB6C-47A4-9B94-BAF2CB321DA5}" destId="{B518D271-5182-4D41-AA80-1CFD0C5AC399}" srcOrd="1" destOrd="0" parTransId="{03243B35-66A8-400D-8296-372A81071B5F}" sibTransId="{B9231DA2-5D9E-402B-AA98-8F5588B7F505}"/>
    <dgm:cxn modelId="{B0040FC5-0BA7-45C7-81C9-E271D126D572}" type="presOf" srcId="{9AA84131-AB60-4B55-8D0B-A7FEB3116425}" destId="{6E167A3C-348A-45DF-8516-E5ADC901F11A}" srcOrd="0" destOrd="0" presId="urn:microsoft.com/office/officeart/2018/5/layout/IconCircleLabelList"/>
    <dgm:cxn modelId="{FFA3C5CF-C257-4E5C-B5C4-101D2BFA1852}" type="presOf" srcId="{CC47C808-BF02-4E91-B6F2-40B012B8854D}" destId="{77A4108F-3488-4D41-AEB7-DE6B779D1A1B}" srcOrd="0" destOrd="0" presId="urn:microsoft.com/office/officeart/2018/5/layout/IconCircleLabelList"/>
    <dgm:cxn modelId="{4D13729B-7310-42D7-A21F-6A7C6AC2AD53}" type="presParOf" srcId="{601F035E-EE58-4CAF-913F-EA18E8D78172}" destId="{223C86A4-D385-4174-856A-F6E0E31A0900}" srcOrd="0" destOrd="0" presId="urn:microsoft.com/office/officeart/2018/5/layout/IconCircleLabelList"/>
    <dgm:cxn modelId="{A31818A3-DD70-45E4-B59E-74B9390AE117}" type="presParOf" srcId="{223C86A4-D385-4174-856A-F6E0E31A0900}" destId="{3FD5F55D-079D-4878-9366-8140253D0F4D}" srcOrd="0" destOrd="0" presId="urn:microsoft.com/office/officeart/2018/5/layout/IconCircleLabelList"/>
    <dgm:cxn modelId="{72DF9C14-B6A6-4FE8-9AD7-56D5143897C5}" type="presParOf" srcId="{223C86A4-D385-4174-856A-F6E0E31A0900}" destId="{045BF93C-AF69-4031-9EFC-EDA254419110}" srcOrd="1" destOrd="0" presId="urn:microsoft.com/office/officeart/2018/5/layout/IconCircleLabelList"/>
    <dgm:cxn modelId="{A9CB0341-C4BA-4F79-962A-806F74E893F0}" type="presParOf" srcId="{223C86A4-D385-4174-856A-F6E0E31A0900}" destId="{17211B27-7769-4B75-969F-DA50F536897C}" srcOrd="2" destOrd="0" presId="urn:microsoft.com/office/officeart/2018/5/layout/IconCircleLabelList"/>
    <dgm:cxn modelId="{21F71F88-55AF-4013-930F-7CCB3BE42DC5}" type="presParOf" srcId="{223C86A4-D385-4174-856A-F6E0E31A0900}" destId="{079683DB-FA6E-448A-BF49-74BE5FD12AAC}" srcOrd="3" destOrd="0" presId="urn:microsoft.com/office/officeart/2018/5/layout/IconCircleLabelList"/>
    <dgm:cxn modelId="{912D01A4-3D34-4C0A-8556-B07A07D2395B}" type="presParOf" srcId="{601F035E-EE58-4CAF-913F-EA18E8D78172}" destId="{25CABAE1-B147-4F21-BB55-225FE943EF28}" srcOrd="1" destOrd="0" presId="urn:microsoft.com/office/officeart/2018/5/layout/IconCircleLabelList"/>
    <dgm:cxn modelId="{D27A859D-3B4D-46E2-9C50-90B10EECB879}" type="presParOf" srcId="{601F035E-EE58-4CAF-913F-EA18E8D78172}" destId="{991FB78D-E3FC-49DC-9F41-B8A7E2C90700}" srcOrd="2" destOrd="0" presId="urn:microsoft.com/office/officeart/2018/5/layout/IconCircleLabelList"/>
    <dgm:cxn modelId="{A30D7B57-BD43-40E0-B9E2-9B4A4772BDF3}" type="presParOf" srcId="{991FB78D-E3FC-49DC-9F41-B8A7E2C90700}" destId="{10D082D7-1578-44E6-8001-8CA0DB5A4EF3}" srcOrd="0" destOrd="0" presId="urn:microsoft.com/office/officeart/2018/5/layout/IconCircleLabelList"/>
    <dgm:cxn modelId="{6ECAC4E5-7DA6-4C91-9BE3-086C54DDE557}" type="presParOf" srcId="{991FB78D-E3FC-49DC-9F41-B8A7E2C90700}" destId="{E79104C3-9833-4537-9E0F-729BB6D1C891}" srcOrd="1" destOrd="0" presId="urn:microsoft.com/office/officeart/2018/5/layout/IconCircleLabelList"/>
    <dgm:cxn modelId="{C3A0D7A1-E295-4E28-8663-9B499E438B79}" type="presParOf" srcId="{991FB78D-E3FC-49DC-9F41-B8A7E2C90700}" destId="{1D3E3EBF-F468-488B-B83E-4E58D6B4FCE0}" srcOrd="2" destOrd="0" presId="urn:microsoft.com/office/officeart/2018/5/layout/IconCircleLabelList"/>
    <dgm:cxn modelId="{677DCB20-FCAC-48F5-B2BB-01D47C386885}" type="presParOf" srcId="{991FB78D-E3FC-49DC-9F41-B8A7E2C90700}" destId="{28DA41CA-DD4C-4B3F-821D-E264B5B25B08}" srcOrd="3" destOrd="0" presId="urn:microsoft.com/office/officeart/2018/5/layout/IconCircleLabelList"/>
    <dgm:cxn modelId="{F77701C0-413F-4FFC-8CCE-545F655159F4}" type="presParOf" srcId="{601F035E-EE58-4CAF-913F-EA18E8D78172}" destId="{9D48EE67-8589-4DD8-AD0B-FCD9570E614D}" srcOrd="3" destOrd="0" presId="urn:microsoft.com/office/officeart/2018/5/layout/IconCircleLabelList"/>
    <dgm:cxn modelId="{FDF90D98-1AC3-4E24-B1DB-46E8DA55E2DE}" type="presParOf" srcId="{601F035E-EE58-4CAF-913F-EA18E8D78172}" destId="{F5FDB169-F4C1-44F1-B5A5-16A80DB0B634}" srcOrd="4" destOrd="0" presId="urn:microsoft.com/office/officeart/2018/5/layout/IconCircleLabelList"/>
    <dgm:cxn modelId="{75DA9347-7B2E-4AAF-AB50-FBB3BE0D64FC}" type="presParOf" srcId="{F5FDB169-F4C1-44F1-B5A5-16A80DB0B634}" destId="{41D1AE2A-807C-42CB-A0FB-7C0A05034805}" srcOrd="0" destOrd="0" presId="urn:microsoft.com/office/officeart/2018/5/layout/IconCircleLabelList"/>
    <dgm:cxn modelId="{50491858-8CEB-4DC0-9BA2-4F6A2A10B47A}" type="presParOf" srcId="{F5FDB169-F4C1-44F1-B5A5-16A80DB0B634}" destId="{AC7AD4B3-03FF-49EF-B25D-0C6C6EE603E3}" srcOrd="1" destOrd="0" presId="urn:microsoft.com/office/officeart/2018/5/layout/IconCircleLabelList"/>
    <dgm:cxn modelId="{5816F695-1C00-46C0-B38A-A6BF4F2F6AF6}" type="presParOf" srcId="{F5FDB169-F4C1-44F1-B5A5-16A80DB0B634}" destId="{B5FCC99C-19DB-4F0B-9390-AA14AB647B12}" srcOrd="2" destOrd="0" presId="urn:microsoft.com/office/officeart/2018/5/layout/IconCircleLabelList"/>
    <dgm:cxn modelId="{9107CED1-D614-4501-ABE2-9D2C5987AA5F}" type="presParOf" srcId="{F5FDB169-F4C1-44F1-B5A5-16A80DB0B634}" destId="{6E167A3C-348A-45DF-8516-E5ADC901F11A}" srcOrd="3" destOrd="0" presId="urn:microsoft.com/office/officeart/2018/5/layout/IconCircleLabelList"/>
    <dgm:cxn modelId="{B4033E41-36EE-43EE-A332-AC8BFD3060DE}" type="presParOf" srcId="{601F035E-EE58-4CAF-913F-EA18E8D78172}" destId="{FAD4D26E-899A-40F6-AA2B-444F15BDDBA1}" srcOrd="5" destOrd="0" presId="urn:microsoft.com/office/officeart/2018/5/layout/IconCircleLabelList"/>
    <dgm:cxn modelId="{4051D757-2F39-4F22-84B0-4E4CD67612CB}" type="presParOf" srcId="{601F035E-EE58-4CAF-913F-EA18E8D78172}" destId="{B2A4F163-C799-4281-828C-E89E8C2305D6}" srcOrd="6" destOrd="0" presId="urn:microsoft.com/office/officeart/2018/5/layout/IconCircleLabelList"/>
    <dgm:cxn modelId="{CE0321E5-CFE6-4187-9440-184CED1C3832}" type="presParOf" srcId="{B2A4F163-C799-4281-828C-E89E8C2305D6}" destId="{14186C0C-0652-4CDA-9446-391EA876D989}" srcOrd="0" destOrd="0" presId="urn:microsoft.com/office/officeart/2018/5/layout/IconCircleLabelList"/>
    <dgm:cxn modelId="{BCA26625-0556-414C-83B3-B1D4C83404BA}" type="presParOf" srcId="{B2A4F163-C799-4281-828C-E89E8C2305D6}" destId="{841C2B90-484C-4C6B-A31A-2EC450B8859E}" srcOrd="1" destOrd="0" presId="urn:microsoft.com/office/officeart/2018/5/layout/IconCircleLabelList"/>
    <dgm:cxn modelId="{EFBC4988-89AD-42BE-BA78-EBEF38AE6F89}" type="presParOf" srcId="{B2A4F163-C799-4281-828C-E89E8C2305D6}" destId="{38974F1F-6BE1-4989-993E-E373999E9940}" srcOrd="2" destOrd="0" presId="urn:microsoft.com/office/officeart/2018/5/layout/IconCircleLabelList"/>
    <dgm:cxn modelId="{2D9A3DF9-A752-465C-AB96-85DAF397C9AC}" type="presParOf" srcId="{B2A4F163-C799-4281-828C-E89E8C2305D6}" destId="{77A4108F-3488-4D41-AEB7-DE6B779D1A1B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C326758-E72D-4F9B-B837-710161883E9C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E58B3C68-AAFD-4DB9-8494-B56352E9898C}">
      <dgm:prSet/>
      <dgm:spPr/>
      <dgm:t>
        <a:bodyPr/>
        <a:lstStyle/>
        <a:p>
          <a:pPr>
            <a:defRPr cap="all"/>
          </a:pPr>
          <a:r>
            <a:rPr lang="en-US"/>
            <a:t>A Regressão Logística foi utilizada como ponto de partida.</a:t>
          </a:r>
        </a:p>
      </dgm:t>
    </dgm:pt>
    <dgm:pt modelId="{D0252325-C017-4628-B0CE-A259F26820C9}" type="parTrans" cxnId="{8E6C448E-2B27-4FD3-9C1D-9FA9DB35455D}">
      <dgm:prSet/>
      <dgm:spPr/>
      <dgm:t>
        <a:bodyPr/>
        <a:lstStyle/>
        <a:p>
          <a:endParaRPr lang="en-US"/>
        </a:p>
      </dgm:t>
    </dgm:pt>
    <dgm:pt modelId="{C49AE193-5D62-4871-97A8-651AF7F00AF2}" type="sibTrans" cxnId="{8E6C448E-2B27-4FD3-9C1D-9FA9DB35455D}">
      <dgm:prSet/>
      <dgm:spPr/>
      <dgm:t>
        <a:bodyPr/>
        <a:lstStyle/>
        <a:p>
          <a:endParaRPr lang="en-US"/>
        </a:p>
      </dgm:t>
    </dgm:pt>
    <dgm:pt modelId="{6E78CA69-93C6-442B-B47D-41CA13883093}">
      <dgm:prSet/>
      <dgm:spPr/>
      <dgm:t>
        <a:bodyPr/>
        <a:lstStyle/>
        <a:p>
          <a:pPr>
            <a:defRPr cap="all"/>
          </a:pPr>
          <a:r>
            <a:rPr lang="en-US"/>
            <a:t>✔ Pontos fortes:</a:t>
          </a:r>
        </a:p>
      </dgm:t>
    </dgm:pt>
    <dgm:pt modelId="{1EF7AE6A-E783-44BE-8A3B-77BCC2BE3377}" type="parTrans" cxnId="{83298CCB-A7F9-4421-9618-28519944DDE3}">
      <dgm:prSet/>
      <dgm:spPr/>
      <dgm:t>
        <a:bodyPr/>
        <a:lstStyle/>
        <a:p>
          <a:endParaRPr lang="en-US"/>
        </a:p>
      </dgm:t>
    </dgm:pt>
    <dgm:pt modelId="{9CB48FE5-D145-4D8D-A2CE-EE134D382F6F}" type="sibTrans" cxnId="{83298CCB-A7F9-4421-9618-28519944DDE3}">
      <dgm:prSet/>
      <dgm:spPr/>
      <dgm:t>
        <a:bodyPr/>
        <a:lstStyle/>
        <a:p>
          <a:endParaRPr lang="en-US"/>
        </a:p>
      </dgm:t>
    </dgm:pt>
    <dgm:pt modelId="{FCB809D2-EAB9-4511-80A5-1624A0C67664}">
      <dgm:prSet/>
      <dgm:spPr/>
      <dgm:t>
        <a:bodyPr/>
        <a:lstStyle/>
        <a:p>
          <a:pPr>
            <a:defRPr cap="all"/>
          </a:pPr>
          <a:r>
            <a:rPr lang="en-US"/>
            <a:t>- Simplicidade e interpretabilidade.</a:t>
          </a:r>
        </a:p>
      </dgm:t>
    </dgm:pt>
    <dgm:pt modelId="{0AF32F77-E1E8-4734-AE52-6FF061251221}" type="parTrans" cxnId="{2645355F-787A-4050-B631-CD52D46AEC82}">
      <dgm:prSet/>
      <dgm:spPr/>
      <dgm:t>
        <a:bodyPr/>
        <a:lstStyle/>
        <a:p>
          <a:endParaRPr lang="en-US"/>
        </a:p>
      </dgm:t>
    </dgm:pt>
    <dgm:pt modelId="{AF314D54-DD87-47C8-A612-FF760C2C0401}" type="sibTrans" cxnId="{2645355F-787A-4050-B631-CD52D46AEC82}">
      <dgm:prSet/>
      <dgm:spPr/>
      <dgm:t>
        <a:bodyPr/>
        <a:lstStyle/>
        <a:p>
          <a:endParaRPr lang="en-US"/>
        </a:p>
      </dgm:t>
    </dgm:pt>
    <dgm:pt modelId="{C3288749-716E-4340-8BFD-4BB494392479}">
      <dgm:prSet/>
      <dgm:spPr/>
      <dgm:t>
        <a:bodyPr/>
        <a:lstStyle/>
        <a:p>
          <a:pPr>
            <a:defRPr cap="all"/>
          </a:pPr>
          <a:r>
            <a:rPr lang="en-US"/>
            <a:t>- Boa em dados balanceados.</a:t>
          </a:r>
        </a:p>
      </dgm:t>
    </dgm:pt>
    <dgm:pt modelId="{83C57466-D700-4461-8544-E2566C2A01FB}" type="parTrans" cxnId="{6A97495B-B2D3-4EF5-9F2B-4A68219978A6}">
      <dgm:prSet/>
      <dgm:spPr/>
      <dgm:t>
        <a:bodyPr/>
        <a:lstStyle/>
        <a:p>
          <a:endParaRPr lang="en-US"/>
        </a:p>
      </dgm:t>
    </dgm:pt>
    <dgm:pt modelId="{ED0794A0-4536-4EBB-BF64-2D8048BA4D38}" type="sibTrans" cxnId="{6A97495B-B2D3-4EF5-9F2B-4A68219978A6}">
      <dgm:prSet/>
      <dgm:spPr/>
      <dgm:t>
        <a:bodyPr/>
        <a:lstStyle/>
        <a:p>
          <a:endParaRPr lang="en-US"/>
        </a:p>
      </dgm:t>
    </dgm:pt>
    <dgm:pt modelId="{3DC9EA0C-124D-4312-A868-DAF45A1E7390}">
      <dgm:prSet/>
      <dgm:spPr/>
      <dgm:t>
        <a:bodyPr/>
        <a:lstStyle/>
        <a:p>
          <a:pPr>
            <a:defRPr cap="all"/>
          </a:pPr>
          <a:r>
            <a:rPr lang="en-US"/>
            <a:t>✘ Limitações:</a:t>
          </a:r>
        </a:p>
      </dgm:t>
    </dgm:pt>
    <dgm:pt modelId="{26E7D2FD-4FD0-417E-B718-4D337636AA75}" type="parTrans" cxnId="{B0F921C0-662D-4843-B615-C7B87415EEDF}">
      <dgm:prSet/>
      <dgm:spPr/>
      <dgm:t>
        <a:bodyPr/>
        <a:lstStyle/>
        <a:p>
          <a:endParaRPr lang="en-US"/>
        </a:p>
      </dgm:t>
    </dgm:pt>
    <dgm:pt modelId="{9A47EEEA-727A-48AC-915C-F0624182CAAD}" type="sibTrans" cxnId="{B0F921C0-662D-4843-B615-C7B87415EEDF}">
      <dgm:prSet/>
      <dgm:spPr/>
      <dgm:t>
        <a:bodyPr/>
        <a:lstStyle/>
        <a:p>
          <a:endParaRPr lang="en-US"/>
        </a:p>
      </dgm:t>
    </dgm:pt>
    <dgm:pt modelId="{879DC64A-7426-4942-920A-9122BD579118}">
      <dgm:prSet/>
      <dgm:spPr/>
      <dgm:t>
        <a:bodyPr/>
        <a:lstStyle/>
        <a:p>
          <a:pPr>
            <a:defRPr cap="all"/>
          </a:pPr>
          <a:r>
            <a:rPr lang="en-US"/>
            <a:t>- Dificuldade em capturar relações não lineares.</a:t>
          </a:r>
        </a:p>
      </dgm:t>
    </dgm:pt>
    <dgm:pt modelId="{51889CE3-C24B-49A7-95FF-E7A1E2013650}" type="parTrans" cxnId="{F581E178-0448-43E0-92ED-93839F8EC4BA}">
      <dgm:prSet/>
      <dgm:spPr/>
      <dgm:t>
        <a:bodyPr/>
        <a:lstStyle/>
        <a:p>
          <a:endParaRPr lang="en-US"/>
        </a:p>
      </dgm:t>
    </dgm:pt>
    <dgm:pt modelId="{FB3937A2-EABD-4728-9EF1-E15382C0A821}" type="sibTrans" cxnId="{F581E178-0448-43E0-92ED-93839F8EC4BA}">
      <dgm:prSet/>
      <dgm:spPr/>
      <dgm:t>
        <a:bodyPr/>
        <a:lstStyle/>
        <a:p>
          <a:endParaRPr lang="en-US"/>
        </a:p>
      </dgm:t>
    </dgm:pt>
    <dgm:pt modelId="{45AE3178-C5B5-4895-9FEB-273DADA2056D}">
      <dgm:prSet/>
      <dgm:spPr/>
      <dgm:t>
        <a:bodyPr/>
        <a:lstStyle/>
        <a:p>
          <a:pPr>
            <a:defRPr cap="all"/>
          </a:pPr>
          <a:r>
            <a:rPr lang="en-US"/>
            <a:t>- Desempenho limitado em datasets complexos.</a:t>
          </a:r>
        </a:p>
      </dgm:t>
    </dgm:pt>
    <dgm:pt modelId="{FA105D92-3735-4FED-8FB1-887DA9BE4149}" type="parTrans" cxnId="{6744DDD1-FC3B-4851-9D48-494453357EF0}">
      <dgm:prSet/>
      <dgm:spPr/>
      <dgm:t>
        <a:bodyPr/>
        <a:lstStyle/>
        <a:p>
          <a:endParaRPr lang="en-US"/>
        </a:p>
      </dgm:t>
    </dgm:pt>
    <dgm:pt modelId="{A19548D6-8B56-4415-8B2B-0E37DBBD7892}" type="sibTrans" cxnId="{6744DDD1-FC3B-4851-9D48-494453357EF0}">
      <dgm:prSet/>
      <dgm:spPr/>
      <dgm:t>
        <a:bodyPr/>
        <a:lstStyle/>
        <a:p>
          <a:endParaRPr lang="en-US"/>
        </a:p>
      </dgm:t>
    </dgm:pt>
    <dgm:pt modelId="{05CE37AD-1986-4050-9AA6-8BE729347661}" type="pres">
      <dgm:prSet presAssocID="{EC326758-E72D-4F9B-B837-710161883E9C}" presName="root" presStyleCnt="0">
        <dgm:presLayoutVars>
          <dgm:dir/>
          <dgm:resizeHandles val="exact"/>
        </dgm:presLayoutVars>
      </dgm:prSet>
      <dgm:spPr/>
    </dgm:pt>
    <dgm:pt modelId="{5337BEA2-262F-478E-9540-47CC688D213F}" type="pres">
      <dgm:prSet presAssocID="{E58B3C68-AAFD-4DB9-8494-B56352E9898C}" presName="compNode" presStyleCnt="0"/>
      <dgm:spPr/>
    </dgm:pt>
    <dgm:pt modelId="{16A905BE-0DE4-4B31-B583-C67D28365CDA}" type="pres">
      <dgm:prSet presAssocID="{E58B3C68-AAFD-4DB9-8494-B56352E9898C}" presName="iconBgRect" presStyleLbl="bgShp" presStyleIdx="0" presStyleCnt="7"/>
      <dgm:spPr/>
    </dgm:pt>
    <dgm:pt modelId="{C3DB2707-7037-43B9-A3B5-84F5B773F5C2}" type="pres">
      <dgm:prSet presAssocID="{E58B3C68-AAFD-4DB9-8494-B56352E9898C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rawing Compass"/>
        </a:ext>
      </dgm:extLst>
    </dgm:pt>
    <dgm:pt modelId="{2CF85C4A-0AD2-4A58-991E-BAFCDF84F5D8}" type="pres">
      <dgm:prSet presAssocID="{E58B3C68-AAFD-4DB9-8494-B56352E9898C}" presName="spaceRect" presStyleCnt="0"/>
      <dgm:spPr/>
    </dgm:pt>
    <dgm:pt modelId="{CBDA07FD-D53E-43C3-AB7B-00EA47C35540}" type="pres">
      <dgm:prSet presAssocID="{E58B3C68-AAFD-4DB9-8494-B56352E9898C}" presName="textRect" presStyleLbl="revTx" presStyleIdx="0" presStyleCnt="7">
        <dgm:presLayoutVars>
          <dgm:chMax val="1"/>
          <dgm:chPref val="1"/>
        </dgm:presLayoutVars>
      </dgm:prSet>
      <dgm:spPr/>
    </dgm:pt>
    <dgm:pt modelId="{44EAA96A-B8F0-477C-926E-FF2359299FA9}" type="pres">
      <dgm:prSet presAssocID="{C49AE193-5D62-4871-97A8-651AF7F00AF2}" presName="sibTrans" presStyleCnt="0"/>
      <dgm:spPr/>
    </dgm:pt>
    <dgm:pt modelId="{43F4EDB8-D55D-4273-96AA-85E5359E3EAD}" type="pres">
      <dgm:prSet presAssocID="{6E78CA69-93C6-442B-B47D-41CA13883093}" presName="compNode" presStyleCnt="0"/>
      <dgm:spPr/>
    </dgm:pt>
    <dgm:pt modelId="{C0286380-6C1F-4D8D-99CB-3929535AF5EA}" type="pres">
      <dgm:prSet presAssocID="{6E78CA69-93C6-442B-B47D-41CA13883093}" presName="iconBgRect" presStyleLbl="bgShp" presStyleIdx="1" presStyleCnt="7"/>
      <dgm:spPr/>
    </dgm:pt>
    <dgm:pt modelId="{2C8DF80E-AE00-4802-A57E-07A34DC4BA8E}" type="pres">
      <dgm:prSet presAssocID="{6E78CA69-93C6-442B-B47D-41CA13883093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cket knife"/>
        </a:ext>
      </dgm:extLst>
    </dgm:pt>
    <dgm:pt modelId="{34304F21-740A-40E4-A451-CD3B932DB62E}" type="pres">
      <dgm:prSet presAssocID="{6E78CA69-93C6-442B-B47D-41CA13883093}" presName="spaceRect" presStyleCnt="0"/>
      <dgm:spPr/>
    </dgm:pt>
    <dgm:pt modelId="{4D96B7C6-995B-42AA-9C00-B9C8F705CCAB}" type="pres">
      <dgm:prSet presAssocID="{6E78CA69-93C6-442B-B47D-41CA13883093}" presName="textRect" presStyleLbl="revTx" presStyleIdx="1" presStyleCnt="7">
        <dgm:presLayoutVars>
          <dgm:chMax val="1"/>
          <dgm:chPref val="1"/>
        </dgm:presLayoutVars>
      </dgm:prSet>
      <dgm:spPr/>
    </dgm:pt>
    <dgm:pt modelId="{3B751195-FDBC-40B4-8B4E-B5A85D63C228}" type="pres">
      <dgm:prSet presAssocID="{9CB48FE5-D145-4D8D-A2CE-EE134D382F6F}" presName="sibTrans" presStyleCnt="0"/>
      <dgm:spPr/>
    </dgm:pt>
    <dgm:pt modelId="{9E6B018E-DBFC-4553-8F05-EB12C97F7308}" type="pres">
      <dgm:prSet presAssocID="{FCB809D2-EAB9-4511-80A5-1624A0C67664}" presName="compNode" presStyleCnt="0"/>
      <dgm:spPr/>
    </dgm:pt>
    <dgm:pt modelId="{43766291-B662-4247-BF3A-61419F88BE14}" type="pres">
      <dgm:prSet presAssocID="{FCB809D2-EAB9-4511-80A5-1624A0C67664}" presName="iconBgRect" presStyleLbl="bgShp" presStyleIdx="2" presStyleCnt="7"/>
      <dgm:spPr/>
    </dgm:pt>
    <dgm:pt modelId="{8D191960-31AD-49F2-863D-4ECBBA21831F}" type="pres">
      <dgm:prSet presAssocID="{FCB809D2-EAB9-4511-80A5-1624A0C67664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birinto"/>
        </a:ext>
      </dgm:extLst>
    </dgm:pt>
    <dgm:pt modelId="{38B6CD08-9939-4AFB-99E1-3E31EEDB527D}" type="pres">
      <dgm:prSet presAssocID="{FCB809D2-EAB9-4511-80A5-1624A0C67664}" presName="spaceRect" presStyleCnt="0"/>
      <dgm:spPr/>
    </dgm:pt>
    <dgm:pt modelId="{36727C1F-31B6-4F8C-BA78-6618A3F6C323}" type="pres">
      <dgm:prSet presAssocID="{FCB809D2-EAB9-4511-80A5-1624A0C67664}" presName="textRect" presStyleLbl="revTx" presStyleIdx="2" presStyleCnt="7">
        <dgm:presLayoutVars>
          <dgm:chMax val="1"/>
          <dgm:chPref val="1"/>
        </dgm:presLayoutVars>
      </dgm:prSet>
      <dgm:spPr/>
    </dgm:pt>
    <dgm:pt modelId="{802F1659-DDBF-4AC6-948C-A052084CD500}" type="pres">
      <dgm:prSet presAssocID="{AF314D54-DD87-47C8-A612-FF760C2C0401}" presName="sibTrans" presStyleCnt="0"/>
      <dgm:spPr/>
    </dgm:pt>
    <dgm:pt modelId="{01E01853-0305-40A1-9611-D4CAF2F3D3E0}" type="pres">
      <dgm:prSet presAssocID="{C3288749-716E-4340-8BFD-4BB494392479}" presName="compNode" presStyleCnt="0"/>
      <dgm:spPr/>
    </dgm:pt>
    <dgm:pt modelId="{521F4878-9AAE-4DB4-B428-94E797B7CA60}" type="pres">
      <dgm:prSet presAssocID="{C3288749-716E-4340-8BFD-4BB494392479}" presName="iconBgRect" presStyleLbl="bgShp" presStyleIdx="3" presStyleCnt="7"/>
      <dgm:spPr/>
    </dgm:pt>
    <dgm:pt modelId="{4FCBEDC4-4F37-43A5-8168-074B5424298B}" type="pres">
      <dgm:prSet presAssocID="{C3288749-716E-4340-8BFD-4BB494392479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ngel Face Outline"/>
        </a:ext>
      </dgm:extLst>
    </dgm:pt>
    <dgm:pt modelId="{9E2A2BE1-87A1-4307-9BEA-EC5A21141F60}" type="pres">
      <dgm:prSet presAssocID="{C3288749-716E-4340-8BFD-4BB494392479}" presName="spaceRect" presStyleCnt="0"/>
      <dgm:spPr/>
    </dgm:pt>
    <dgm:pt modelId="{59E278FA-5AE1-414A-B381-ACC717A8E1EF}" type="pres">
      <dgm:prSet presAssocID="{C3288749-716E-4340-8BFD-4BB494392479}" presName="textRect" presStyleLbl="revTx" presStyleIdx="3" presStyleCnt="7">
        <dgm:presLayoutVars>
          <dgm:chMax val="1"/>
          <dgm:chPref val="1"/>
        </dgm:presLayoutVars>
      </dgm:prSet>
      <dgm:spPr/>
    </dgm:pt>
    <dgm:pt modelId="{4DFC1745-DC6A-42B9-811D-1AD5306CF453}" type="pres">
      <dgm:prSet presAssocID="{ED0794A0-4536-4EBB-BF64-2D8048BA4D38}" presName="sibTrans" presStyleCnt="0"/>
      <dgm:spPr/>
    </dgm:pt>
    <dgm:pt modelId="{3B091087-119E-471D-88FB-97DDD68F029B}" type="pres">
      <dgm:prSet presAssocID="{3DC9EA0C-124D-4312-A868-DAF45A1E7390}" presName="compNode" presStyleCnt="0"/>
      <dgm:spPr/>
    </dgm:pt>
    <dgm:pt modelId="{2AFA6731-D579-4339-97B9-0C92F63FE58A}" type="pres">
      <dgm:prSet presAssocID="{3DC9EA0C-124D-4312-A868-DAF45A1E7390}" presName="iconBgRect" presStyleLbl="bgShp" presStyleIdx="4" presStyleCnt="7"/>
      <dgm:spPr/>
    </dgm:pt>
    <dgm:pt modelId="{0AC39CE1-8F7A-455D-A0F2-103D3FFB77FE}" type="pres">
      <dgm:prSet presAssocID="{3DC9EA0C-124D-4312-A868-DAF45A1E7390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viso"/>
        </a:ext>
      </dgm:extLst>
    </dgm:pt>
    <dgm:pt modelId="{7D475E0F-E74D-4893-B378-2212F3BF6741}" type="pres">
      <dgm:prSet presAssocID="{3DC9EA0C-124D-4312-A868-DAF45A1E7390}" presName="spaceRect" presStyleCnt="0"/>
      <dgm:spPr/>
    </dgm:pt>
    <dgm:pt modelId="{CC80F9C8-4F29-4B1B-B9AE-660306061FC1}" type="pres">
      <dgm:prSet presAssocID="{3DC9EA0C-124D-4312-A868-DAF45A1E7390}" presName="textRect" presStyleLbl="revTx" presStyleIdx="4" presStyleCnt="7">
        <dgm:presLayoutVars>
          <dgm:chMax val="1"/>
          <dgm:chPref val="1"/>
        </dgm:presLayoutVars>
      </dgm:prSet>
      <dgm:spPr/>
    </dgm:pt>
    <dgm:pt modelId="{78579D84-0C71-4167-907D-4735A76B807C}" type="pres">
      <dgm:prSet presAssocID="{9A47EEEA-727A-48AC-915C-F0624182CAAD}" presName="sibTrans" presStyleCnt="0"/>
      <dgm:spPr/>
    </dgm:pt>
    <dgm:pt modelId="{20FFC319-E6C9-4562-9373-197AF6FD852A}" type="pres">
      <dgm:prSet presAssocID="{879DC64A-7426-4942-920A-9122BD579118}" presName="compNode" presStyleCnt="0"/>
      <dgm:spPr/>
    </dgm:pt>
    <dgm:pt modelId="{F507D7F9-2533-43D5-A78D-3A730DE69AD9}" type="pres">
      <dgm:prSet presAssocID="{879DC64A-7426-4942-920A-9122BD579118}" presName="iconBgRect" presStyleLbl="bgShp" presStyleIdx="5" presStyleCnt="7"/>
      <dgm:spPr/>
    </dgm:pt>
    <dgm:pt modelId="{DC0414E5-03C2-4387-A5CD-2B943D86C0AA}" type="pres">
      <dgm:prSet presAssocID="{879DC64A-7426-4942-920A-9122BD579118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enn Diagram"/>
        </a:ext>
      </dgm:extLst>
    </dgm:pt>
    <dgm:pt modelId="{CC033A94-4553-42A6-884D-B42062EE7EAF}" type="pres">
      <dgm:prSet presAssocID="{879DC64A-7426-4942-920A-9122BD579118}" presName="spaceRect" presStyleCnt="0"/>
      <dgm:spPr/>
    </dgm:pt>
    <dgm:pt modelId="{C0742F67-B85D-4A54-9914-94B0F0965745}" type="pres">
      <dgm:prSet presAssocID="{879DC64A-7426-4942-920A-9122BD579118}" presName="textRect" presStyleLbl="revTx" presStyleIdx="5" presStyleCnt="7">
        <dgm:presLayoutVars>
          <dgm:chMax val="1"/>
          <dgm:chPref val="1"/>
        </dgm:presLayoutVars>
      </dgm:prSet>
      <dgm:spPr/>
    </dgm:pt>
    <dgm:pt modelId="{2BF6647E-9FA8-4730-9A74-C8538B9A0A28}" type="pres">
      <dgm:prSet presAssocID="{FB3937A2-EABD-4728-9EF1-E15382C0A821}" presName="sibTrans" presStyleCnt="0"/>
      <dgm:spPr/>
    </dgm:pt>
    <dgm:pt modelId="{1337F7A5-D0A4-4BA9-B50E-2DC331C928EA}" type="pres">
      <dgm:prSet presAssocID="{45AE3178-C5B5-4895-9FEB-273DADA2056D}" presName="compNode" presStyleCnt="0"/>
      <dgm:spPr/>
    </dgm:pt>
    <dgm:pt modelId="{26273470-0EC1-4863-B8C5-782E27439289}" type="pres">
      <dgm:prSet presAssocID="{45AE3178-C5B5-4895-9FEB-273DADA2056D}" presName="iconBgRect" presStyleLbl="bgShp" presStyleIdx="6" presStyleCnt="7"/>
      <dgm:spPr/>
    </dgm:pt>
    <dgm:pt modelId="{19C5916A-BBC1-4021-90E6-B564C1539DC7}" type="pres">
      <dgm:prSet presAssocID="{45AE3178-C5B5-4895-9FEB-273DADA2056D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nco de dados"/>
        </a:ext>
      </dgm:extLst>
    </dgm:pt>
    <dgm:pt modelId="{322F3130-ECF2-43C1-9720-34E6867938DA}" type="pres">
      <dgm:prSet presAssocID="{45AE3178-C5B5-4895-9FEB-273DADA2056D}" presName="spaceRect" presStyleCnt="0"/>
      <dgm:spPr/>
    </dgm:pt>
    <dgm:pt modelId="{C45EFBD1-18C9-487C-B40E-3591D8ABD5A5}" type="pres">
      <dgm:prSet presAssocID="{45AE3178-C5B5-4895-9FEB-273DADA2056D}" presName="textRect" presStyleLbl="revTx" presStyleIdx="6" presStyleCnt="7">
        <dgm:presLayoutVars>
          <dgm:chMax val="1"/>
          <dgm:chPref val="1"/>
        </dgm:presLayoutVars>
      </dgm:prSet>
      <dgm:spPr/>
    </dgm:pt>
  </dgm:ptLst>
  <dgm:cxnLst>
    <dgm:cxn modelId="{EB431C06-D684-4762-86FD-CA7863787D3B}" type="presOf" srcId="{6E78CA69-93C6-442B-B47D-41CA13883093}" destId="{4D96B7C6-995B-42AA-9C00-B9C8F705CCAB}" srcOrd="0" destOrd="0" presId="urn:microsoft.com/office/officeart/2018/5/layout/IconCircleLabelList"/>
    <dgm:cxn modelId="{6A97495B-B2D3-4EF5-9F2B-4A68219978A6}" srcId="{EC326758-E72D-4F9B-B837-710161883E9C}" destId="{C3288749-716E-4340-8BFD-4BB494392479}" srcOrd="3" destOrd="0" parTransId="{83C57466-D700-4461-8544-E2566C2A01FB}" sibTransId="{ED0794A0-4536-4EBB-BF64-2D8048BA4D38}"/>
    <dgm:cxn modelId="{2645355F-787A-4050-B631-CD52D46AEC82}" srcId="{EC326758-E72D-4F9B-B837-710161883E9C}" destId="{FCB809D2-EAB9-4511-80A5-1624A0C67664}" srcOrd="2" destOrd="0" parTransId="{0AF32F77-E1E8-4734-AE52-6FF061251221}" sibTransId="{AF314D54-DD87-47C8-A612-FF760C2C0401}"/>
    <dgm:cxn modelId="{69489644-365F-48CD-8D8F-6187800F58D8}" type="presOf" srcId="{879DC64A-7426-4942-920A-9122BD579118}" destId="{C0742F67-B85D-4A54-9914-94B0F0965745}" srcOrd="0" destOrd="0" presId="urn:microsoft.com/office/officeart/2018/5/layout/IconCircleLabelList"/>
    <dgm:cxn modelId="{B7F39E46-6C9E-43BE-8FF4-9FEFB26376BB}" type="presOf" srcId="{3DC9EA0C-124D-4312-A868-DAF45A1E7390}" destId="{CC80F9C8-4F29-4B1B-B9AE-660306061FC1}" srcOrd="0" destOrd="0" presId="urn:microsoft.com/office/officeart/2018/5/layout/IconCircleLabelList"/>
    <dgm:cxn modelId="{86C13C6A-03F4-43F7-8713-FF4923DAFFCB}" type="presOf" srcId="{FCB809D2-EAB9-4511-80A5-1624A0C67664}" destId="{36727C1F-31B6-4F8C-BA78-6618A3F6C323}" srcOrd="0" destOrd="0" presId="urn:microsoft.com/office/officeart/2018/5/layout/IconCircleLabelList"/>
    <dgm:cxn modelId="{F581E178-0448-43E0-92ED-93839F8EC4BA}" srcId="{EC326758-E72D-4F9B-B837-710161883E9C}" destId="{879DC64A-7426-4942-920A-9122BD579118}" srcOrd="5" destOrd="0" parTransId="{51889CE3-C24B-49A7-95FF-E7A1E2013650}" sibTransId="{FB3937A2-EABD-4728-9EF1-E15382C0A821}"/>
    <dgm:cxn modelId="{8E6C448E-2B27-4FD3-9C1D-9FA9DB35455D}" srcId="{EC326758-E72D-4F9B-B837-710161883E9C}" destId="{E58B3C68-AAFD-4DB9-8494-B56352E9898C}" srcOrd="0" destOrd="0" parTransId="{D0252325-C017-4628-B0CE-A259F26820C9}" sibTransId="{C49AE193-5D62-4871-97A8-651AF7F00AF2}"/>
    <dgm:cxn modelId="{2EA764A3-67EB-4886-ACC7-0FDA7F80DA25}" type="presOf" srcId="{E58B3C68-AAFD-4DB9-8494-B56352E9898C}" destId="{CBDA07FD-D53E-43C3-AB7B-00EA47C35540}" srcOrd="0" destOrd="0" presId="urn:microsoft.com/office/officeart/2018/5/layout/IconCircleLabelList"/>
    <dgm:cxn modelId="{9DCEC6BF-DB30-47B7-AEBA-F13B52ED593B}" type="presOf" srcId="{EC326758-E72D-4F9B-B837-710161883E9C}" destId="{05CE37AD-1986-4050-9AA6-8BE729347661}" srcOrd="0" destOrd="0" presId="urn:microsoft.com/office/officeart/2018/5/layout/IconCircleLabelList"/>
    <dgm:cxn modelId="{B0F921C0-662D-4843-B615-C7B87415EEDF}" srcId="{EC326758-E72D-4F9B-B837-710161883E9C}" destId="{3DC9EA0C-124D-4312-A868-DAF45A1E7390}" srcOrd="4" destOrd="0" parTransId="{26E7D2FD-4FD0-417E-B718-4D337636AA75}" sibTransId="{9A47EEEA-727A-48AC-915C-F0624182CAAD}"/>
    <dgm:cxn modelId="{83298CCB-A7F9-4421-9618-28519944DDE3}" srcId="{EC326758-E72D-4F9B-B837-710161883E9C}" destId="{6E78CA69-93C6-442B-B47D-41CA13883093}" srcOrd="1" destOrd="0" parTransId="{1EF7AE6A-E783-44BE-8A3B-77BCC2BE3377}" sibTransId="{9CB48FE5-D145-4D8D-A2CE-EE134D382F6F}"/>
    <dgm:cxn modelId="{6744DDD1-FC3B-4851-9D48-494453357EF0}" srcId="{EC326758-E72D-4F9B-B837-710161883E9C}" destId="{45AE3178-C5B5-4895-9FEB-273DADA2056D}" srcOrd="6" destOrd="0" parTransId="{FA105D92-3735-4FED-8FB1-887DA9BE4149}" sibTransId="{A19548D6-8B56-4415-8B2B-0E37DBBD7892}"/>
    <dgm:cxn modelId="{4A6C89D4-333B-4BBB-A731-204F0C7C3D3E}" type="presOf" srcId="{45AE3178-C5B5-4895-9FEB-273DADA2056D}" destId="{C45EFBD1-18C9-487C-B40E-3591D8ABD5A5}" srcOrd="0" destOrd="0" presId="urn:microsoft.com/office/officeart/2018/5/layout/IconCircleLabelList"/>
    <dgm:cxn modelId="{39F5B1E1-2221-4457-9C43-DD9DAD5FCD43}" type="presOf" srcId="{C3288749-716E-4340-8BFD-4BB494392479}" destId="{59E278FA-5AE1-414A-B381-ACC717A8E1EF}" srcOrd="0" destOrd="0" presId="urn:microsoft.com/office/officeart/2018/5/layout/IconCircleLabelList"/>
    <dgm:cxn modelId="{8165A44B-C5F4-41A5-8563-331B47826DA3}" type="presParOf" srcId="{05CE37AD-1986-4050-9AA6-8BE729347661}" destId="{5337BEA2-262F-478E-9540-47CC688D213F}" srcOrd="0" destOrd="0" presId="urn:microsoft.com/office/officeart/2018/5/layout/IconCircleLabelList"/>
    <dgm:cxn modelId="{BADA5EB7-B59B-4602-B727-3630191D20D0}" type="presParOf" srcId="{5337BEA2-262F-478E-9540-47CC688D213F}" destId="{16A905BE-0DE4-4B31-B583-C67D28365CDA}" srcOrd="0" destOrd="0" presId="urn:microsoft.com/office/officeart/2018/5/layout/IconCircleLabelList"/>
    <dgm:cxn modelId="{F06B56C9-5805-4639-B8D8-6D23DFC902F6}" type="presParOf" srcId="{5337BEA2-262F-478E-9540-47CC688D213F}" destId="{C3DB2707-7037-43B9-A3B5-84F5B773F5C2}" srcOrd="1" destOrd="0" presId="urn:microsoft.com/office/officeart/2018/5/layout/IconCircleLabelList"/>
    <dgm:cxn modelId="{3D4DA05C-17ED-4050-BA48-E17A554C0FAD}" type="presParOf" srcId="{5337BEA2-262F-478E-9540-47CC688D213F}" destId="{2CF85C4A-0AD2-4A58-991E-BAFCDF84F5D8}" srcOrd="2" destOrd="0" presId="urn:microsoft.com/office/officeart/2018/5/layout/IconCircleLabelList"/>
    <dgm:cxn modelId="{A6B38A23-3A98-41BE-B01A-38E50BB02D2B}" type="presParOf" srcId="{5337BEA2-262F-478E-9540-47CC688D213F}" destId="{CBDA07FD-D53E-43C3-AB7B-00EA47C35540}" srcOrd="3" destOrd="0" presId="urn:microsoft.com/office/officeart/2018/5/layout/IconCircleLabelList"/>
    <dgm:cxn modelId="{80A0B4B6-2F4F-4457-A3D1-794A5F3395F9}" type="presParOf" srcId="{05CE37AD-1986-4050-9AA6-8BE729347661}" destId="{44EAA96A-B8F0-477C-926E-FF2359299FA9}" srcOrd="1" destOrd="0" presId="urn:microsoft.com/office/officeart/2018/5/layout/IconCircleLabelList"/>
    <dgm:cxn modelId="{CACBEB55-CE76-43CC-ABEC-49C0A2293254}" type="presParOf" srcId="{05CE37AD-1986-4050-9AA6-8BE729347661}" destId="{43F4EDB8-D55D-4273-96AA-85E5359E3EAD}" srcOrd="2" destOrd="0" presId="urn:microsoft.com/office/officeart/2018/5/layout/IconCircleLabelList"/>
    <dgm:cxn modelId="{43AD3033-49A0-4364-AF39-469D35E2DD98}" type="presParOf" srcId="{43F4EDB8-D55D-4273-96AA-85E5359E3EAD}" destId="{C0286380-6C1F-4D8D-99CB-3929535AF5EA}" srcOrd="0" destOrd="0" presId="urn:microsoft.com/office/officeart/2018/5/layout/IconCircleLabelList"/>
    <dgm:cxn modelId="{D80983B0-A94D-452A-A5F2-EF7F15819483}" type="presParOf" srcId="{43F4EDB8-D55D-4273-96AA-85E5359E3EAD}" destId="{2C8DF80E-AE00-4802-A57E-07A34DC4BA8E}" srcOrd="1" destOrd="0" presId="urn:microsoft.com/office/officeart/2018/5/layout/IconCircleLabelList"/>
    <dgm:cxn modelId="{EA25E219-E385-4576-B97F-6BEEB37E58F4}" type="presParOf" srcId="{43F4EDB8-D55D-4273-96AA-85E5359E3EAD}" destId="{34304F21-740A-40E4-A451-CD3B932DB62E}" srcOrd="2" destOrd="0" presId="urn:microsoft.com/office/officeart/2018/5/layout/IconCircleLabelList"/>
    <dgm:cxn modelId="{F8E79D0F-70B5-4214-A1B3-4FD175341881}" type="presParOf" srcId="{43F4EDB8-D55D-4273-96AA-85E5359E3EAD}" destId="{4D96B7C6-995B-42AA-9C00-B9C8F705CCAB}" srcOrd="3" destOrd="0" presId="urn:microsoft.com/office/officeart/2018/5/layout/IconCircleLabelList"/>
    <dgm:cxn modelId="{2A216E16-C5DE-4850-A102-1C4CCF22379F}" type="presParOf" srcId="{05CE37AD-1986-4050-9AA6-8BE729347661}" destId="{3B751195-FDBC-40B4-8B4E-B5A85D63C228}" srcOrd="3" destOrd="0" presId="urn:microsoft.com/office/officeart/2018/5/layout/IconCircleLabelList"/>
    <dgm:cxn modelId="{E53E7CBB-3D7D-42D7-8EA8-C19BCA995A1C}" type="presParOf" srcId="{05CE37AD-1986-4050-9AA6-8BE729347661}" destId="{9E6B018E-DBFC-4553-8F05-EB12C97F7308}" srcOrd="4" destOrd="0" presId="urn:microsoft.com/office/officeart/2018/5/layout/IconCircleLabelList"/>
    <dgm:cxn modelId="{52CDC1D1-F985-4A25-A115-757F21407F23}" type="presParOf" srcId="{9E6B018E-DBFC-4553-8F05-EB12C97F7308}" destId="{43766291-B662-4247-BF3A-61419F88BE14}" srcOrd="0" destOrd="0" presId="urn:microsoft.com/office/officeart/2018/5/layout/IconCircleLabelList"/>
    <dgm:cxn modelId="{9C7FC751-1C7B-49F5-85DA-66B708FFC783}" type="presParOf" srcId="{9E6B018E-DBFC-4553-8F05-EB12C97F7308}" destId="{8D191960-31AD-49F2-863D-4ECBBA21831F}" srcOrd="1" destOrd="0" presId="urn:microsoft.com/office/officeart/2018/5/layout/IconCircleLabelList"/>
    <dgm:cxn modelId="{1DE17B85-137F-4C1A-8359-344AADEA4124}" type="presParOf" srcId="{9E6B018E-DBFC-4553-8F05-EB12C97F7308}" destId="{38B6CD08-9939-4AFB-99E1-3E31EEDB527D}" srcOrd="2" destOrd="0" presId="urn:microsoft.com/office/officeart/2018/5/layout/IconCircleLabelList"/>
    <dgm:cxn modelId="{1C65635D-BA07-4D76-B4AF-7400ABC8B896}" type="presParOf" srcId="{9E6B018E-DBFC-4553-8F05-EB12C97F7308}" destId="{36727C1F-31B6-4F8C-BA78-6618A3F6C323}" srcOrd="3" destOrd="0" presId="urn:microsoft.com/office/officeart/2018/5/layout/IconCircleLabelList"/>
    <dgm:cxn modelId="{693957D9-5C47-4940-9C42-D6BEECD99035}" type="presParOf" srcId="{05CE37AD-1986-4050-9AA6-8BE729347661}" destId="{802F1659-DDBF-4AC6-948C-A052084CD500}" srcOrd="5" destOrd="0" presId="urn:microsoft.com/office/officeart/2018/5/layout/IconCircleLabelList"/>
    <dgm:cxn modelId="{7E880884-1131-4536-92FF-32B4FFD71578}" type="presParOf" srcId="{05CE37AD-1986-4050-9AA6-8BE729347661}" destId="{01E01853-0305-40A1-9611-D4CAF2F3D3E0}" srcOrd="6" destOrd="0" presId="urn:microsoft.com/office/officeart/2018/5/layout/IconCircleLabelList"/>
    <dgm:cxn modelId="{9966969F-F6C6-4660-9A45-96FF3C056C09}" type="presParOf" srcId="{01E01853-0305-40A1-9611-D4CAF2F3D3E0}" destId="{521F4878-9AAE-4DB4-B428-94E797B7CA60}" srcOrd="0" destOrd="0" presId="urn:microsoft.com/office/officeart/2018/5/layout/IconCircleLabelList"/>
    <dgm:cxn modelId="{1253E356-EABE-4F98-98E2-F51012C9584C}" type="presParOf" srcId="{01E01853-0305-40A1-9611-D4CAF2F3D3E0}" destId="{4FCBEDC4-4F37-43A5-8168-074B5424298B}" srcOrd="1" destOrd="0" presId="urn:microsoft.com/office/officeart/2018/5/layout/IconCircleLabelList"/>
    <dgm:cxn modelId="{9AE91034-7467-4681-94D7-9A5CDE3EC08F}" type="presParOf" srcId="{01E01853-0305-40A1-9611-D4CAF2F3D3E0}" destId="{9E2A2BE1-87A1-4307-9BEA-EC5A21141F60}" srcOrd="2" destOrd="0" presId="urn:microsoft.com/office/officeart/2018/5/layout/IconCircleLabelList"/>
    <dgm:cxn modelId="{FC0A6B91-47BB-4C42-8820-96AE240C7221}" type="presParOf" srcId="{01E01853-0305-40A1-9611-D4CAF2F3D3E0}" destId="{59E278FA-5AE1-414A-B381-ACC717A8E1EF}" srcOrd="3" destOrd="0" presId="urn:microsoft.com/office/officeart/2018/5/layout/IconCircleLabelList"/>
    <dgm:cxn modelId="{15679311-649C-4550-96D5-45C59073FD59}" type="presParOf" srcId="{05CE37AD-1986-4050-9AA6-8BE729347661}" destId="{4DFC1745-DC6A-42B9-811D-1AD5306CF453}" srcOrd="7" destOrd="0" presId="urn:microsoft.com/office/officeart/2018/5/layout/IconCircleLabelList"/>
    <dgm:cxn modelId="{5D691DC7-0EA5-4B60-B28A-A874D33B7FDF}" type="presParOf" srcId="{05CE37AD-1986-4050-9AA6-8BE729347661}" destId="{3B091087-119E-471D-88FB-97DDD68F029B}" srcOrd="8" destOrd="0" presId="urn:microsoft.com/office/officeart/2018/5/layout/IconCircleLabelList"/>
    <dgm:cxn modelId="{74DF9E95-A8DA-4E6D-9D51-15D4D1298859}" type="presParOf" srcId="{3B091087-119E-471D-88FB-97DDD68F029B}" destId="{2AFA6731-D579-4339-97B9-0C92F63FE58A}" srcOrd="0" destOrd="0" presId="urn:microsoft.com/office/officeart/2018/5/layout/IconCircleLabelList"/>
    <dgm:cxn modelId="{D3FEFFE2-B024-4F5C-80BC-5BB5C9B8CD5F}" type="presParOf" srcId="{3B091087-119E-471D-88FB-97DDD68F029B}" destId="{0AC39CE1-8F7A-455D-A0F2-103D3FFB77FE}" srcOrd="1" destOrd="0" presId="urn:microsoft.com/office/officeart/2018/5/layout/IconCircleLabelList"/>
    <dgm:cxn modelId="{C57B80E0-95E2-4C80-8799-E1AF4DFB1639}" type="presParOf" srcId="{3B091087-119E-471D-88FB-97DDD68F029B}" destId="{7D475E0F-E74D-4893-B378-2212F3BF6741}" srcOrd="2" destOrd="0" presId="urn:microsoft.com/office/officeart/2018/5/layout/IconCircleLabelList"/>
    <dgm:cxn modelId="{56EDE9A4-B8DA-489F-A071-E381692B9675}" type="presParOf" srcId="{3B091087-119E-471D-88FB-97DDD68F029B}" destId="{CC80F9C8-4F29-4B1B-B9AE-660306061FC1}" srcOrd="3" destOrd="0" presId="urn:microsoft.com/office/officeart/2018/5/layout/IconCircleLabelList"/>
    <dgm:cxn modelId="{0E03A4FF-79DA-4E71-9AE2-26C7E8F14F42}" type="presParOf" srcId="{05CE37AD-1986-4050-9AA6-8BE729347661}" destId="{78579D84-0C71-4167-907D-4735A76B807C}" srcOrd="9" destOrd="0" presId="urn:microsoft.com/office/officeart/2018/5/layout/IconCircleLabelList"/>
    <dgm:cxn modelId="{4E9F6B03-0E70-4B11-BA55-4C34EF558F36}" type="presParOf" srcId="{05CE37AD-1986-4050-9AA6-8BE729347661}" destId="{20FFC319-E6C9-4562-9373-197AF6FD852A}" srcOrd="10" destOrd="0" presId="urn:microsoft.com/office/officeart/2018/5/layout/IconCircleLabelList"/>
    <dgm:cxn modelId="{8FB68F25-470F-4456-9E88-910B24AAA355}" type="presParOf" srcId="{20FFC319-E6C9-4562-9373-197AF6FD852A}" destId="{F507D7F9-2533-43D5-A78D-3A730DE69AD9}" srcOrd="0" destOrd="0" presId="urn:microsoft.com/office/officeart/2018/5/layout/IconCircleLabelList"/>
    <dgm:cxn modelId="{DFCF71E3-D63B-4512-BEFE-0C038BCD7550}" type="presParOf" srcId="{20FFC319-E6C9-4562-9373-197AF6FD852A}" destId="{DC0414E5-03C2-4387-A5CD-2B943D86C0AA}" srcOrd="1" destOrd="0" presId="urn:microsoft.com/office/officeart/2018/5/layout/IconCircleLabelList"/>
    <dgm:cxn modelId="{1E87681B-4F67-4B52-9DFA-EF165E5B353C}" type="presParOf" srcId="{20FFC319-E6C9-4562-9373-197AF6FD852A}" destId="{CC033A94-4553-42A6-884D-B42062EE7EAF}" srcOrd="2" destOrd="0" presId="urn:microsoft.com/office/officeart/2018/5/layout/IconCircleLabelList"/>
    <dgm:cxn modelId="{8323B003-E665-4B3C-B7C0-C00382A0B216}" type="presParOf" srcId="{20FFC319-E6C9-4562-9373-197AF6FD852A}" destId="{C0742F67-B85D-4A54-9914-94B0F0965745}" srcOrd="3" destOrd="0" presId="urn:microsoft.com/office/officeart/2018/5/layout/IconCircleLabelList"/>
    <dgm:cxn modelId="{B6E1B1F9-B005-4F1D-A3EB-716C6BDADD8C}" type="presParOf" srcId="{05CE37AD-1986-4050-9AA6-8BE729347661}" destId="{2BF6647E-9FA8-4730-9A74-C8538B9A0A28}" srcOrd="11" destOrd="0" presId="urn:microsoft.com/office/officeart/2018/5/layout/IconCircleLabelList"/>
    <dgm:cxn modelId="{85A097B1-FD1D-4426-BED0-518C513AE25E}" type="presParOf" srcId="{05CE37AD-1986-4050-9AA6-8BE729347661}" destId="{1337F7A5-D0A4-4BA9-B50E-2DC331C928EA}" srcOrd="12" destOrd="0" presId="urn:microsoft.com/office/officeart/2018/5/layout/IconCircleLabelList"/>
    <dgm:cxn modelId="{9CE0B1CC-E500-4D67-AEAA-9A32E15E7BEF}" type="presParOf" srcId="{1337F7A5-D0A4-4BA9-B50E-2DC331C928EA}" destId="{26273470-0EC1-4863-B8C5-782E27439289}" srcOrd="0" destOrd="0" presId="urn:microsoft.com/office/officeart/2018/5/layout/IconCircleLabelList"/>
    <dgm:cxn modelId="{AA9DF2A9-D165-4D61-8305-FB66B168F532}" type="presParOf" srcId="{1337F7A5-D0A4-4BA9-B50E-2DC331C928EA}" destId="{19C5916A-BBC1-4021-90E6-B564C1539DC7}" srcOrd="1" destOrd="0" presId="urn:microsoft.com/office/officeart/2018/5/layout/IconCircleLabelList"/>
    <dgm:cxn modelId="{4999885B-1348-4893-A4D9-83F4D6846FB5}" type="presParOf" srcId="{1337F7A5-D0A4-4BA9-B50E-2DC331C928EA}" destId="{322F3130-ECF2-43C1-9720-34E6867938DA}" srcOrd="2" destOrd="0" presId="urn:microsoft.com/office/officeart/2018/5/layout/IconCircleLabelList"/>
    <dgm:cxn modelId="{3AFF165F-A1EE-4811-8C4B-242AEA5DE7CA}" type="presParOf" srcId="{1337F7A5-D0A4-4BA9-B50E-2DC331C928EA}" destId="{C45EFBD1-18C9-487C-B40E-3591D8ABD5A5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C91F969-77D5-4346-8A20-289342BAD81E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0E4204D0-1DAD-48C3-8403-3B2614195FAB}">
      <dgm:prSet/>
      <dgm:spPr/>
      <dgm:t>
        <a:bodyPr/>
        <a:lstStyle/>
        <a:p>
          <a:r>
            <a:rPr lang="en-US"/>
            <a:t>• Conjunto de Árvores de Decisão.</a:t>
          </a:r>
        </a:p>
      </dgm:t>
    </dgm:pt>
    <dgm:pt modelId="{E53ADDA6-C7F9-429A-AFAB-9D40B79AD76D}" type="parTrans" cxnId="{76D45ABA-8A5A-4D93-993D-699F6C1565E4}">
      <dgm:prSet/>
      <dgm:spPr/>
      <dgm:t>
        <a:bodyPr/>
        <a:lstStyle/>
        <a:p>
          <a:endParaRPr lang="en-US"/>
        </a:p>
      </dgm:t>
    </dgm:pt>
    <dgm:pt modelId="{3FB0382D-1E61-4F04-8E69-7CBADDA8BBE0}" type="sibTrans" cxnId="{76D45ABA-8A5A-4D93-993D-699F6C1565E4}">
      <dgm:prSet/>
      <dgm:spPr/>
      <dgm:t>
        <a:bodyPr/>
        <a:lstStyle/>
        <a:p>
          <a:endParaRPr lang="en-US"/>
        </a:p>
      </dgm:t>
    </dgm:pt>
    <dgm:pt modelId="{74CB207F-8338-4D83-8B47-D442BDF022F9}">
      <dgm:prSet/>
      <dgm:spPr/>
      <dgm:t>
        <a:bodyPr/>
        <a:lstStyle/>
        <a:p>
          <a:r>
            <a:rPr lang="en-US"/>
            <a:t>• Treina múltiplas árvores em subconjuntos de dados.</a:t>
          </a:r>
        </a:p>
      </dgm:t>
    </dgm:pt>
    <dgm:pt modelId="{7ED2941D-1F29-42B0-8FDE-3C39BAB44787}" type="parTrans" cxnId="{8080C26B-3C2A-4915-918B-D9EEC646E5AF}">
      <dgm:prSet/>
      <dgm:spPr/>
      <dgm:t>
        <a:bodyPr/>
        <a:lstStyle/>
        <a:p>
          <a:endParaRPr lang="en-US"/>
        </a:p>
      </dgm:t>
    </dgm:pt>
    <dgm:pt modelId="{23E37D64-96A5-4ACE-8B19-C6F3C21D7B5C}" type="sibTrans" cxnId="{8080C26B-3C2A-4915-918B-D9EEC646E5AF}">
      <dgm:prSet/>
      <dgm:spPr/>
      <dgm:t>
        <a:bodyPr/>
        <a:lstStyle/>
        <a:p>
          <a:endParaRPr lang="en-US"/>
        </a:p>
      </dgm:t>
    </dgm:pt>
    <dgm:pt modelId="{A97C8DFC-8C69-47C8-B205-0B617A226E64}">
      <dgm:prSet/>
      <dgm:spPr/>
      <dgm:t>
        <a:bodyPr/>
        <a:lstStyle/>
        <a:p>
          <a:r>
            <a:rPr lang="en-US"/>
            <a:t>• Predição final por votação majoritária.</a:t>
          </a:r>
        </a:p>
      </dgm:t>
    </dgm:pt>
    <dgm:pt modelId="{1CFF8C2C-F582-4A9D-B210-9961DB7F3964}" type="parTrans" cxnId="{28B69AAA-D473-4A4D-8DDF-2A637B3BF0C2}">
      <dgm:prSet/>
      <dgm:spPr/>
      <dgm:t>
        <a:bodyPr/>
        <a:lstStyle/>
        <a:p>
          <a:endParaRPr lang="en-US"/>
        </a:p>
      </dgm:t>
    </dgm:pt>
    <dgm:pt modelId="{450442DF-174C-4501-AD45-650051E47C27}" type="sibTrans" cxnId="{28B69AAA-D473-4A4D-8DDF-2A637B3BF0C2}">
      <dgm:prSet/>
      <dgm:spPr/>
      <dgm:t>
        <a:bodyPr/>
        <a:lstStyle/>
        <a:p>
          <a:endParaRPr lang="en-US"/>
        </a:p>
      </dgm:t>
    </dgm:pt>
    <dgm:pt modelId="{CB02017E-DA10-4399-B1B1-D0A09971AA08}">
      <dgm:prSet/>
      <dgm:spPr/>
      <dgm:t>
        <a:bodyPr/>
        <a:lstStyle/>
        <a:p>
          <a:r>
            <a:rPr lang="en-US"/>
            <a:t>• Vantagens:</a:t>
          </a:r>
        </a:p>
      </dgm:t>
    </dgm:pt>
    <dgm:pt modelId="{CEA51810-189F-4B02-B4D5-1A426E962070}" type="parTrans" cxnId="{C94394CA-8478-43C1-9024-D098D5887C7B}">
      <dgm:prSet/>
      <dgm:spPr/>
      <dgm:t>
        <a:bodyPr/>
        <a:lstStyle/>
        <a:p>
          <a:endParaRPr lang="en-US"/>
        </a:p>
      </dgm:t>
    </dgm:pt>
    <dgm:pt modelId="{770C6C37-7E0C-45FC-97B7-C6EE3E2A59D3}" type="sibTrans" cxnId="{C94394CA-8478-43C1-9024-D098D5887C7B}">
      <dgm:prSet/>
      <dgm:spPr/>
      <dgm:t>
        <a:bodyPr/>
        <a:lstStyle/>
        <a:p>
          <a:endParaRPr lang="en-US"/>
        </a:p>
      </dgm:t>
    </dgm:pt>
    <dgm:pt modelId="{76E4B860-61AB-4E29-813B-C51103A8428B}">
      <dgm:prSet/>
      <dgm:spPr/>
      <dgm:t>
        <a:bodyPr/>
        <a:lstStyle/>
        <a:p>
          <a:r>
            <a:rPr lang="en-US"/>
            <a:t>- Robusto contra overfitting.</a:t>
          </a:r>
        </a:p>
      </dgm:t>
    </dgm:pt>
    <dgm:pt modelId="{85FEA84D-244D-4391-A159-5A1B3AE7C97E}" type="parTrans" cxnId="{F57D4B62-ECD3-4732-A8F5-B7F4D4B9147D}">
      <dgm:prSet/>
      <dgm:spPr/>
      <dgm:t>
        <a:bodyPr/>
        <a:lstStyle/>
        <a:p>
          <a:endParaRPr lang="en-US"/>
        </a:p>
      </dgm:t>
    </dgm:pt>
    <dgm:pt modelId="{56A2C65C-DBAF-4699-A010-0905D3F53B84}" type="sibTrans" cxnId="{F57D4B62-ECD3-4732-A8F5-B7F4D4B9147D}">
      <dgm:prSet/>
      <dgm:spPr/>
      <dgm:t>
        <a:bodyPr/>
        <a:lstStyle/>
        <a:p>
          <a:endParaRPr lang="en-US"/>
        </a:p>
      </dgm:t>
    </dgm:pt>
    <dgm:pt modelId="{85B793F3-FEC6-4B00-9A5F-E1F6CD901A75}">
      <dgm:prSet/>
      <dgm:spPr/>
      <dgm:t>
        <a:bodyPr/>
        <a:lstStyle/>
        <a:p>
          <a:r>
            <a:rPr lang="en-US"/>
            <a:t>- Funciona bem em dados desbalanceados.</a:t>
          </a:r>
        </a:p>
      </dgm:t>
    </dgm:pt>
    <dgm:pt modelId="{2E8AB61D-B7E8-4CD8-84D7-36ED3138478C}" type="parTrans" cxnId="{0B59A770-F11C-41B0-AA14-354E23E10A69}">
      <dgm:prSet/>
      <dgm:spPr/>
      <dgm:t>
        <a:bodyPr/>
        <a:lstStyle/>
        <a:p>
          <a:endParaRPr lang="en-US"/>
        </a:p>
      </dgm:t>
    </dgm:pt>
    <dgm:pt modelId="{91998DAA-1C6B-4611-9FDB-DE945DC8CB38}" type="sibTrans" cxnId="{0B59A770-F11C-41B0-AA14-354E23E10A69}">
      <dgm:prSet/>
      <dgm:spPr/>
      <dgm:t>
        <a:bodyPr/>
        <a:lstStyle/>
        <a:p>
          <a:endParaRPr lang="en-US"/>
        </a:p>
      </dgm:t>
    </dgm:pt>
    <dgm:pt modelId="{113A3EBB-EE44-4C93-96B3-28900865A265}" type="pres">
      <dgm:prSet presAssocID="{8C91F969-77D5-4346-8A20-289342BAD81E}" presName="diagram" presStyleCnt="0">
        <dgm:presLayoutVars>
          <dgm:dir/>
          <dgm:resizeHandles val="exact"/>
        </dgm:presLayoutVars>
      </dgm:prSet>
      <dgm:spPr/>
    </dgm:pt>
    <dgm:pt modelId="{AC6913BA-A6EC-4740-A0AB-3178200BEEF2}" type="pres">
      <dgm:prSet presAssocID="{0E4204D0-1DAD-48C3-8403-3B2614195FAB}" presName="node" presStyleLbl="node1" presStyleIdx="0" presStyleCnt="6">
        <dgm:presLayoutVars>
          <dgm:bulletEnabled val="1"/>
        </dgm:presLayoutVars>
      </dgm:prSet>
      <dgm:spPr/>
    </dgm:pt>
    <dgm:pt modelId="{F7267728-F9C9-43B9-8778-CD5E745457F5}" type="pres">
      <dgm:prSet presAssocID="{3FB0382D-1E61-4F04-8E69-7CBADDA8BBE0}" presName="sibTrans" presStyleCnt="0"/>
      <dgm:spPr/>
    </dgm:pt>
    <dgm:pt modelId="{3294661E-9E0F-4C81-9B19-A31BC9CA5B87}" type="pres">
      <dgm:prSet presAssocID="{74CB207F-8338-4D83-8B47-D442BDF022F9}" presName="node" presStyleLbl="node1" presStyleIdx="1" presStyleCnt="6">
        <dgm:presLayoutVars>
          <dgm:bulletEnabled val="1"/>
        </dgm:presLayoutVars>
      </dgm:prSet>
      <dgm:spPr/>
    </dgm:pt>
    <dgm:pt modelId="{101E326E-47D4-428F-912A-F16E5FD00E5D}" type="pres">
      <dgm:prSet presAssocID="{23E37D64-96A5-4ACE-8B19-C6F3C21D7B5C}" presName="sibTrans" presStyleCnt="0"/>
      <dgm:spPr/>
    </dgm:pt>
    <dgm:pt modelId="{6B7CEC54-9FC5-4A2F-B3F3-A673AE83BB7E}" type="pres">
      <dgm:prSet presAssocID="{A97C8DFC-8C69-47C8-B205-0B617A226E64}" presName="node" presStyleLbl="node1" presStyleIdx="2" presStyleCnt="6">
        <dgm:presLayoutVars>
          <dgm:bulletEnabled val="1"/>
        </dgm:presLayoutVars>
      </dgm:prSet>
      <dgm:spPr/>
    </dgm:pt>
    <dgm:pt modelId="{07904D93-3A78-43FE-9B01-F8E01F4E1293}" type="pres">
      <dgm:prSet presAssocID="{450442DF-174C-4501-AD45-650051E47C27}" presName="sibTrans" presStyleCnt="0"/>
      <dgm:spPr/>
    </dgm:pt>
    <dgm:pt modelId="{433C1ADC-7B66-49E6-BCEA-61FEE8A0ADF3}" type="pres">
      <dgm:prSet presAssocID="{CB02017E-DA10-4399-B1B1-D0A09971AA08}" presName="node" presStyleLbl="node1" presStyleIdx="3" presStyleCnt="6">
        <dgm:presLayoutVars>
          <dgm:bulletEnabled val="1"/>
        </dgm:presLayoutVars>
      </dgm:prSet>
      <dgm:spPr/>
    </dgm:pt>
    <dgm:pt modelId="{E3F308D6-8A2E-4C59-84AE-A0C6A080A954}" type="pres">
      <dgm:prSet presAssocID="{770C6C37-7E0C-45FC-97B7-C6EE3E2A59D3}" presName="sibTrans" presStyleCnt="0"/>
      <dgm:spPr/>
    </dgm:pt>
    <dgm:pt modelId="{04343493-BA33-4013-97CE-3F626ACFD183}" type="pres">
      <dgm:prSet presAssocID="{76E4B860-61AB-4E29-813B-C51103A8428B}" presName="node" presStyleLbl="node1" presStyleIdx="4" presStyleCnt="6">
        <dgm:presLayoutVars>
          <dgm:bulletEnabled val="1"/>
        </dgm:presLayoutVars>
      </dgm:prSet>
      <dgm:spPr/>
    </dgm:pt>
    <dgm:pt modelId="{8CA85402-E3C2-4D51-BED8-88E8AE6D7129}" type="pres">
      <dgm:prSet presAssocID="{56A2C65C-DBAF-4699-A010-0905D3F53B84}" presName="sibTrans" presStyleCnt="0"/>
      <dgm:spPr/>
    </dgm:pt>
    <dgm:pt modelId="{0DD0CE7A-40C5-447D-9050-BF6A2E6B328D}" type="pres">
      <dgm:prSet presAssocID="{85B793F3-FEC6-4B00-9A5F-E1F6CD901A75}" presName="node" presStyleLbl="node1" presStyleIdx="5" presStyleCnt="6">
        <dgm:presLayoutVars>
          <dgm:bulletEnabled val="1"/>
        </dgm:presLayoutVars>
      </dgm:prSet>
      <dgm:spPr/>
    </dgm:pt>
  </dgm:ptLst>
  <dgm:cxnLst>
    <dgm:cxn modelId="{F57D4B62-ECD3-4732-A8F5-B7F4D4B9147D}" srcId="{8C91F969-77D5-4346-8A20-289342BAD81E}" destId="{76E4B860-61AB-4E29-813B-C51103A8428B}" srcOrd="4" destOrd="0" parTransId="{85FEA84D-244D-4391-A159-5A1B3AE7C97E}" sibTransId="{56A2C65C-DBAF-4699-A010-0905D3F53B84}"/>
    <dgm:cxn modelId="{8080C26B-3C2A-4915-918B-D9EEC646E5AF}" srcId="{8C91F969-77D5-4346-8A20-289342BAD81E}" destId="{74CB207F-8338-4D83-8B47-D442BDF022F9}" srcOrd="1" destOrd="0" parTransId="{7ED2941D-1F29-42B0-8FDE-3C39BAB44787}" sibTransId="{23E37D64-96A5-4ACE-8B19-C6F3C21D7B5C}"/>
    <dgm:cxn modelId="{0B59A770-F11C-41B0-AA14-354E23E10A69}" srcId="{8C91F969-77D5-4346-8A20-289342BAD81E}" destId="{85B793F3-FEC6-4B00-9A5F-E1F6CD901A75}" srcOrd="5" destOrd="0" parTransId="{2E8AB61D-B7E8-4CD8-84D7-36ED3138478C}" sibTransId="{91998DAA-1C6B-4611-9FDB-DE945DC8CB38}"/>
    <dgm:cxn modelId="{0C505C74-BD15-4B2E-9ECE-E05A47F54622}" type="presOf" srcId="{85B793F3-FEC6-4B00-9A5F-E1F6CD901A75}" destId="{0DD0CE7A-40C5-447D-9050-BF6A2E6B328D}" srcOrd="0" destOrd="0" presId="urn:microsoft.com/office/officeart/2005/8/layout/default"/>
    <dgm:cxn modelId="{ABDDEF7C-9F54-4575-B0C7-124250252238}" type="presOf" srcId="{CB02017E-DA10-4399-B1B1-D0A09971AA08}" destId="{433C1ADC-7B66-49E6-BCEA-61FEE8A0ADF3}" srcOrd="0" destOrd="0" presId="urn:microsoft.com/office/officeart/2005/8/layout/default"/>
    <dgm:cxn modelId="{D3411788-D501-4603-A7DA-C44295F729F0}" type="presOf" srcId="{74CB207F-8338-4D83-8B47-D442BDF022F9}" destId="{3294661E-9E0F-4C81-9B19-A31BC9CA5B87}" srcOrd="0" destOrd="0" presId="urn:microsoft.com/office/officeart/2005/8/layout/default"/>
    <dgm:cxn modelId="{28B69AAA-D473-4A4D-8DDF-2A637B3BF0C2}" srcId="{8C91F969-77D5-4346-8A20-289342BAD81E}" destId="{A97C8DFC-8C69-47C8-B205-0B617A226E64}" srcOrd="2" destOrd="0" parTransId="{1CFF8C2C-F582-4A9D-B210-9961DB7F3964}" sibTransId="{450442DF-174C-4501-AD45-650051E47C27}"/>
    <dgm:cxn modelId="{17E136AF-C4E7-4FEE-AA2F-EB9BFDD48815}" type="presOf" srcId="{8C91F969-77D5-4346-8A20-289342BAD81E}" destId="{113A3EBB-EE44-4C93-96B3-28900865A265}" srcOrd="0" destOrd="0" presId="urn:microsoft.com/office/officeart/2005/8/layout/default"/>
    <dgm:cxn modelId="{086D9AB6-5F1F-4546-9B36-1F3387CAA41F}" type="presOf" srcId="{A97C8DFC-8C69-47C8-B205-0B617A226E64}" destId="{6B7CEC54-9FC5-4A2F-B3F3-A673AE83BB7E}" srcOrd="0" destOrd="0" presId="urn:microsoft.com/office/officeart/2005/8/layout/default"/>
    <dgm:cxn modelId="{76D45ABA-8A5A-4D93-993D-699F6C1565E4}" srcId="{8C91F969-77D5-4346-8A20-289342BAD81E}" destId="{0E4204D0-1DAD-48C3-8403-3B2614195FAB}" srcOrd="0" destOrd="0" parTransId="{E53ADDA6-C7F9-429A-AFAB-9D40B79AD76D}" sibTransId="{3FB0382D-1E61-4F04-8E69-7CBADDA8BBE0}"/>
    <dgm:cxn modelId="{C94394CA-8478-43C1-9024-D098D5887C7B}" srcId="{8C91F969-77D5-4346-8A20-289342BAD81E}" destId="{CB02017E-DA10-4399-B1B1-D0A09971AA08}" srcOrd="3" destOrd="0" parTransId="{CEA51810-189F-4B02-B4D5-1A426E962070}" sibTransId="{770C6C37-7E0C-45FC-97B7-C6EE3E2A59D3}"/>
    <dgm:cxn modelId="{44FD35D9-5706-494F-B0ED-0699E3AE51F4}" type="presOf" srcId="{76E4B860-61AB-4E29-813B-C51103A8428B}" destId="{04343493-BA33-4013-97CE-3F626ACFD183}" srcOrd="0" destOrd="0" presId="urn:microsoft.com/office/officeart/2005/8/layout/default"/>
    <dgm:cxn modelId="{CFAE87E5-21EB-41C1-AC77-6CE006D834F9}" type="presOf" srcId="{0E4204D0-1DAD-48C3-8403-3B2614195FAB}" destId="{AC6913BA-A6EC-4740-A0AB-3178200BEEF2}" srcOrd="0" destOrd="0" presId="urn:microsoft.com/office/officeart/2005/8/layout/default"/>
    <dgm:cxn modelId="{1D71EC3B-30B6-460D-8C12-2A59E5D18A04}" type="presParOf" srcId="{113A3EBB-EE44-4C93-96B3-28900865A265}" destId="{AC6913BA-A6EC-4740-A0AB-3178200BEEF2}" srcOrd="0" destOrd="0" presId="urn:microsoft.com/office/officeart/2005/8/layout/default"/>
    <dgm:cxn modelId="{C3BD2D60-709E-49E6-BC64-31818BE82E35}" type="presParOf" srcId="{113A3EBB-EE44-4C93-96B3-28900865A265}" destId="{F7267728-F9C9-43B9-8778-CD5E745457F5}" srcOrd="1" destOrd="0" presId="urn:microsoft.com/office/officeart/2005/8/layout/default"/>
    <dgm:cxn modelId="{63F0DC87-C3B3-409C-8AED-76C269BEE22B}" type="presParOf" srcId="{113A3EBB-EE44-4C93-96B3-28900865A265}" destId="{3294661E-9E0F-4C81-9B19-A31BC9CA5B87}" srcOrd="2" destOrd="0" presId="urn:microsoft.com/office/officeart/2005/8/layout/default"/>
    <dgm:cxn modelId="{54F0B8EE-E014-43D8-A6D5-934F7A1F52D3}" type="presParOf" srcId="{113A3EBB-EE44-4C93-96B3-28900865A265}" destId="{101E326E-47D4-428F-912A-F16E5FD00E5D}" srcOrd="3" destOrd="0" presId="urn:microsoft.com/office/officeart/2005/8/layout/default"/>
    <dgm:cxn modelId="{0E65EC94-F720-4394-9643-2B8B76B7C926}" type="presParOf" srcId="{113A3EBB-EE44-4C93-96B3-28900865A265}" destId="{6B7CEC54-9FC5-4A2F-B3F3-A673AE83BB7E}" srcOrd="4" destOrd="0" presId="urn:microsoft.com/office/officeart/2005/8/layout/default"/>
    <dgm:cxn modelId="{D0D8CDA9-5EBB-4AA3-AED7-7192C422EFBF}" type="presParOf" srcId="{113A3EBB-EE44-4C93-96B3-28900865A265}" destId="{07904D93-3A78-43FE-9B01-F8E01F4E1293}" srcOrd="5" destOrd="0" presId="urn:microsoft.com/office/officeart/2005/8/layout/default"/>
    <dgm:cxn modelId="{ED07A29C-4EAD-4F02-9B65-6946E30C41FA}" type="presParOf" srcId="{113A3EBB-EE44-4C93-96B3-28900865A265}" destId="{433C1ADC-7B66-49E6-BCEA-61FEE8A0ADF3}" srcOrd="6" destOrd="0" presId="urn:microsoft.com/office/officeart/2005/8/layout/default"/>
    <dgm:cxn modelId="{14578A27-4BF1-47B9-9231-23872D604010}" type="presParOf" srcId="{113A3EBB-EE44-4C93-96B3-28900865A265}" destId="{E3F308D6-8A2E-4C59-84AE-A0C6A080A954}" srcOrd="7" destOrd="0" presId="urn:microsoft.com/office/officeart/2005/8/layout/default"/>
    <dgm:cxn modelId="{62789DD9-6346-45D2-8675-F8E177C8C00B}" type="presParOf" srcId="{113A3EBB-EE44-4C93-96B3-28900865A265}" destId="{04343493-BA33-4013-97CE-3F626ACFD183}" srcOrd="8" destOrd="0" presId="urn:microsoft.com/office/officeart/2005/8/layout/default"/>
    <dgm:cxn modelId="{3633FF66-37F2-49BA-A5CE-E83C7AF0C4B1}" type="presParOf" srcId="{113A3EBB-EE44-4C93-96B3-28900865A265}" destId="{8CA85402-E3C2-4D51-BED8-88E8AE6D7129}" srcOrd="9" destOrd="0" presId="urn:microsoft.com/office/officeart/2005/8/layout/default"/>
    <dgm:cxn modelId="{20366299-7C20-4CC6-AC92-EC73D6244CE4}" type="presParOf" srcId="{113A3EBB-EE44-4C93-96B3-28900865A265}" destId="{0DD0CE7A-40C5-447D-9050-BF6A2E6B328D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460F881-BC07-41BE-B92A-67378AA9D546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462F637-FC67-4BE8-8C0B-C19A7C64F4CC}">
      <dgm:prSet/>
      <dgm:spPr/>
      <dgm:t>
        <a:bodyPr/>
        <a:lstStyle/>
        <a:p>
          <a:r>
            <a:rPr lang="en-US"/>
            <a:t>• Método baseado em boosting.</a:t>
          </a:r>
        </a:p>
      </dgm:t>
    </dgm:pt>
    <dgm:pt modelId="{4E1CA070-5782-4206-84D0-C97D7269DB62}" type="parTrans" cxnId="{4063BCE2-7EFD-4062-B9F6-F8A72265CB26}">
      <dgm:prSet/>
      <dgm:spPr/>
      <dgm:t>
        <a:bodyPr/>
        <a:lstStyle/>
        <a:p>
          <a:endParaRPr lang="en-US"/>
        </a:p>
      </dgm:t>
    </dgm:pt>
    <dgm:pt modelId="{7E5F2954-7415-481E-9B6A-F76349FB6D5C}" type="sibTrans" cxnId="{4063BCE2-7EFD-4062-B9F6-F8A72265CB26}">
      <dgm:prSet/>
      <dgm:spPr/>
      <dgm:t>
        <a:bodyPr/>
        <a:lstStyle/>
        <a:p>
          <a:endParaRPr lang="en-US"/>
        </a:p>
      </dgm:t>
    </dgm:pt>
    <dgm:pt modelId="{A0129888-6B74-4151-9755-BAE65C0389FF}">
      <dgm:prSet/>
      <dgm:spPr/>
      <dgm:t>
        <a:bodyPr/>
        <a:lstStyle/>
        <a:p>
          <a:r>
            <a:rPr lang="en-US"/>
            <a:t>• Cada nova árvore corrige erros da anterior.</a:t>
          </a:r>
        </a:p>
      </dgm:t>
    </dgm:pt>
    <dgm:pt modelId="{01F2A68F-F293-4732-AA7A-9D6086536047}" type="parTrans" cxnId="{966F7C3F-836E-4177-B14F-78427FC38637}">
      <dgm:prSet/>
      <dgm:spPr/>
      <dgm:t>
        <a:bodyPr/>
        <a:lstStyle/>
        <a:p>
          <a:endParaRPr lang="en-US"/>
        </a:p>
      </dgm:t>
    </dgm:pt>
    <dgm:pt modelId="{92629D87-98C9-4CD3-9524-C51716956BA7}" type="sibTrans" cxnId="{966F7C3F-836E-4177-B14F-78427FC38637}">
      <dgm:prSet/>
      <dgm:spPr/>
      <dgm:t>
        <a:bodyPr/>
        <a:lstStyle/>
        <a:p>
          <a:endParaRPr lang="en-US"/>
        </a:p>
      </dgm:t>
    </dgm:pt>
    <dgm:pt modelId="{5E347938-B566-4507-BEEB-E0D2F74A51AE}">
      <dgm:prSet/>
      <dgm:spPr/>
      <dgm:t>
        <a:bodyPr/>
        <a:lstStyle/>
        <a:p>
          <a:r>
            <a:rPr lang="en-US"/>
            <a:t>• Maior precisão em relação ao Random Forest.</a:t>
          </a:r>
        </a:p>
      </dgm:t>
    </dgm:pt>
    <dgm:pt modelId="{C55A7261-A6CF-4571-987C-EEAA8C1BC3DF}" type="parTrans" cxnId="{6B5D64A7-7E41-4ED9-B5F5-A1C019C422F2}">
      <dgm:prSet/>
      <dgm:spPr/>
      <dgm:t>
        <a:bodyPr/>
        <a:lstStyle/>
        <a:p>
          <a:endParaRPr lang="en-US"/>
        </a:p>
      </dgm:t>
    </dgm:pt>
    <dgm:pt modelId="{A72EDC7E-FCA6-4112-B989-BD835A9032DF}" type="sibTrans" cxnId="{6B5D64A7-7E41-4ED9-B5F5-A1C019C422F2}">
      <dgm:prSet/>
      <dgm:spPr/>
      <dgm:t>
        <a:bodyPr/>
        <a:lstStyle/>
        <a:p>
          <a:endParaRPr lang="en-US"/>
        </a:p>
      </dgm:t>
    </dgm:pt>
    <dgm:pt modelId="{DA57DE9F-4F83-41EC-9958-0245C89494B1}">
      <dgm:prSet/>
      <dgm:spPr/>
      <dgm:t>
        <a:bodyPr/>
        <a:lstStyle/>
        <a:p>
          <a:r>
            <a:rPr lang="en-US"/>
            <a:t>• Necessita ajuste fino de hiperparâmetros:</a:t>
          </a:r>
        </a:p>
      </dgm:t>
    </dgm:pt>
    <dgm:pt modelId="{C52DC3CE-C6E3-429C-82F1-5AD8FD37072F}" type="parTrans" cxnId="{9381D856-4ED3-4551-823F-08493CFEC8B8}">
      <dgm:prSet/>
      <dgm:spPr/>
      <dgm:t>
        <a:bodyPr/>
        <a:lstStyle/>
        <a:p>
          <a:endParaRPr lang="en-US"/>
        </a:p>
      </dgm:t>
    </dgm:pt>
    <dgm:pt modelId="{1BB40A13-BA9C-437E-85F1-C2E585C220D4}" type="sibTrans" cxnId="{9381D856-4ED3-4551-823F-08493CFEC8B8}">
      <dgm:prSet/>
      <dgm:spPr/>
      <dgm:t>
        <a:bodyPr/>
        <a:lstStyle/>
        <a:p>
          <a:endParaRPr lang="en-US"/>
        </a:p>
      </dgm:t>
    </dgm:pt>
    <dgm:pt modelId="{3624DCFA-F497-4A11-876E-7C6CC7B097C6}">
      <dgm:prSet/>
      <dgm:spPr/>
      <dgm:t>
        <a:bodyPr/>
        <a:lstStyle/>
        <a:p>
          <a:r>
            <a:rPr lang="en-US"/>
            <a:t>- n_estimators</a:t>
          </a:r>
        </a:p>
      </dgm:t>
    </dgm:pt>
    <dgm:pt modelId="{4A78AB36-AFEC-4430-B055-6DFDBB117C9B}" type="parTrans" cxnId="{1164336B-40F5-4BFE-AF1A-E799C1EC261F}">
      <dgm:prSet/>
      <dgm:spPr/>
      <dgm:t>
        <a:bodyPr/>
        <a:lstStyle/>
        <a:p>
          <a:endParaRPr lang="en-US"/>
        </a:p>
      </dgm:t>
    </dgm:pt>
    <dgm:pt modelId="{B872EAAD-9E93-4B45-A2A3-C2ACC0EC7DE0}" type="sibTrans" cxnId="{1164336B-40F5-4BFE-AF1A-E799C1EC261F}">
      <dgm:prSet/>
      <dgm:spPr/>
      <dgm:t>
        <a:bodyPr/>
        <a:lstStyle/>
        <a:p>
          <a:endParaRPr lang="en-US"/>
        </a:p>
      </dgm:t>
    </dgm:pt>
    <dgm:pt modelId="{37B53552-75B3-412C-BA95-973493BE5192}">
      <dgm:prSet/>
      <dgm:spPr/>
      <dgm:t>
        <a:bodyPr/>
        <a:lstStyle/>
        <a:p>
          <a:r>
            <a:rPr lang="en-US"/>
            <a:t>- learning_rate</a:t>
          </a:r>
        </a:p>
      </dgm:t>
    </dgm:pt>
    <dgm:pt modelId="{99BF4962-A0D1-494E-82EC-1B99DA1FBD75}" type="parTrans" cxnId="{F70F396A-352C-4627-BEFD-FDA0AF2241BA}">
      <dgm:prSet/>
      <dgm:spPr/>
      <dgm:t>
        <a:bodyPr/>
        <a:lstStyle/>
        <a:p>
          <a:endParaRPr lang="en-US"/>
        </a:p>
      </dgm:t>
    </dgm:pt>
    <dgm:pt modelId="{F6FDF980-97F4-47C4-81B1-991405CFBC16}" type="sibTrans" cxnId="{F70F396A-352C-4627-BEFD-FDA0AF2241BA}">
      <dgm:prSet/>
      <dgm:spPr/>
      <dgm:t>
        <a:bodyPr/>
        <a:lstStyle/>
        <a:p>
          <a:endParaRPr lang="en-US"/>
        </a:p>
      </dgm:t>
    </dgm:pt>
    <dgm:pt modelId="{F94AC0D3-4897-4A0F-9B1B-F8E7DE97DF30}">
      <dgm:prSet/>
      <dgm:spPr/>
      <dgm:t>
        <a:bodyPr/>
        <a:lstStyle/>
        <a:p>
          <a:r>
            <a:rPr lang="en-US"/>
            <a:t>- max_depth</a:t>
          </a:r>
        </a:p>
      </dgm:t>
    </dgm:pt>
    <dgm:pt modelId="{F92829FD-53ED-47DB-B35F-AE448B04114A}" type="parTrans" cxnId="{E1C87EE1-9612-410B-80E3-8DD799A7EF02}">
      <dgm:prSet/>
      <dgm:spPr/>
      <dgm:t>
        <a:bodyPr/>
        <a:lstStyle/>
        <a:p>
          <a:endParaRPr lang="en-US"/>
        </a:p>
      </dgm:t>
    </dgm:pt>
    <dgm:pt modelId="{8FEA3788-2165-485A-814E-B7EBB22F53F4}" type="sibTrans" cxnId="{E1C87EE1-9612-410B-80E3-8DD799A7EF02}">
      <dgm:prSet/>
      <dgm:spPr/>
      <dgm:t>
        <a:bodyPr/>
        <a:lstStyle/>
        <a:p>
          <a:endParaRPr lang="en-US"/>
        </a:p>
      </dgm:t>
    </dgm:pt>
    <dgm:pt modelId="{25059B36-F632-49D6-997A-144295967EE6}" type="pres">
      <dgm:prSet presAssocID="{E460F881-BC07-41BE-B92A-67378AA9D546}" presName="diagram" presStyleCnt="0">
        <dgm:presLayoutVars>
          <dgm:dir/>
          <dgm:resizeHandles val="exact"/>
        </dgm:presLayoutVars>
      </dgm:prSet>
      <dgm:spPr/>
    </dgm:pt>
    <dgm:pt modelId="{691118DD-D8C7-4EE8-839F-227CBF096DAA}" type="pres">
      <dgm:prSet presAssocID="{C462F637-FC67-4BE8-8C0B-C19A7C64F4CC}" presName="node" presStyleLbl="node1" presStyleIdx="0" presStyleCnt="7">
        <dgm:presLayoutVars>
          <dgm:bulletEnabled val="1"/>
        </dgm:presLayoutVars>
      </dgm:prSet>
      <dgm:spPr/>
    </dgm:pt>
    <dgm:pt modelId="{D73EC69F-EC11-4481-A402-BA0290AC5698}" type="pres">
      <dgm:prSet presAssocID="{7E5F2954-7415-481E-9B6A-F76349FB6D5C}" presName="sibTrans" presStyleCnt="0"/>
      <dgm:spPr/>
    </dgm:pt>
    <dgm:pt modelId="{D10B0CAB-BF76-465A-AEE1-C64FB40CA2D8}" type="pres">
      <dgm:prSet presAssocID="{A0129888-6B74-4151-9755-BAE65C0389FF}" presName="node" presStyleLbl="node1" presStyleIdx="1" presStyleCnt="7">
        <dgm:presLayoutVars>
          <dgm:bulletEnabled val="1"/>
        </dgm:presLayoutVars>
      </dgm:prSet>
      <dgm:spPr/>
    </dgm:pt>
    <dgm:pt modelId="{C749BC32-41B2-444F-B2F9-31AC23E8EACB}" type="pres">
      <dgm:prSet presAssocID="{92629D87-98C9-4CD3-9524-C51716956BA7}" presName="sibTrans" presStyleCnt="0"/>
      <dgm:spPr/>
    </dgm:pt>
    <dgm:pt modelId="{BCD77759-7B58-4985-9BF8-459991E09509}" type="pres">
      <dgm:prSet presAssocID="{5E347938-B566-4507-BEEB-E0D2F74A51AE}" presName="node" presStyleLbl="node1" presStyleIdx="2" presStyleCnt="7">
        <dgm:presLayoutVars>
          <dgm:bulletEnabled val="1"/>
        </dgm:presLayoutVars>
      </dgm:prSet>
      <dgm:spPr/>
    </dgm:pt>
    <dgm:pt modelId="{2330EFF9-13C0-419A-9671-8DD53B611D38}" type="pres">
      <dgm:prSet presAssocID="{A72EDC7E-FCA6-4112-B989-BD835A9032DF}" presName="sibTrans" presStyleCnt="0"/>
      <dgm:spPr/>
    </dgm:pt>
    <dgm:pt modelId="{90A509FE-197B-409A-ABA6-812D10D92893}" type="pres">
      <dgm:prSet presAssocID="{DA57DE9F-4F83-41EC-9958-0245C89494B1}" presName="node" presStyleLbl="node1" presStyleIdx="3" presStyleCnt="7">
        <dgm:presLayoutVars>
          <dgm:bulletEnabled val="1"/>
        </dgm:presLayoutVars>
      </dgm:prSet>
      <dgm:spPr/>
    </dgm:pt>
    <dgm:pt modelId="{0A517199-8198-4ACB-82E0-97BD0C2D4435}" type="pres">
      <dgm:prSet presAssocID="{1BB40A13-BA9C-437E-85F1-C2E585C220D4}" presName="sibTrans" presStyleCnt="0"/>
      <dgm:spPr/>
    </dgm:pt>
    <dgm:pt modelId="{A3CA7A35-854A-4E67-94D9-566DFC216DB2}" type="pres">
      <dgm:prSet presAssocID="{3624DCFA-F497-4A11-876E-7C6CC7B097C6}" presName="node" presStyleLbl="node1" presStyleIdx="4" presStyleCnt="7">
        <dgm:presLayoutVars>
          <dgm:bulletEnabled val="1"/>
        </dgm:presLayoutVars>
      </dgm:prSet>
      <dgm:spPr/>
    </dgm:pt>
    <dgm:pt modelId="{D4727D99-00EB-40EA-80FA-C403F77CE628}" type="pres">
      <dgm:prSet presAssocID="{B872EAAD-9E93-4B45-A2A3-C2ACC0EC7DE0}" presName="sibTrans" presStyleCnt="0"/>
      <dgm:spPr/>
    </dgm:pt>
    <dgm:pt modelId="{472456AB-F983-46A2-8FDB-A481D9112465}" type="pres">
      <dgm:prSet presAssocID="{37B53552-75B3-412C-BA95-973493BE5192}" presName="node" presStyleLbl="node1" presStyleIdx="5" presStyleCnt="7">
        <dgm:presLayoutVars>
          <dgm:bulletEnabled val="1"/>
        </dgm:presLayoutVars>
      </dgm:prSet>
      <dgm:spPr/>
    </dgm:pt>
    <dgm:pt modelId="{B95C6F4E-93F0-40DF-ABA7-8D25F9DB7226}" type="pres">
      <dgm:prSet presAssocID="{F6FDF980-97F4-47C4-81B1-991405CFBC16}" presName="sibTrans" presStyleCnt="0"/>
      <dgm:spPr/>
    </dgm:pt>
    <dgm:pt modelId="{EA512462-2741-407E-80D6-B3EAC38F550B}" type="pres">
      <dgm:prSet presAssocID="{F94AC0D3-4897-4A0F-9B1B-F8E7DE97DF30}" presName="node" presStyleLbl="node1" presStyleIdx="6" presStyleCnt="7">
        <dgm:presLayoutVars>
          <dgm:bulletEnabled val="1"/>
        </dgm:presLayoutVars>
      </dgm:prSet>
      <dgm:spPr/>
    </dgm:pt>
  </dgm:ptLst>
  <dgm:cxnLst>
    <dgm:cxn modelId="{D75C1035-E4D1-4E9A-9F1B-06181357C664}" type="presOf" srcId="{3624DCFA-F497-4A11-876E-7C6CC7B097C6}" destId="{A3CA7A35-854A-4E67-94D9-566DFC216DB2}" srcOrd="0" destOrd="0" presId="urn:microsoft.com/office/officeart/2005/8/layout/default"/>
    <dgm:cxn modelId="{966F7C3F-836E-4177-B14F-78427FC38637}" srcId="{E460F881-BC07-41BE-B92A-67378AA9D546}" destId="{A0129888-6B74-4151-9755-BAE65C0389FF}" srcOrd="1" destOrd="0" parTransId="{01F2A68F-F293-4732-AA7A-9D6086536047}" sibTransId="{92629D87-98C9-4CD3-9524-C51716956BA7}"/>
    <dgm:cxn modelId="{80E7C65C-CAB0-4AFB-8270-318AD15C4F74}" type="presOf" srcId="{C462F637-FC67-4BE8-8C0B-C19A7C64F4CC}" destId="{691118DD-D8C7-4EE8-839F-227CBF096DAA}" srcOrd="0" destOrd="0" presId="urn:microsoft.com/office/officeart/2005/8/layout/default"/>
    <dgm:cxn modelId="{F70F396A-352C-4627-BEFD-FDA0AF2241BA}" srcId="{E460F881-BC07-41BE-B92A-67378AA9D546}" destId="{37B53552-75B3-412C-BA95-973493BE5192}" srcOrd="5" destOrd="0" parTransId="{99BF4962-A0D1-494E-82EC-1B99DA1FBD75}" sibTransId="{F6FDF980-97F4-47C4-81B1-991405CFBC16}"/>
    <dgm:cxn modelId="{1164336B-40F5-4BFE-AF1A-E799C1EC261F}" srcId="{E460F881-BC07-41BE-B92A-67378AA9D546}" destId="{3624DCFA-F497-4A11-876E-7C6CC7B097C6}" srcOrd="4" destOrd="0" parTransId="{4A78AB36-AFEC-4430-B055-6DFDBB117C9B}" sibTransId="{B872EAAD-9E93-4B45-A2A3-C2ACC0EC7DE0}"/>
    <dgm:cxn modelId="{9381D856-4ED3-4551-823F-08493CFEC8B8}" srcId="{E460F881-BC07-41BE-B92A-67378AA9D546}" destId="{DA57DE9F-4F83-41EC-9958-0245C89494B1}" srcOrd="3" destOrd="0" parTransId="{C52DC3CE-C6E3-429C-82F1-5AD8FD37072F}" sibTransId="{1BB40A13-BA9C-437E-85F1-C2E585C220D4}"/>
    <dgm:cxn modelId="{CCAD858E-EE42-4520-B4E2-99796DC16D65}" type="presOf" srcId="{37B53552-75B3-412C-BA95-973493BE5192}" destId="{472456AB-F983-46A2-8FDB-A481D9112465}" srcOrd="0" destOrd="0" presId="urn:microsoft.com/office/officeart/2005/8/layout/default"/>
    <dgm:cxn modelId="{60BE7890-93BF-4167-9E1A-244AFD495418}" type="presOf" srcId="{5E347938-B566-4507-BEEB-E0D2F74A51AE}" destId="{BCD77759-7B58-4985-9BF8-459991E09509}" srcOrd="0" destOrd="0" presId="urn:microsoft.com/office/officeart/2005/8/layout/default"/>
    <dgm:cxn modelId="{74DFC791-5394-4ABE-AC46-609ECF5D5B80}" type="presOf" srcId="{F94AC0D3-4897-4A0F-9B1B-F8E7DE97DF30}" destId="{EA512462-2741-407E-80D6-B3EAC38F550B}" srcOrd="0" destOrd="0" presId="urn:microsoft.com/office/officeart/2005/8/layout/default"/>
    <dgm:cxn modelId="{6B5D64A7-7E41-4ED9-B5F5-A1C019C422F2}" srcId="{E460F881-BC07-41BE-B92A-67378AA9D546}" destId="{5E347938-B566-4507-BEEB-E0D2F74A51AE}" srcOrd="2" destOrd="0" parTransId="{C55A7261-A6CF-4571-987C-EEAA8C1BC3DF}" sibTransId="{A72EDC7E-FCA6-4112-B989-BD835A9032DF}"/>
    <dgm:cxn modelId="{A93E22DB-D8D2-4216-AA0E-10CA9971AFDB}" type="presOf" srcId="{A0129888-6B74-4151-9755-BAE65C0389FF}" destId="{D10B0CAB-BF76-465A-AEE1-C64FB40CA2D8}" srcOrd="0" destOrd="0" presId="urn:microsoft.com/office/officeart/2005/8/layout/default"/>
    <dgm:cxn modelId="{E1C87EE1-9612-410B-80E3-8DD799A7EF02}" srcId="{E460F881-BC07-41BE-B92A-67378AA9D546}" destId="{F94AC0D3-4897-4A0F-9B1B-F8E7DE97DF30}" srcOrd="6" destOrd="0" parTransId="{F92829FD-53ED-47DB-B35F-AE448B04114A}" sibTransId="{8FEA3788-2165-485A-814E-B7EBB22F53F4}"/>
    <dgm:cxn modelId="{4063BCE2-7EFD-4062-B9F6-F8A72265CB26}" srcId="{E460F881-BC07-41BE-B92A-67378AA9D546}" destId="{C462F637-FC67-4BE8-8C0B-C19A7C64F4CC}" srcOrd="0" destOrd="0" parTransId="{4E1CA070-5782-4206-84D0-C97D7269DB62}" sibTransId="{7E5F2954-7415-481E-9B6A-F76349FB6D5C}"/>
    <dgm:cxn modelId="{8CCBFDF2-B18D-4FAB-AB8C-FE779E74C3EE}" type="presOf" srcId="{DA57DE9F-4F83-41EC-9958-0245C89494B1}" destId="{90A509FE-197B-409A-ABA6-812D10D92893}" srcOrd="0" destOrd="0" presId="urn:microsoft.com/office/officeart/2005/8/layout/default"/>
    <dgm:cxn modelId="{B338EEF3-AF9E-4BD4-A29B-D96E7A3E7866}" type="presOf" srcId="{E460F881-BC07-41BE-B92A-67378AA9D546}" destId="{25059B36-F632-49D6-997A-144295967EE6}" srcOrd="0" destOrd="0" presId="urn:microsoft.com/office/officeart/2005/8/layout/default"/>
    <dgm:cxn modelId="{4AF74AD6-BF70-4EC5-9AC1-786C01696AC5}" type="presParOf" srcId="{25059B36-F632-49D6-997A-144295967EE6}" destId="{691118DD-D8C7-4EE8-839F-227CBF096DAA}" srcOrd="0" destOrd="0" presId="urn:microsoft.com/office/officeart/2005/8/layout/default"/>
    <dgm:cxn modelId="{99B9952A-8CB4-45E8-A7EE-AE4D14C6E18F}" type="presParOf" srcId="{25059B36-F632-49D6-997A-144295967EE6}" destId="{D73EC69F-EC11-4481-A402-BA0290AC5698}" srcOrd="1" destOrd="0" presId="urn:microsoft.com/office/officeart/2005/8/layout/default"/>
    <dgm:cxn modelId="{EECC7B86-4E44-47D4-A297-4ADE2F0ECA01}" type="presParOf" srcId="{25059B36-F632-49D6-997A-144295967EE6}" destId="{D10B0CAB-BF76-465A-AEE1-C64FB40CA2D8}" srcOrd="2" destOrd="0" presId="urn:microsoft.com/office/officeart/2005/8/layout/default"/>
    <dgm:cxn modelId="{D3D252B7-7B70-4BFD-9F8D-76AAEF6DA64C}" type="presParOf" srcId="{25059B36-F632-49D6-997A-144295967EE6}" destId="{C749BC32-41B2-444F-B2F9-31AC23E8EACB}" srcOrd="3" destOrd="0" presId="urn:microsoft.com/office/officeart/2005/8/layout/default"/>
    <dgm:cxn modelId="{F50FA07E-4C89-4B23-9D41-1793135E56F9}" type="presParOf" srcId="{25059B36-F632-49D6-997A-144295967EE6}" destId="{BCD77759-7B58-4985-9BF8-459991E09509}" srcOrd="4" destOrd="0" presId="urn:microsoft.com/office/officeart/2005/8/layout/default"/>
    <dgm:cxn modelId="{3C60BBD5-85BF-4BF5-A466-EF7A634302F6}" type="presParOf" srcId="{25059B36-F632-49D6-997A-144295967EE6}" destId="{2330EFF9-13C0-419A-9671-8DD53B611D38}" srcOrd="5" destOrd="0" presId="urn:microsoft.com/office/officeart/2005/8/layout/default"/>
    <dgm:cxn modelId="{5B1A1F83-D43C-444C-83EC-343271B761F2}" type="presParOf" srcId="{25059B36-F632-49D6-997A-144295967EE6}" destId="{90A509FE-197B-409A-ABA6-812D10D92893}" srcOrd="6" destOrd="0" presId="urn:microsoft.com/office/officeart/2005/8/layout/default"/>
    <dgm:cxn modelId="{00C82D9A-CC0B-4122-AA8A-EFD06A06C0B5}" type="presParOf" srcId="{25059B36-F632-49D6-997A-144295967EE6}" destId="{0A517199-8198-4ACB-82E0-97BD0C2D4435}" srcOrd="7" destOrd="0" presId="urn:microsoft.com/office/officeart/2005/8/layout/default"/>
    <dgm:cxn modelId="{0FEAEAA7-0E2A-4D15-B06F-32A9773CEF0C}" type="presParOf" srcId="{25059B36-F632-49D6-997A-144295967EE6}" destId="{A3CA7A35-854A-4E67-94D9-566DFC216DB2}" srcOrd="8" destOrd="0" presId="urn:microsoft.com/office/officeart/2005/8/layout/default"/>
    <dgm:cxn modelId="{B4700ECD-CBFF-49E9-9C18-E4A923AC424A}" type="presParOf" srcId="{25059B36-F632-49D6-997A-144295967EE6}" destId="{D4727D99-00EB-40EA-80FA-C403F77CE628}" srcOrd="9" destOrd="0" presId="urn:microsoft.com/office/officeart/2005/8/layout/default"/>
    <dgm:cxn modelId="{BA32BBE0-E683-4158-89D4-5439AC01571A}" type="presParOf" srcId="{25059B36-F632-49D6-997A-144295967EE6}" destId="{472456AB-F983-46A2-8FDB-A481D9112465}" srcOrd="10" destOrd="0" presId="urn:microsoft.com/office/officeart/2005/8/layout/default"/>
    <dgm:cxn modelId="{36EA219B-1E8C-4DEB-BDDC-62403B322CA9}" type="presParOf" srcId="{25059B36-F632-49D6-997A-144295967EE6}" destId="{B95C6F4E-93F0-40DF-ABA7-8D25F9DB7226}" srcOrd="11" destOrd="0" presId="urn:microsoft.com/office/officeart/2005/8/layout/default"/>
    <dgm:cxn modelId="{6CE16491-BC24-4D97-BE9F-3F31271B983E}" type="presParOf" srcId="{25059B36-F632-49D6-997A-144295967EE6}" destId="{EA512462-2741-407E-80D6-B3EAC38F550B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9E893AF-4D0B-455D-AF04-6293D7941049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801055D6-58A0-4732-A197-BBC618DE2DCA}">
      <dgm:prSet/>
      <dgm:spPr/>
      <dgm:t>
        <a:bodyPr/>
        <a:lstStyle/>
        <a:p>
          <a:r>
            <a:rPr lang="en-US"/>
            <a:t>• Versão otimizada do Gradient Boosting.</a:t>
          </a:r>
        </a:p>
      </dgm:t>
    </dgm:pt>
    <dgm:pt modelId="{6465B910-300A-41F6-B70C-07AED27951DC}" type="parTrans" cxnId="{B9F60241-391B-4B62-BFCB-FE47C8EB7374}">
      <dgm:prSet/>
      <dgm:spPr/>
      <dgm:t>
        <a:bodyPr/>
        <a:lstStyle/>
        <a:p>
          <a:endParaRPr lang="en-US"/>
        </a:p>
      </dgm:t>
    </dgm:pt>
    <dgm:pt modelId="{B919F268-0E51-4244-806F-BE4B1FC8E1DC}" type="sibTrans" cxnId="{B9F60241-391B-4B62-BFCB-FE47C8EB7374}">
      <dgm:prSet/>
      <dgm:spPr/>
      <dgm:t>
        <a:bodyPr/>
        <a:lstStyle/>
        <a:p>
          <a:endParaRPr lang="en-US"/>
        </a:p>
      </dgm:t>
    </dgm:pt>
    <dgm:pt modelId="{06A5AC8E-A8CC-473E-8395-EB7E849FF89E}">
      <dgm:prSet/>
      <dgm:spPr/>
      <dgm:t>
        <a:bodyPr/>
        <a:lstStyle/>
        <a:p>
          <a:r>
            <a:rPr lang="en-US"/>
            <a:t>• Muito eficiente em grandes datasets.</a:t>
          </a:r>
        </a:p>
      </dgm:t>
    </dgm:pt>
    <dgm:pt modelId="{B533C8D8-C78F-46EE-8D4E-933FCF6026EA}" type="parTrans" cxnId="{540F6B56-FBBB-48CD-98DF-F5612217EE86}">
      <dgm:prSet/>
      <dgm:spPr/>
      <dgm:t>
        <a:bodyPr/>
        <a:lstStyle/>
        <a:p>
          <a:endParaRPr lang="en-US"/>
        </a:p>
      </dgm:t>
    </dgm:pt>
    <dgm:pt modelId="{B9625F4E-7A95-46A3-A8B5-4EE9BFA8ED01}" type="sibTrans" cxnId="{540F6B56-FBBB-48CD-98DF-F5612217EE86}">
      <dgm:prSet/>
      <dgm:spPr/>
      <dgm:t>
        <a:bodyPr/>
        <a:lstStyle/>
        <a:p>
          <a:endParaRPr lang="en-US"/>
        </a:p>
      </dgm:t>
    </dgm:pt>
    <dgm:pt modelId="{404771E1-F2C2-4ABA-9E70-BFBC3456BE79}">
      <dgm:prSet/>
      <dgm:spPr/>
      <dgm:t>
        <a:bodyPr/>
        <a:lstStyle/>
        <a:p>
          <a:r>
            <a:rPr lang="en-US"/>
            <a:t>• Inclui regularização para evitar overfitting.</a:t>
          </a:r>
        </a:p>
      </dgm:t>
    </dgm:pt>
    <dgm:pt modelId="{8CA555B0-0E98-4ABA-B540-74DEE44C9029}" type="parTrans" cxnId="{40DACAD9-97AF-4996-87AE-BFC4608D9319}">
      <dgm:prSet/>
      <dgm:spPr/>
      <dgm:t>
        <a:bodyPr/>
        <a:lstStyle/>
        <a:p>
          <a:endParaRPr lang="en-US"/>
        </a:p>
      </dgm:t>
    </dgm:pt>
    <dgm:pt modelId="{A30B2D0E-B759-421C-BF17-00A3F502A126}" type="sibTrans" cxnId="{40DACAD9-97AF-4996-87AE-BFC4608D9319}">
      <dgm:prSet/>
      <dgm:spPr/>
      <dgm:t>
        <a:bodyPr/>
        <a:lstStyle/>
        <a:p>
          <a:endParaRPr lang="en-US"/>
        </a:p>
      </dgm:t>
    </dgm:pt>
    <dgm:pt modelId="{C3742297-DF39-46DD-93D5-24E5A23E3D59}">
      <dgm:prSet/>
      <dgm:spPr/>
      <dgm:t>
        <a:bodyPr/>
        <a:lstStyle/>
        <a:p>
          <a:r>
            <a:rPr lang="en-US"/>
            <a:t>• Um dos modelos mais usados em competições.</a:t>
          </a:r>
        </a:p>
      </dgm:t>
    </dgm:pt>
    <dgm:pt modelId="{935440ED-5970-419F-8987-8977616B6EEB}" type="parTrans" cxnId="{F6CFF1FE-8240-44D5-8DDF-6B26FDE33EF8}">
      <dgm:prSet/>
      <dgm:spPr/>
      <dgm:t>
        <a:bodyPr/>
        <a:lstStyle/>
        <a:p>
          <a:endParaRPr lang="en-US"/>
        </a:p>
      </dgm:t>
    </dgm:pt>
    <dgm:pt modelId="{8399FAC7-18DF-4844-8FBE-5A7D216EFB9D}" type="sibTrans" cxnId="{F6CFF1FE-8240-44D5-8DDF-6B26FDE33EF8}">
      <dgm:prSet/>
      <dgm:spPr/>
      <dgm:t>
        <a:bodyPr/>
        <a:lstStyle/>
        <a:p>
          <a:endParaRPr lang="en-US"/>
        </a:p>
      </dgm:t>
    </dgm:pt>
    <dgm:pt modelId="{62EB93AC-F67E-4A3D-9DD3-285BD41F182B}" type="pres">
      <dgm:prSet presAssocID="{59E893AF-4D0B-455D-AF04-6293D7941049}" presName="root" presStyleCnt="0">
        <dgm:presLayoutVars>
          <dgm:dir/>
          <dgm:resizeHandles val="exact"/>
        </dgm:presLayoutVars>
      </dgm:prSet>
      <dgm:spPr/>
    </dgm:pt>
    <dgm:pt modelId="{E10721D9-BD59-436A-BA63-228DE52B7A12}" type="pres">
      <dgm:prSet presAssocID="{59E893AF-4D0B-455D-AF04-6293D7941049}" presName="container" presStyleCnt="0">
        <dgm:presLayoutVars>
          <dgm:dir/>
          <dgm:resizeHandles val="exact"/>
        </dgm:presLayoutVars>
      </dgm:prSet>
      <dgm:spPr/>
    </dgm:pt>
    <dgm:pt modelId="{96F5AD1D-50C7-4C26-AC2C-F494AE18E46F}" type="pres">
      <dgm:prSet presAssocID="{801055D6-58A0-4732-A197-BBC618DE2DCA}" presName="compNode" presStyleCnt="0"/>
      <dgm:spPr/>
    </dgm:pt>
    <dgm:pt modelId="{5225592C-4060-48F5-AF7D-097FBF956C2C}" type="pres">
      <dgm:prSet presAssocID="{801055D6-58A0-4732-A197-BBC618DE2DCA}" presName="iconBgRect" presStyleLbl="bgShp" presStyleIdx="0" presStyleCnt="4"/>
      <dgm:spPr/>
    </dgm:pt>
    <dgm:pt modelId="{D35BE5B1-7A75-4D84-A094-D3FEAFE236B0}" type="pres">
      <dgm:prSet presAssocID="{801055D6-58A0-4732-A197-BBC618DE2DC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didor"/>
        </a:ext>
      </dgm:extLst>
    </dgm:pt>
    <dgm:pt modelId="{0AF8961E-E289-4BC4-B360-513FC5E7C74A}" type="pres">
      <dgm:prSet presAssocID="{801055D6-58A0-4732-A197-BBC618DE2DCA}" presName="spaceRect" presStyleCnt="0"/>
      <dgm:spPr/>
    </dgm:pt>
    <dgm:pt modelId="{596452EB-31F7-4240-B138-65600F7806DA}" type="pres">
      <dgm:prSet presAssocID="{801055D6-58A0-4732-A197-BBC618DE2DCA}" presName="textRect" presStyleLbl="revTx" presStyleIdx="0" presStyleCnt="4">
        <dgm:presLayoutVars>
          <dgm:chMax val="1"/>
          <dgm:chPref val="1"/>
        </dgm:presLayoutVars>
      </dgm:prSet>
      <dgm:spPr/>
    </dgm:pt>
    <dgm:pt modelId="{6DA0EC2F-62DE-4924-A60D-B0A50D5AEFD7}" type="pres">
      <dgm:prSet presAssocID="{B919F268-0E51-4244-806F-BE4B1FC8E1DC}" presName="sibTrans" presStyleLbl="sibTrans2D1" presStyleIdx="0" presStyleCnt="0"/>
      <dgm:spPr/>
    </dgm:pt>
    <dgm:pt modelId="{42EBE8FE-59CD-493B-AF3C-F15A274B1AE1}" type="pres">
      <dgm:prSet presAssocID="{06A5AC8E-A8CC-473E-8395-EB7E849FF89E}" presName="compNode" presStyleCnt="0"/>
      <dgm:spPr/>
    </dgm:pt>
    <dgm:pt modelId="{429B89F5-E4E4-400E-9843-D85F8DE84866}" type="pres">
      <dgm:prSet presAssocID="{06A5AC8E-A8CC-473E-8395-EB7E849FF89E}" presName="iconBgRect" presStyleLbl="bgShp" presStyleIdx="1" presStyleCnt="4"/>
      <dgm:spPr/>
    </dgm:pt>
    <dgm:pt modelId="{13056E83-6E94-404A-A99C-3C8DF0C08652}" type="pres">
      <dgm:prSet presAssocID="{06A5AC8E-A8CC-473E-8395-EB7E849FF89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Pie Chart"/>
        </a:ext>
      </dgm:extLst>
    </dgm:pt>
    <dgm:pt modelId="{C00E9687-F862-498D-9EB6-B2923C084D40}" type="pres">
      <dgm:prSet presAssocID="{06A5AC8E-A8CC-473E-8395-EB7E849FF89E}" presName="spaceRect" presStyleCnt="0"/>
      <dgm:spPr/>
    </dgm:pt>
    <dgm:pt modelId="{5AED6A3B-F236-4CF5-9053-68219AE3D734}" type="pres">
      <dgm:prSet presAssocID="{06A5AC8E-A8CC-473E-8395-EB7E849FF89E}" presName="textRect" presStyleLbl="revTx" presStyleIdx="1" presStyleCnt="4">
        <dgm:presLayoutVars>
          <dgm:chMax val="1"/>
          <dgm:chPref val="1"/>
        </dgm:presLayoutVars>
      </dgm:prSet>
      <dgm:spPr/>
    </dgm:pt>
    <dgm:pt modelId="{E43776D8-6FF9-46CD-8BBE-C60B4B3C5CC0}" type="pres">
      <dgm:prSet presAssocID="{B9625F4E-7A95-46A3-A8B5-4EE9BFA8ED01}" presName="sibTrans" presStyleLbl="sibTrans2D1" presStyleIdx="0" presStyleCnt="0"/>
      <dgm:spPr/>
    </dgm:pt>
    <dgm:pt modelId="{F2502091-1D6D-4C47-BDE9-A557937B87E9}" type="pres">
      <dgm:prSet presAssocID="{404771E1-F2C2-4ABA-9E70-BFBC3456BE79}" presName="compNode" presStyleCnt="0"/>
      <dgm:spPr/>
    </dgm:pt>
    <dgm:pt modelId="{17658DF4-608D-4F46-B962-B522D01C40AA}" type="pres">
      <dgm:prSet presAssocID="{404771E1-F2C2-4ABA-9E70-BFBC3456BE79}" presName="iconBgRect" presStyleLbl="bgShp" presStyleIdx="2" presStyleCnt="4"/>
      <dgm:spPr/>
    </dgm:pt>
    <dgm:pt modelId="{676DADE3-795D-44BA-8F52-32CF5423F38E}" type="pres">
      <dgm:prSet presAssocID="{404771E1-F2C2-4ABA-9E70-BFBC3456BE7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o Smoking"/>
        </a:ext>
      </dgm:extLst>
    </dgm:pt>
    <dgm:pt modelId="{02CA265B-2B56-426B-8021-12F2FDAE89D5}" type="pres">
      <dgm:prSet presAssocID="{404771E1-F2C2-4ABA-9E70-BFBC3456BE79}" presName="spaceRect" presStyleCnt="0"/>
      <dgm:spPr/>
    </dgm:pt>
    <dgm:pt modelId="{6B5EF60F-D919-4D47-8D96-86734D070869}" type="pres">
      <dgm:prSet presAssocID="{404771E1-F2C2-4ABA-9E70-BFBC3456BE79}" presName="textRect" presStyleLbl="revTx" presStyleIdx="2" presStyleCnt="4">
        <dgm:presLayoutVars>
          <dgm:chMax val="1"/>
          <dgm:chPref val="1"/>
        </dgm:presLayoutVars>
      </dgm:prSet>
      <dgm:spPr/>
    </dgm:pt>
    <dgm:pt modelId="{C9D8D888-C1C6-432B-8FAF-8A63DF5B0199}" type="pres">
      <dgm:prSet presAssocID="{A30B2D0E-B759-421C-BF17-00A3F502A126}" presName="sibTrans" presStyleLbl="sibTrans2D1" presStyleIdx="0" presStyleCnt="0"/>
      <dgm:spPr/>
    </dgm:pt>
    <dgm:pt modelId="{41828EBF-9FBB-4394-B989-AF61E621A37C}" type="pres">
      <dgm:prSet presAssocID="{C3742297-DF39-46DD-93D5-24E5A23E3D59}" presName="compNode" presStyleCnt="0"/>
      <dgm:spPr/>
    </dgm:pt>
    <dgm:pt modelId="{2B3BD934-AF1E-4219-8613-2AB71297FE92}" type="pres">
      <dgm:prSet presAssocID="{C3742297-DF39-46DD-93D5-24E5A23E3D59}" presName="iconBgRect" presStyleLbl="bgShp" presStyleIdx="3" presStyleCnt="4"/>
      <dgm:spPr/>
    </dgm:pt>
    <dgm:pt modelId="{C3DFAA5A-4ADA-449E-804F-E9B06D5A84CB}" type="pres">
      <dgm:prSet presAssocID="{C3742297-DF39-46DD-93D5-24E5A23E3D59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oféu"/>
        </a:ext>
      </dgm:extLst>
    </dgm:pt>
    <dgm:pt modelId="{A7E75BC7-F471-4230-8DB2-9420A41D13DC}" type="pres">
      <dgm:prSet presAssocID="{C3742297-DF39-46DD-93D5-24E5A23E3D59}" presName="spaceRect" presStyleCnt="0"/>
      <dgm:spPr/>
    </dgm:pt>
    <dgm:pt modelId="{25D02801-5756-47F7-B599-91D009ADF236}" type="pres">
      <dgm:prSet presAssocID="{C3742297-DF39-46DD-93D5-24E5A23E3D59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1DE16E1D-1535-47A3-B572-75BB48981726}" type="presOf" srcId="{C3742297-DF39-46DD-93D5-24E5A23E3D59}" destId="{25D02801-5756-47F7-B599-91D009ADF236}" srcOrd="0" destOrd="0" presId="urn:microsoft.com/office/officeart/2018/2/layout/IconCircleList"/>
    <dgm:cxn modelId="{B9F60241-391B-4B62-BFCB-FE47C8EB7374}" srcId="{59E893AF-4D0B-455D-AF04-6293D7941049}" destId="{801055D6-58A0-4732-A197-BBC618DE2DCA}" srcOrd="0" destOrd="0" parTransId="{6465B910-300A-41F6-B70C-07AED27951DC}" sibTransId="{B919F268-0E51-4244-806F-BE4B1FC8E1DC}"/>
    <dgm:cxn modelId="{BE79A46E-C340-40C4-8B2C-A10336C02FF2}" type="presOf" srcId="{B9625F4E-7A95-46A3-A8B5-4EE9BFA8ED01}" destId="{E43776D8-6FF9-46CD-8BBE-C60B4B3C5CC0}" srcOrd="0" destOrd="0" presId="urn:microsoft.com/office/officeart/2018/2/layout/IconCircleList"/>
    <dgm:cxn modelId="{540F6B56-FBBB-48CD-98DF-F5612217EE86}" srcId="{59E893AF-4D0B-455D-AF04-6293D7941049}" destId="{06A5AC8E-A8CC-473E-8395-EB7E849FF89E}" srcOrd="1" destOrd="0" parTransId="{B533C8D8-C78F-46EE-8D4E-933FCF6026EA}" sibTransId="{B9625F4E-7A95-46A3-A8B5-4EE9BFA8ED01}"/>
    <dgm:cxn modelId="{C53C1181-7244-4D00-9116-64CE40AC28E8}" type="presOf" srcId="{A30B2D0E-B759-421C-BF17-00A3F502A126}" destId="{C9D8D888-C1C6-432B-8FAF-8A63DF5B0199}" srcOrd="0" destOrd="0" presId="urn:microsoft.com/office/officeart/2018/2/layout/IconCircleList"/>
    <dgm:cxn modelId="{CC23D490-5D5E-4535-9D9D-C1BF6151F1F1}" type="presOf" srcId="{B919F268-0E51-4244-806F-BE4B1FC8E1DC}" destId="{6DA0EC2F-62DE-4924-A60D-B0A50D5AEFD7}" srcOrd="0" destOrd="0" presId="urn:microsoft.com/office/officeart/2018/2/layout/IconCircleList"/>
    <dgm:cxn modelId="{B449AB96-D918-447B-966E-FD917F5B5178}" type="presOf" srcId="{06A5AC8E-A8CC-473E-8395-EB7E849FF89E}" destId="{5AED6A3B-F236-4CF5-9053-68219AE3D734}" srcOrd="0" destOrd="0" presId="urn:microsoft.com/office/officeart/2018/2/layout/IconCircleList"/>
    <dgm:cxn modelId="{9FDF389D-32A2-4195-B4B8-9A1B2A8A8A9B}" type="presOf" srcId="{404771E1-F2C2-4ABA-9E70-BFBC3456BE79}" destId="{6B5EF60F-D919-4D47-8D96-86734D070869}" srcOrd="0" destOrd="0" presId="urn:microsoft.com/office/officeart/2018/2/layout/IconCircleList"/>
    <dgm:cxn modelId="{C823D7D4-2060-4CC9-8629-33975F991C5B}" type="presOf" srcId="{801055D6-58A0-4732-A197-BBC618DE2DCA}" destId="{596452EB-31F7-4240-B138-65600F7806DA}" srcOrd="0" destOrd="0" presId="urn:microsoft.com/office/officeart/2018/2/layout/IconCircleList"/>
    <dgm:cxn modelId="{40DACAD9-97AF-4996-87AE-BFC4608D9319}" srcId="{59E893AF-4D0B-455D-AF04-6293D7941049}" destId="{404771E1-F2C2-4ABA-9E70-BFBC3456BE79}" srcOrd="2" destOrd="0" parTransId="{8CA555B0-0E98-4ABA-B540-74DEE44C9029}" sibTransId="{A30B2D0E-B759-421C-BF17-00A3F502A126}"/>
    <dgm:cxn modelId="{C630EFF7-3A3B-416B-A132-BE002376D897}" type="presOf" srcId="{59E893AF-4D0B-455D-AF04-6293D7941049}" destId="{62EB93AC-F67E-4A3D-9DD3-285BD41F182B}" srcOrd="0" destOrd="0" presId="urn:microsoft.com/office/officeart/2018/2/layout/IconCircleList"/>
    <dgm:cxn modelId="{F6CFF1FE-8240-44D5-8DDF-6B26FDE33EF8}" srcId="{59E893AF-4D0B-455D-AF04-6293D7941049}" destId="{C3742297-DF39-46DD-93D5-24E5A23E3D59}" srcOrd="3" destOrd="0" parTransId="{935440ED-5970-419F-8987-8977616B6EEB}" sibTransId="{8399FAC7-18DF-4844-8FBE-5A7D216EFB9D}"/>
    <dgm:cxn modelId="{684CB5FD-6610-4EB5-9B46-57D991E380F6}" type="presParOf" srcId="{62EB93AC-F67E-4A3D-9DD3-285BD41F182B}" destId="{E10721D9-BD59-436A-BA63-228DE52B7A12}" srcOrd="0" destOrd="0" presId="urn:microsoft.com/office/officeart/2018/2/layout/IconCircleList"/>
    <dgm:cxn modelId="{7DE1F2E3-B41F-484A-A44E-0AD47A2D4BDD}" type="presParOf" srcId="{E10721D9-BD59-436A-BA63-228DE52B7A12}" destId="{96F5AD1D-50C7-4C26-AC2C-F494AE18E46F}" srcOrd="0" destOrd="0" presId="urn:microsoft.com/office/officeart/2018/2/layout/IconCircleList"/>
    <dgm:cxn modelId="{EE47FFF0-61F1-4029-AD12-E7EA31C6F6DD}" type="presParOf" srcId="{96F5AD1D-50C7-4C26-AC2C-F494AE18E46F}" destId="{5225592C-4060-48F5-AF7D-097FBF956C2C}" srcOrd="0" destOrd="0" presId="urn:microsoft.com/office/officeart/2018/2/layout/IconCircleList"/>
    <dgm:cxn modelId="{1CB35F7B-6D1E-4C63-9311-156370625884}" type="presParOf" srcId="{96F5AD1D-50C7-4C26-AC2C-F494AE18E46F}" destId="{D35BE5B1-7A75-4D84-A094-D3FEAFE236B0}" srcOrd="1" destOrd="0" presId="urn:microsoft.com/office/officeart/2018/2/layout/IconCircleList"/>
    <dgm:cxn modelId="{0D3CB63F-7E47-45A1-AA49-9FE3343A7C8B}" type="presParOf" srcId="{96F5AD1D-50C7-4C26-AC2C-F494AE18E46F}" destId="{0AF8961E-E289-4BC4-B360-513FC5E7C74A}" srcOrd="2" destOrd="0" presId="urn:microsoft.com/office/officeart/2018/2/layout/IconCircleList"/>
    <dgm:cxn modelId="{F071DE28-6B12-4506-B97E-E4E1DB45587B}" type="presParOf" srcId="{96F5AD1D-50C7-4C26-AC2C-F494AE18E46F}" destId="{596452EB-31F7-4240-B138-65600F7806DA}" srcOrd="3" destOrd="0" presId="urn:microsoft.com/office/officeart/2018/2/layout/IconCircleList"/>
    <dgm:cxn modelId="{6819E69A-50CD-443B-9FC8-805DD1D676D7}" type="presParOf" srcId="{E10721D9-BD59-436A-BA63-228DE52B7A12}" destId="{6DA0EC2F-62DE-4924-A60D-B0A50D5AEFD7}" srcOrd="1" destOrd="0" presId="urn:microsoft.com/office/officeart/2018/2/layout/IconCircleList"/>
    <dgm:cxn modelId="{2B94009A-4621-4AF6-8648-FB9F5607A6A9}" type="presParOf" srcId="{E10721D9-BD59-436A-BA63-228DE52B7A12}" destId="{42EBE8FE-59CD-493B-AF3C-F15A274B1AE1}" srcOrd="2" destOrd="0" presId="urn:microsoft.com/office/officeart/2018/2/layout/IconCircleList"/>
    <dgm:cxn modelId="{C2BF17D3-C68C-4E8F-92F1-BC18C8860F0C}" type="presParOf" srcId="{42EBE8FE-59CD-493B-AF3C-F15A274B1AE1}" destId="{429B89F5-E4E4-400E-9843-D85F8DE84866}" srcOrd="0" destOrd="0" presId="urn:microsoft.com/office/officeart/2018/2/layout/IconCircleList"/>
    <dgm:cxn modelId="{9F78F0C8-9D45-4C5D-A1AE-BD98248AB3F8}" type="presParOf" srcId="{42EBE8FE-59CD-493B-AF3C-F15A274B1AE1}" destId="{13056E83-6E94-404A-A99C-3C8DF0C08652}" srcOrd="1" destOrd="0" presId="urn:microsoft.com/office/officeart/2018/2/layout/IconCircleList"/>
    <dgm:cxn modelId="{6767AED0-7DAB-483E-88A6-BAA48BD5F2F9}" type="presParOf" srcId="{42EBE8FE-59CD-493B-AF3C-F15A274B1AE1}" destId="{C00E9687-F862-498D-9EB6-B2923C084D40}" srcOrd="2" destOrd="0" presId="urn:microsoft.com/office/officeart/2018/2/layout/IconCircleList"/>
    <dgm:cxn modelId="{E8A44FA5-9BD3-4983-8143-E16C5883ABD5}" type="presParOf" srcId="{42EBE8FE-59CD-493B-AF3C-F15A274B1AE1}" destId="{5AED6A3B-F236-4CF5-9053-68219AE3D734}" srcOrd="3" destOrd="0" presId="urn:microsoft.com/office/officeart/2018/2/layout/IconCircleList"/>
    <dgm:cxn modelId="{EFA8E4A9-4501-4DD4-94CA-949CA70D7C1C}" type="presParOf" srcId="{E10721D9-BD59-436A-BA63-228DE52B7A12}" destId="{E43776D8-6FF9-46CD-8BBE-C60B4B3C5CC0}" srcOrd="3" destOrd="0" presId="urn:microsoft.com/office/officeart/2018/2/layout/IconCircleList"/>
    <dgm:cxn modelId="{6996025F-9F3D-46E7-A19E-8D78DE52A230}" type="presParOf" srcId="{E10721D9-BD59-436A-BA63-228DE52B7A12}" destId="{F2502091-1D6D-4C47-BDE9-A557937B87E9}" srcOrd="4" destOrd="0" presId="urn:microsoft.com/office/officeart/2018/2/layout/IconCircleList"/>
    <dgm:cxn modelId="{05D9DDC7-BBAA-41E0-A1A6-2B170D6BF89D}" type="presParOf" srcId="{F2502091-1D6D-4C47-BDE9-A557937B87E9}" destId="{17658DF4-608D-4F46-B962-B522D01C40AA}" srcOrd="0" destOrd="0" presId="urn:microsoft.com/office/officeart/2018/2/layout/IconCircleList"/>
    <dgm:cxn modelId="{5F455280-3C6F-4004-879B-3256C0079069}" type="presParOf" srcId="{F2502091-1D6D-4C47-BDE9-A557937B87E9}" destId="{676DADE3-795D-44BA-8F52-32CF5423F38E}" srcOrd="1" destOrd="0" presId="urn:microsoft.com/office/officeart/2018/2/layout/IconCircleList"/>
    <dgm:cxn modelId="{3B83554E-AF0E-4115-BD49-702F941CA4FD}" type="presParOf" srcId="{F2502091-1D6D-4C47-BDE9-A557937B87E9}" destId="{02CA265B-2B56-426B-8021-12F2FDAE89D5}" srcOrd="2" destOrd="0" presId="urn:microsoft.com/office/officeart/2018/2/layout/IconCircleList"/>
    <dgm:cxn modelId="{EF42CC86-FAF3-4268-824B-A1387B20704E}" type="presParOf" srcId="{F2502091-1D6D-4C47-BDE9-A557937B87E9}" destId="{6B5EF60F-D919-4D47-8D96-86734D070869}" srcOrd="3" destOrd="0" presId="urn:microsoft.com/office/officeart/2018/2/layout/IconCircleList"/>
    <dgm:cxn modelId="{C5489BB3-DF30-4604-8336-A615E522C4A3}" type="presParOf" srcId="{E10721D9-BD59-436A-BA63-228DE52B7A12}" destId="{C9D8D888-C1C6-432B-8FAF-8A63DF5B0199}" srcOrd="5" destOrd="0" presId="urn:microsoft.com/office/officeart/2018/2/layout/IconCircleList"/>
    <dgm:cxn modelId="{84562F22-93A5-4FFD-85BD-C902FD7E5DAC}" type="presParOf" srcId="{E10721D9-BD59-436A-BA63-228DE52B7A12}" destId="{41828EBF-9FBB-4394-B989-AF61E621A37C}" srcOrd="6" destOrd="0" presId="urn:microsoft.com/office/officeart/2018/2/layout/IconCircleList"/>
    <dgm:cxn modelId="{91B951FD-3C0D-462F-87B4-70A14A07B633}" type="presParOf" srcId="{41828EBF-9FBB-4394-B989-AF61E621A37C}" destId="{2B3BD934-AF1E-4219-8613-2AB71297FE92}" srcOrd="0" destOrd="0" presId="urn:microsoft.com/office/officeart/2018/2/layout/IconCircleList"/>
    <dgm:cxn modelId="{7FB18D4C-966B-4CA3-85A3-F96E9C6612C8}" type="presParOf" srcId="{41828EBF-9FBB-4394-B989-AF61E621A37C}" destId="{C3DFAA5A-4ADA-449E-804F-E9B06D5A84CB}" srcOrd="1" destOrd="0" presId="urn:microsoft.com/office/officeart/2018/2/layout/IconCircleList"/>
    <dgm:cxn modelId="{A7D2F732-14C6-4654-88AB-EC960FC156FC}" type="presParOf" srcId="{41828EBF-9FBB-4394-B989-AF61E621A37C}" destId="{A7E75BC7-F471-4230-8DB2-9420A41D13DC}" srcOrd="2" destOrd="0" presId="urn:microsoft.com/office/officeart/2018/2/layout/IconCircleList"/>
    <dgm:cxn modelId="{482C7E99-A178-4335-8C14-1A7560C5B622}" type="presParOf" srcId="{41828EBF-9FBB-4394-B989-AF61E621A37C}" destId="{25D02801-5756-47F7-B599-91D009ADF236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FE22602-2028-45C8-84A9-CECA746623AA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3AE3F787-6333-4FB7-992C-1E0E6F69A1EC}">
      <dgm:prSet/>
      <dgm:spPr/>
      <dgm:t>
        <a:bodyPr/>
        <a:lstStyle/>
        <a:p>
          <a:pPr>
            <a:defRPr cap="all"/>
          </a:pPr>
          <a:r>
            <a:rPr lang="en-US"/>
            <a:t>• Accuracy: pode ser enganosa em dados desbalanceados.</a:t>
          </a:r>
        </a:p>
      </dgm:t>
    </dgm:pt>
    <dgm:pt modelId="{730F1FAD-68C0-487B-815F-A9B95B0E0214}" type="parTrans" cxnId="{0F6F3774-5E53-443E-BD6B-BDFC2FC53187}">
      <dgm:prSet/>
      <dgm:spPr/>
      <dgm:t>
        <a:bodyPr/>
        <a:lstStyle/>
        <a:p>
          <a:endParaRPr lang="en-US"/>
        </a:p>
      </dgm:t>
    </dgm:pt>
    <dgm:pt modelId="{4F3E10AB-F59F-4551-9CE5-0AF942E88628}" type="sibTrans" cxnId="{0F6F3774-5E53-443E-BD6B-BDFC2FC53187}">
      <dgm:prSet/>
      <dgm:spPr/>
      <dgm:t>
        <a:bodyPr/>
        <a:lstStyle/>
        <a:p>
          <a:endParaRPr lang="en-US"/>
        </a:p>
      </dgm:t>
    </dgm:pt>
    <dgm:pt modelId="{01AD3AE9-01D8-4820-B519-3D42754B410B}">
      <dgm:prSet/>
      <dgm:spPr/>
      <dgm:t>
        <a:bodyPr/>
        <a:lstStyle/>
        <a:p>
          <a:pPr>
            <a:defRPr cap="all"/>
          </a:pPr>
          <a:r>
            <a:rPr lang="en-US"/>
            <a:t>• Precision: % de fraudes preditas corretamente.</a:t>
          </a:r>
        </a:p>
      </dgm:t>
    </dgm:pt>
    <dgm:pt modelId="{95834A08-0976-41D8-838A-1D7ECF63EC58}" type="parTrans" cxnId="{4D5A5451-F5D1-4D66-B838-059DB2338C3D}">
      <dgm:prSet/>
      <dgm:spPr/>
      <dgm:t>
        <a:bodyPr/>
        <a:lstStyle/>
        <a:p>
          <a:endParaRPr lang="en-US"/>
        </a:p>
      </dgm:t>
    </dgm:pt>
    <dgm:pt modelId="{2A52AD81-6CB9-4189-86F6-5F2AF3F74248}" type="sibTrans" cxnId="{4D5A5451-F5D1-4D66-B838-059DB2338C3D}">
      <dgm:prSet/>
      <dgm:spPr/>
      <dgm:t>
        <a:bodyPr/>
        <a:lstStyle/>
        <a:p>
          <a:endParaRPr lang="en-US"/>
        </a:p>
      </dgm:t>
    </dgm:pt>
    <dgm:pt modelId="{681024A3-7F70-419A-B3E5-578FD8A76E4C}">
      <dgm:prSet/>
      <dgm:spPr/>
      <dgm:t>
        <a:bodyPr/>
        <a:lstStyle/>
        <a:p>
          <a:pPr>
            <a:defRPr cap="all"/>
          </a:pPr>
          <a:r>
            <a:rPr lang="en-US"/>
            <a:t>• Recall: % de fraudes realmente detectadas.</a:t>
          </a:r>
        </a:p>
      </dgm:t>
    </dgm:pt>
    <dgm:pt modelId="{6FFFB1EC-ADC1-46E3-A541-620020646DB6}" type="parTrans" cxnId="{E9175177-237C-4900-B9B1-7638C2606238}">
      <dgm:prSet/>
      <dgm:spPr/>
      <dgm:t>
        <a:bodyPr/>
        <a:lstStyle/>
        <a:p>
          <a:endParaRPr lang="en-US"/>
        </a:p>
      </dgm:t>
    </dgm:pt>
    <dgm:pt modelId="{55E77E10-40CA-4CEF-A5D1-9177F26DA568}" type="sibTrans" cxnId="{E9175177-237C-4900-B9B1-7638C2606238}">
      <dgm:prSet/>
      <dgm:spPr/>
      <dgm:t>
        <a:bodyPr/>
        <a:lstStyle/>
        <a:p>
          <a:endParaRPr lang="en-US"/>
        </a:p>
      </dgm:t>
    </dgm:pt>
    <dgm:pt modelId="{23CF0372-D9B3-4378-816E-11319E1B0881}">
      <dgm:prSet/>
      <dgm:spPr/>
      <dgm:t>
        <a:bodyPr/>
        <a:lstStyle/>
        <a:p>
          <a:pPr>
            <a:defRPr cap="all"/>
          </a:pPr>
          <a:r>
            <a:rPr lang="en-US"/>
            <a:t>• F1-score: equilíbrio entre precision e recall.</a:t>
          </a:r>
        </a:p>
      </dgm:t>
    </dgm:pt>
    <dgm:pt modelId="{2CBDA3D1-C060-4412-822F-02301AEB7FC6}" type="parTrans" cxnId="{9495A831-9836-41EB-8892-E4B223A4A9DF}">
      <dgm:prSet/>
      <dgm:spPr/>
      <dgm:t>
        <a:bodyPr/>
        <a:lstStyle/>
        <a:p>
          <a:endParaRPr lang="en-US"/>
        </a:p>
      </dgm:t>
    </dgm:pt>
    <dgm:pt modelId="{6EF65BE3-8F50-4F2A-8280-5E9DF8D102A9}" type="sibTrans" cxnId="{9495A831-9836-41EB-8892-E4B223A4A9DF}">
      <dgm:prSet/>
      <dgm:spPr/>
      <dgm:t>
        <a:bodyPr/>
        <a:lstStyle/>
        <a:p>
          <a:endParaRPr lang="en-US"/>
        </a:p>
      </dgm:t>
    </dgm:pt>
    <dgm:pt modelId="{A0C8BF16-864C-4BE9-96A4-F04541E815C6}">
      <dgm:prSet/>
      <dgm:spPr/>
      <dgm:t>
        <a:bodyPr/>
        <a:lstStyle/>
        <a:p>
          <a:pPr>
            <a:defRPr cap="all"/>
          </a:pPr>
          <a:r>
            <a:rPr lang="en-US"/>
            <a:t>• AUC-ROC: mede capacidade de distinguir classes.</a:t>
          </a:r>
        </a:p>
      </dgm:t>
    </dgm:pt>
    <dgm:pt modelId="{864C9383-2C53-4DF8-A5BE-560B6EEF651D}" type="parTrans" cxnId="{5830D05B-73B4-48CF-A2F6-1CC2A9A457F2}">
      <dgm:prSet/>
      <dgm:spPr/>
      <dgm:t>
        <a:bodyPr/>
        <a:lstStyle/>
        <a:p>
          <a:endParaRPr lang="en-US"/>
        </a:p>
      </dgm:t>
    </dgm:pt>
    <dgm:pt modelId="{22FC49A0-E545-4E95-ABF2-AD5D720312B4}" type="sibTrans" cxnId="{5830D05B-73B4-48CF-A2F6-1CC2A9A457F2}">
      <dgm:prSet/>
      <dgm:spPr/>
      <dgm:t>
        <a:bodyPr/>
        <a:lstStyle/>
        <a:p>
          <a:endParaRPr lang="en-US"/>
        </a:p>
      </dgm:t>
    </dgm:pt>
    <dgm:pt modelId="{A82B04DA-B8BB-407D-BE6A-9C3CDEEC18C7}" type="pres">
      <dgm:prSet presAssocID="{EFE22602-2028-45C8-84A9-CECA746623AA}" presName="root" presStyleCnt="0">
        <dgm:presLayoutVars>
          <dgm:dir/>
          <dgm:resizeHandles val="exact"/>
        </dgm:presLayoutVars>
      </dgm:prSet>
      <dgm:spPr/>
    </dgm:pt>
    <dgm:pt modelId="{8ED92C7D-3BD9-4628-A338-256AE54836A1}" type="pres">
      <dgm:prSet presAssocID="{3AE3F787-6333-4FB7-992C-1E0E6F69A1EC}" presName="compNode" presStyleCnt="0"/>
      <dgm:spPr/>
    </dgm:pt>
    <dgm:pt modelId="{C009C498-A5C7-4052-AFA6-8D18E910D521}" type="pres">
      <dgm:prSet presAssocID="{3AE3F787-6333-4FB7-992C-1E0E6F69A1EC}" presName="iconBgRect" presStyleLbl="bgShp" presStyleIdx="0" presStyleCnt="5"/>
      <dgm:spPr/>
    </dgm:pt>
    <dgm:pt modelId="{1896C654-7694-4CD5-850C-0752A1447BCB}" type="pres">
      <dgm:prSet presAssocID="{3AE3F787-6333-4FB7-992C-1E0E6F69A1EC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lvo"/>
        </a:ext>
      </dgm:extLst>
    </dgm:pt>
    <dgm:pt modelId="{2DDAEC8E-C188-406B-ABA1-AD50FF80CD71}" type="pres">
      <dgm:prSet presAssocID="{3AE3F787-6333-4FB7-992C-1E0E6F69A1EC}" presName="spaceRect" presStyleCnt="0"/>
      <dgm:spPr/>
    </dgm:pt>
    <dgm:pt modelId="{834A9858-0DD4-48A5-B4E2-0E0C343B4FE0}" type="pres">
      <dgm:prSet presAssocID="{3AE3F787-6333-4FB7-992C-1E0E6F69A1EC}" presName="textRect" presStyleLbl="revTx" presStyleIdx="0" presStyleCnt="5">
        <dgm:presLayoutVars>
          <dgm:chMax val="1"/>
          <dgm:chPref val="1"/>
        </dgm:presLayoutVars>
      </dgm:prSet>
      <dgm:spPr/>
    </dgm:pt>
    <dgm:pt modelId="{87C3E67E-C95D-4893-898A-C3C79D8C39C7}" type="pres">
      <dgm:prSet presAssocID="{4F3E10AB-F59F-4551-9CE5-0AF942E88628}" presName="sibTrans" presStyleCnt="0"/>
      <dgm:spPr/>
    </dgm:pt>
    <dgm:pt modelId="{949E215A-242E-45CF-8506-09312AC0AD04}" type="pres">
      <dgm:prSet presAssocID="{01AD3AE9-01D8-4820-B519-3D42754B410B}" presName="compNode" presStyleCnt="0"/>
      <dgm:spPr/>
    </dgm:pt>
    <dgm:pt modelId="{3BC986C7-C087-4A8D-BD62-DA7326DC5CDF}" type="pres">
      <dgm:prSet presAssocID="{01AD3AE9-01D8-4820-B519-3D42754B410B}" presName="iconBgRect" presStyleLbl="bgShp" presStyleIdx="1" presStyleCnt="5"/>
      <dgm:spPr/>
    </dgm:pt>
    <dgm:pt modelId="{3A4AD553-69BA-4414-80AA-019607BEACF5}" type="pres">
      <dgm:prSet presAssocID="{01AD3AE9-01D8-4820-B519-3D42754B410B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ca de seleção"/>
        </a:ext>
      </dgm:extLst>
    </dgm:pt>
    <dgm:pt modelId="{F7704F43-64DE-4ADD-8006-55409DAAE5BE}" type="pres">
      <dgm:prSet presAssocID="{01AD3AE9-01D8-4820-B519-3D42754B410B}" presName="spaceRect" presStyleCnt="0"/>
      <dgm:spPr/>
    </dgm:pt>
    <dgm:pt modelId="{5D3E63C0-31E4-4BF7-8655-6573F4D4893F}" type="pres">
      <dgm:prSet presAssocID="{01AD3AE9-01D8-4820-B519-3D42754B410B}" presName="textRect" presStyleLbl="revTx" presStyleIdx="1" presStyleCnt="5">
        <dgm:presLayoutVars>
          <dgm:chMax val="1"/>
          <dgm:chPref val="1"/>
        </dgm:presLayoutVars>
      </dgm:prSet>
      <dgm:spPr/>
    </dgm:pt>
    <dgm:pt modelId="{1EC89317-F877-4F39-8CE5-E1B872C259F0}" type="pres">
      <dgm:prSet presAssocID="{2A52AD81-6CB9-4189-86F6-5F2AF3F74248}" presName="sibTrans" presStyleCnt="0"/>
      <dgm:spPr/>
    </dgm:pt>
    <dgm:pt modelId="{B8325AD4-1D13-43B8-BF7C-3D6650C6F660}" type="pres">
      <dgm:prSet presAssocID="{681024A3-7F70-419A-B3E5-578FD8A76E4C}" presName="compNode" presStyleCnt="0"/>
      <dgm:spPr/>
    </dgm:pt>
    <dgm:pt modelId="{8DB11669-97A5-4804-ABA1-8BCB0844C29F}" type="pres">
      <dgm:prSet presAssocID="{681024A3-7F70-419A-B3E5-578FD8A76E4C}" presName="iconBgRect" presStyleLbl="bgShp" presStyleIdx="2" presStyleCnt="5"/>
      <dgm:spPr/>
    </dgm:pt>
    <dgm:pt modelId="{1C4BA2AE-56F4-4963-A7EC-2461E703C36B}" type="pres">
      <dgm:prSet presAssocID="{681024A3-7F70-419A-B3E5-578FD8A76E4C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drão"/>
        </a:ext>
      </dgm:extLst>
    </dgm:pt>
    <dgm:pt modelId="{BC34B554-D05B-459A-9F2D-1666993CDB38}" type="pres">
      <dgm:prSet presAssocID="{681024A3-7F70-419A-B3E5-578FD8A76E4C}" presName="spaceRect" presStyleCnt="0"/>
      <dgm:spPr/>
    </dgm:pt>
    <dgm:pt modelId="{56CAF32A-4419-4922-927F-28F924A0DAC0}" type="pres">
      <dgm:prSet presAssocID="{681024A3-7F70-419A-B3E5-578FD8A76E4C}" presName="textRect" presStyleLbl="revTx" presStyleIdx="2" presStyleCnt="5">
        <dgm:presLayoutVars>
          <dgm:chMax val="1"/>
          <dgm:chPref val="1"/>
        </dgm:presLayoutVars>
      </dgm:prSet>
      <dgm:spPr/>
    </dgm:pt>
    <dgm:pt modelId="{E705BC37-44B3-43C3-A15E-14F07C8616B1}" type="pres">
      <dgm:prSet presAssocID="{55E77E10-40CA-4CEF-A5D1-9177F26DA568}" presName="sibTrans" presStyleCnt="0"/>
      <dgm:spPr/>
    </dgm:pt>
    <dgm:pt modelId="{2F56DF55-20A4-4144-9AAB-6A7986B7A342}" type="pres">
      <dgm:prSet presAssocID="{23CF0372-D9B3-4378-816E-11319E1B0881}" presName="compNode" presStyleCnt="0"/>
      <dgm:spPr/>
    </dgm:pt>
    <dgm:pt modelId="{8E5A5883-36AC-41AA-B9D3-6D441BE8CCFF}" type="pres">
      <dgm:prSet presAssocID="{23CF0372-D9B3-4378-816E-11319E1B0881}" presName="iconBgRect" presStyleLbl="bgShp" presStyleIdx="3" presStyleCnt="5"/>
      <dgm:spPr/>
    </dgm:pt>
    <dgm:pt modelId="{215CE013-ACD6-4619-A708-629DE40E920E}" type="pres">
      <dgm:prSet presAssocID="{23CF0372-D9B3-4378-816E-11319E1B0881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enn Diagram"/>
        </a:ext>
      </dgm:extLst>
    </dgm:pt>
    <dgm:pt modelId="{57C0121A-0AFD-450C-8F53-CA2095EC4FCC}" type="pres">
      <dgm:prSet presAssocID="{23CF0372-D9B3-4378-816E-11319E1B0881}" presName="spaceRect" presStyleCnt="0"/>
      <dgm:spPr/>
    </dgm:pt>
    <dgm:pt modelId="{781F4BF7-04A5-47CD-A33A-8DD28D1DD2BE}" type="pres">
      <dgm:prSet presAssocID="{23CF0372-D9B3-4378-816E-11319E1B0881}" presName="textRect" presStyleLbl="revTx" presStyleIdx="3" presStyleCnt="5">
        <dgm:presLayoutVars>
          <dgm:chMax val="1"/>
          <dgm:chPref val="1"/>
        </dgm:presLayoutVars>
      </dgm:prSet>
      <dgm:spPr/>
    </dgm:pt>
    <dgm:pt modelId="{CA1AD011-39E5-4DA7-A1FE-88D6DF523C3C}" type="pres">
      <dgm:prSet presAssocID="{6EF65BE3-8F50-4F2A-8280-5E9DF8D102A9}" presName="sibTrans" presStyleCnt="0"/>
      <dgm:spPr/>
    </dgm:pt>
    <dgm:pt modelId="{34CD1759-0FDA-409E-89DB-FDA6BAD653AC}" type="pres">
      <dgm:prSet presAssocID="{A0C8BF16-864C-4BE9-96A4-F04541E815C6}" presName="compNode" presStyleCnt="0"/>
      <dgm:spPr/>
    </dgm:pt>
    <dgm:pt modelId="{4E393453-0237-455F-8527-F0CBAFA686A5}" type="pres">
      <dgm:prSet presAssocID="{A0C8BF16-864C-4BE9-96A4-F04541E815C6}" presName="iconBgRect" presStyleLbl="bgShp" presStyleIdx="4" presStyleCnt="5"/>
      <dgm:spPr/>
    </dgm:pt>
    <dgm:pt modelId="{618F7566-9837-46CB-8398-0C7A1D4662D2}" type="pres">
      <dgm:prSet presAssocID="{A0C8BF16-864C-4BE9-96A4-F04541E815C6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pitão"/>
        </a:ext>
      </dgm:extLst>
    </dgm:pt>
    <dgm:pt modelId="{C14124F5-2C46-49C6-B168-FCBC40D8603E}" type="pres">
      <dgm:prSet presAssocID="{A0C8BF16-864C-4BE9-96A4-F04541E815C6}" presName="spaceRect" presStyleCnt="0"/>
      <dgm:spPr/>
    </dgm:pt>
    <dgm:pt modelId="{4DDE9E32-6FBA-4052-B6FF-CF87EC156808}" type="pres">
      <dgm:prSet presAssocID="{A0C8BF16-864C-4BE9-96A4-F04541E815C6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AF5AAF26-0995-4747-88BD-B907E0AEED70}" type="presOf" srcId="{01AD3AE9-01D8-4820-B519-3D42754B410B}" destId="{5D3E63C0-31E4-4BF7-8655-6573F4D4893F}" srcOrd="0" destOrd="0" presId="urn:microsoft.com/office/officeart/2018/5/layout/IconCircleLabelList"/>
    <dgm:cxn modelId="{9495A831-9836-41EB-8892-E4B223A4A9DF}" srcId="{EFE22602-2028-45C8-84A9-CECA746623AA}" destId="{23CF0372-D9B3-4378-816E-11319E1B0881}" srcOrd="3" destOrd="0" parTransId="{2CBDA3D1-C060-4412-822F-02301AEB7FC6}" sibTransId="{6EF65BE3-8F50-4F2A-8280-5E9DF8D102A9}"/>
    <dgm:cxn modelId="{5830D05B-73B4-48CF-A2F6-1CC2A9A457F2}" srcId="{EFE22602-2028-45C8-84A9-CECA746623AA}" destId="{A0C8BF16-864C-4BE9-96A4-F04541E815C6}" srcOrd="4" destOrd="0" parTransId="{864C9383-2C53-4DF8-A5BE-560B6EEF651D}" sibTransId="{22FC49A0-E545-4E95-ABF2-AD5D720312B4}"/>
    <dgm:cxn modelId="{30A38460-D333-4FCE-B126-D591572DD587}" type="presOf" srcId="{23CF0372-D9B3-4378-816E-11319E1B0881}" destId="{781F4BF7-04A5-47CD-A33A-8DD28D1DD2BE}" srcOrd="0" destOrd="0" presId="urn:microsoft.com/office/officeart/2018/5/layout/IconCircleLabelList"/>
    <dgm:cxn modelId="{4D5A5451-F5D1-4D66-B838-059DB2338C3D}" srcId="{EFE22602-2028-45C8-84A9-CECA746623AA}" destId="{01AD3AE9-01D8-4820-B519-3D42754B410B}" srcOrd="1" destOrd="0" parTransId="{95834A08-0976-41D8-838A-1D7ECF63EC58}" sibTransId="{2A52AD81-6CB9-4189-86F6-5F2AF3F74248}"/>
    <dgm:cxn modelId="{0F6F3774-5E53-443E-BD6B-BDFC2FC53187}" srcId="{EFE22602-2028-45C8-84A9-CECA746623AA}" destId="{3AE3F787-6333-4FB7-992C-1E0E6F69A1EC}" srcOrd="0" destOrd="0" parTransId="{730F1FAD-68C0-487B-815F-A9B95B0E0214}" sibTransId="{4F3E10AB-F59F-4551-9CE5-0AF942E88628}"/>
    <dgm:cxn modelId="{E9175177-237C-4900-B9B1-7638C2606238}" srcId="{EFE22602-2028-45C8-84A9-CECA746623AA}" destId="{681024A3-7F70-419A-B3E5-578FD8A76E4C}" srcOrd="2" destOrd="0" parTransId="{6FFFB1EC-ADC1-46E3-A541-620020646DB6}" sibTransId="{55E77E10-40CA-4CEF-A5D1-9177F26DA568}"/>
    <dgm:cxn modelId="{B1E08F8C-2B20-400F-8992-44145B932112}" type="presOf" srcId="{A0C8BF16-864C-4BE9-96A4-F04541E815C6}" destId="{4DDE9E32-6FBA-4052-B6FF-CF87EC156808}" srcOrd="0" destOrd="0" presId="urn:microsoft.com/office/officeart/2018/5/layout/IconCircleLabelList"/>
    <dgm:cxn modelId="{DEBDA9C2-C6CF-4E36-88FE-8F980F08AC00}" type="presOf" srcId="{EFE22602-2028-45C8-84A9-CECA746623AA}" destId="{A82B04DA-B8BB-407D-BE6A-9C3CDEEC18C7}" srcOrd="0" destOrd="0" presId="urn:microsoft.com/office/officeart/2018/5/layout/IconCircleLabelList"/>
    <dgm:cxn modelId="{60FEAEC2-004D-4C44-9127-6351614CE8C3}" type="presOf" srcId="{3AE3F787-6333-4FB7-992C-1E0E6F69A1EC}" destId="{834A9858-0DD4-48A5-B4E2-0E0C343B4FE0}" srcOrd="0" destOrd="0" presId="urn:microsoft.com/office/officeart/2018/5/layout/IconCircleLabelList"/>
    <dgm:cxn modelId="{675C3DF0-B154-4D80-8919-004C279E8460}" type="presOf" srcId="{681024A3-7F70-419A-B3E5-578FD8A76E4C}" destId="{56CAF32A-4419-4922-927F-28F924A0DAC0}" srcOrd="0" destOrd="0" presId="urn:microsoft.com/office/officeart/2018/5/layout/IconCircleLabelList"/>
    <dgm:cxn modelId="{1D94516A-5F6A-4017-9B9A-E601CCF5EFE8}" type="presParOf" srcId="{A82B04DA-B8BB-407D-BE6A-9C3CDEEC18C7}" destId="{8ED92C7D-3BD9-4628-A338-256AE54836A1}" srcOrd="0" destOrd="0" presId="urn:microsoft.com/office/officeart/2018/5/layout/IconCircleLabelList"/>
    <dgm:cxn modelId="{08BA087B-C0F0-4D6C-AF5C-E94228531749}" type="presParOf" srcId="{8ED92C7D-3BD9-4628-A338-256AE54836A1}" destId="{C009C498-A5C7-4052-AFA6-8D18E910D521}" srcOrd="0" destOrd="0" presId="urn:microsoft.com/office/officeart/2018/5/layout/IconCircleLabelList"/>
    <dgm:cxn modelId="{459E0EF4-D9D9-4495-99C5-F5F8FD82FFFA}" type="presParOf" srcId="{8ED92C7D-3BD9-4628-A338-256AE54836A1}" destId="{1896C654-7694-4CD5-850C-0752A1447BCB}" srcOrd="1" destOrd="0" presId="urn:microsoft.com/office/officeart/2018/5/layout/IconCircleLabelList"/>
    <dgm:cxn modelId="{D90C3CCA-EE18-429C-8327-11B79F90D85E}" type="presParOf" srcId="{8ED92C7D-3BD9-4628-A338-256AE54836A1}" destId="{2DDAEC8E-C188-406B-ABA1-AD50FF80CD71}" srcOrd="2" destOrd="0" presId="urn:microsoft.com/office/officeart/2018/5/layout/IconCircleLabelList"/>
    <dgm:cxn modelId="{2DD8A53D-05CE-446B-8BB1-7E1F11868729}" type="presParOf" srcId="{8ED92C7D-3BD9-4628-A338-256AE54836A1}" destId="{834A9858-0DD4-48A5-B4E2-0E0C343B4FE0}" srcOrd="3" destOrd="0" presId="urn:microsoft.com/office/officeart/2018/5/layout/IconCircleLabelList"/>
    <dgm:cxn modelId="{6AC81D24-FD40-412F-B8AE-BF535AF35FD8}" type="presParOf" srcId="{A82B04DA-B8BB-407D-BE6A-9C3CDEEC18C7}" destId="{87C3E67E-C95D-4893-898A-C3C79D8C39C7}" srcOrd="1" destOrd="0" presId="urn:microsoft.com/office/officeart/2018/5/layout/IconCircleLabelList"/>
    <dgm:cxn modelId="{1459B637-4A4B-47B6-8A9A-D08293089682}" type="presParOf" srcId="{A82B04DA-B8BB-407D-BE6A-9C3CDEEC18C7}" destId="{949E215A-242E-45CF-8506-09312AC0AD04}" srcOrd="2" destOrd="0" presId="urn:microsoft.com/office/officeart/2018/5/layout/IconCircleLabelList"/>
    <dgm:cxn modelId="{F219AC4B-F4B5-4E5F-82C2-6AF2495E60F6}" type="presParOf" srcId="{949E215A-242E-45CF-8506-09312AC0AD04}" destId="{3BC986C7-C087-4A8D-BD62-DA7326DC5CDF}" srcOrd="0" destOrd="0" presId="urn:microsoft.com/office/officeart/2018/5/layout/IconCircleLabelList"/>
    <dgm:cxn modelId="{A892EA75-7612-4CF4-9ED3-29DE0E5CD807}" type="presParOf" srcId="{949E215A-242E-45CF-8506-09312AC0AD04}" destId="{3A4AD553-69BA-4414-80AA-019607BEACF5}" srcOrd="1" destOrd="0" presId="urn:microsoft.com/office/officeart/2018/5/layout/IconCircleLabelList"/>
    <dgm:cxn modelId="{43172D3C-A2B7-4836-A4E1-9DA4184B787E}" type="presParOf" srcId="{949E215A-242E-45CF-8506-09312AC0AD04}" destId="{F7704F43-64DE-4ADD-8006-55409DAAE5BE}" srcOrd="2" destOrd="0" presId="urn:microsoft.com/office/officeart/2018/5/layout/IconCircleLabelList"/>
    <dgm:cxn modelId="{04C25652-9EFA-4384-AC30-CFFD695D2674}" type="presParOf" srcId="{949E215A-242E-45CF-8506-09312AC0AD04}" destId="{5D3E63C0-31E4-4BF7-8655-6573F4D4893F}" srcOrd="3" destOrd="0" presId="urn:microsoft.com/office/officeart/2018/5/layout/IconCircleLabelList"/>
    <dgm:cxn modelId="{6581EBB1-E763-4DEC-B53B-5647EA2FCF0C}" type="presParOf" srcId="{A82B04DA-B8BB-407D-BE6A-9C3CDEEC18C7}" destId="{1EC89317-F877-4F39-8CE5-E1B872C259F0}" srcOrd="3" destOrd="0" presId="urn:microsoft.com/office/officeart/2018/5/layout/IconCircleLabelList"/>
    <dgm:cxn modelId="{9621063E-4265-4D28-A7B0-84EDEF0CF5A4}" type="presParOf" srcId="{A82B04DA-B8BB-407D-BE6A-9C3CDEEC18C7}" destId="{B8325AD4-1D13-43B8-BF7C-3D6650C6F660}" srcOrd="4" destOrd="0" presId="urn:microsoft.com/office/officeart/2018/5/layout/IconCircleLabelList"/>
    <dgm:cxn modelId="{BB415560-497D-44BD-9415-3E0AC89E3134}" type="presParOf" srcId="{B8325AD4-1D13-43B8-BF7C-3D6650C6F660}" destId="{8DB11669-97A5-4804-ABA1-8BCB0844C29F}" srcOrd="0" destOrd="0" presId="urn:microsoft.com/office/officeart/2018/5/layout/IconCircleLabelList"/>
    <dgm:cxn modelId="{C8D40524-097F-4684-8B3C-DE59C2377068}" type="presParOf" srcId="{B8325AD4-1D13-43B8-BF7C-3D6650C6F660}" destId="{1C4BA2AE-56F4-4963-A7EC-2461E703C36B}" srcOrd="1" destOrd="0" presId="urn:microsoft.com/office/officeart/2018/5/layout/IconCircleLabelList"/>
    <dgm:cxn modelId="{7BB5E783-BA27-44DE-B4CA-F88CEE00E5A4}" type="presParOf" srcId="{B8325AD4-1D13-43B8-BF7C-3D6650C6F660}" destId="{BC34B554-D05B-459A-9F2D-1666993CDB38}" srcOrd="2" destOrd="0" presId="urn:microsoft.com/office/officeart/2018/5/layout/IconCircleLabelList"/>
    <dgm:cxn modelId="{2F6D1E87-0794-4F0A-81FD-57F30CFE143B}" type="presParOf" srcId="{B8325AD4-1D13-43B8-BF7C-3D6650C6F660}" destId="{56CAF32A-4419-4922-927F-28F924A0DAC0}" srcOrd="3" destOrd="0" presId="urn:microsoft.com/office/officeart/2018/5/layout/IconCircleLabelList"/>
    <dgm:cxn modelId="{EF67888B-9E04-4ECE-8061-B28FC781FD39}" type="presParOf" srcId="{A82B04DA-B8BB-407D-BE6A-9C3CDEEC18C7}" destId="{E705BC37-44B3-43C3-A15E-14F07C8616B1}" srcOrd="5" destOrd="0" presId="urn:microsoft.com/office/officeart/2018/5/layout/IconCircleLabelList"/>
    <dgm:cxn modelId="{E689A5D5-EA11-4BE6-9825-17E4DA1C4040}" type="presParOf" srcId="{A82B04DA-B8BB-407D-BE6A-9C3CDEEC18C7}" destId="{2F56DF55-20A4-4144-9AAB-6A7986B7A342}" srcOrd="6" destOrd="0" presId="urn:microsoft.com/office/officeart/2018/5/layout/IconCircleLabelList"/>
    <dgm:cxn modelId="{3AE44F15-D58A-4EBF-B1CF-A17C30916383}" type="presParOf" srcId="{2F56DF55-20A4-4144-9AAB-6A7986B7A342}" destId="{8E5A5883-36AC-41AA-B9D3-6D441BE8CCFF}" srcOrd="0" destOrd="0" presId="urn:microsoft.com/office/officeart/2018/5/layout/IconCircleLabelList"/>
    <dgm:cxn modelId="{8B70EAE9-2104-4582-83A5-37F472A4F155}" type="presParOf" srcId="{2F56DF55-20A4-4144-9AAB-6A7986B7A342}" destId="{215CE013-ACD6-4619-A708-629DE40E920E}" srcOrd="1" destOrd="0" presId="urn:microsoft.com/office/officeart/2018/5/layout/IconCircleLabelList"/>
    <dgm:cxn modelId="{FE8B876F-A876-4AB8-9FD3-E48E654EBAE2}" type="presParOf" srcId="{2F56DF55-20A4-4144-9AAB-6A7986B7A342}" destId="{57C0121A-0AFD-450C-8F53-CA2095EC4FCC}" srcOrd="2" destOrd="0" presId="urn:microsoft.com/office/officeart/2018/5/layout/IconCircleLabelList"/>
    <dgm:cxn modelId="{1CEBA3D5-B48F-485D-B60A-FAC2BA9ECE82}" type="presParOf" srcId="{2F56DF55-20A4-4144-9AAB-6A7986B7A342}" destId="{781F4BF7-04A5-47CD-A33A-8DD28D1DD2BE}" srcOrd="3" destOrd="0" presId="urn:microsoft.com/office/officeart/2018/5/layout/IconCircleLabelList"/>
    <dgm:cxn modelId="{C18170D6-6931-4831-BB9D-9A598B64AAB3}" type="presParOf" srcId="{A82B04DA-B8BB-407D-BE6A-9C3CDEEC18C7}" destId="{CA1AD011-39E5-4DA7-A1FE-88D6DF523C3C}" srcOrd="7" destOrd="0" presId="urn:microsoft.com/office/officeart/2018/5/layout/IconCircleLabelList"/>
    <dgm:cxn modelId="{F821057D-D483-4033-A599-97C8E5879672}" type="presParOf" srcId="{A82B04DA-B8BB-407D-BE6A-9C3CDEEC18C7}" destId="{34CD1759-0FDA-409E-89DB-FDA6BAD653AC}" srcOrd="8" destOrd="0" presId="urn:microsoft.com/office/officeart/2018/5/layout/IconCircleLabelList"/>
    <dgm:cxn modelId="{AC0D5951-9E6D-4623-9B96-38E1C1D45837}" type="presParOf" srcId="{34CD1759-0FDA-409E-89DB-FDA6BAD653AC}" destId="{4E393453-0237-455F-8527-F0CBAFA686A5}" srcOrd="0" destOrd="0" presId="urn:microsoft.com/office/officeart/2018/5/layout/IconCircleLabelList"/>
    <dgm:cxn modelId="{1B2C5981-7E55-444A-A629-59A66CB52E20}" type="presParOf" srcId="{34CD1759-0FDA-409E-89DB-FDA6BAD653AC}" destId="{618F7566-9837-46CB-8398-0C7A1D4662D2}" srcOrd="1" destOrd="0" presId="urn:microsoft.com/office/officeart/2018/5/layout/IconCircleLabelList"/>
    <dgm:cxn modelId="{EF2DE36E-9148-4FF4-AD8B-EB150E103541}" type="presParOf" srcId="{34CD1759-0FDA-409E-89DB-FDA6BAD653AC}" destId="{C14124F5-2C46-49C6-B168-FCBC40D8603E}" srcOrd="2" destOrd="0" presId="urn:microsoft.com/office/officeart/2018/5/layout/IconCircleLabelList"/>
    <dgm:cxn modelId="{C62172B8-7DD5-42D8-8B75-E2A4C67110A8}" type="presParOf" srcId="{34CD1759-0FDA-409E-89DB-FDA6BAD653AC}" destId="{4DDE9E32-6FBA-4052-B6FF-CF87EC156808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826C02F-0C4B-4D26-A672-4A5F04A1E78F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80656B4-0F8C-4FF5-8861-DB31E7219911}">
      <dgm:prSet/>
      <dgm:spPr/>
      <dgm:t>
        <a:bodyPr/>
        <a:lstStyle/>
        <a:p>
          <a:r>
            <a:rPr lang="en-US"/>
            <a:t>✔ Mostra acertos e erros do modelo.</a:t>
          </a:r>
        </a:p>
      </dgm:t>
    </dgm:pt>
    <dgm:pt modelId="{C2E79CB5-66D2-4CD5-A86B-A775BDBBB778}" type="parTrans" cxnId="{63183F5E-B378-4962-A266-8E3BA84682F3}">
      <dgm:prSet/>
      <dgm:spPr/>
      <dgm:t>
        <a:bodyPr/>
        <a:lstStyle/>
        <a:p>
          <a:endParaRPr lang="en-US"/>
        </a:p>
      </dgm:t>
    </dgm:pt>
    <dgm:pt modelId="{77FB57EE-980D-450C-A669-BE9ED40430F1}" type="sibTrans" cxnId="{63183F5E-B378-4962-A266-8E3BA84682F3}">
      <dgm:prSet/>
      <dgm:spPr/>
      <dgm:t>
        <a:bodyPr/>
        <a:lstStyle/>
        <a:p>
          <a:endParaRPr lang="en-US"/>
        </a:p>
      </dgm:t>
    </dgm:pt>
    <dgm:pt modelId="{35C16EF0-F76D-482A-BFDC-6EDBF240E9CE}">
      <dgm:prSet/>
      <dgm:spPr/>
      <dgm:t>
        <a:bodyPr/>
        <a:lstStyle/>
        <a:p>
          <a:r>
            <a:rPr lang="en-US"/>
            <a:t>- True Positive (TP): fraude detectada corretamente.</a:t>
          </a:r>
        </a:p>
      </dgm:t>
    </dgm:pt>
    <dgm:pt modelId="{40816061-DE31-43A3-8998-B8C552F11713}" type="parTrans" cxnId="{9D66D12C-3027-4181-80A4-17084D8120D7}">
      <dgm:prSet/>
      <dgm:spPr/>
      <dgm:t>
        <a:bodyPr/>
        <a:lstStyle/>
        <a:p>
          <a:endParaRPr lang="en-US"/>
        </a:p>
      </dgm:t>
    </dgm:pt>
    <dgm:pt modelId="{EF8A9FC4-722D-4DD1-9596-497D9E658D2A}" type="sibTrans" cxnId="{9D66D12C-3027-4181-80A4-17084D8120D7}">
      <dgm:prSet/>
      <dgm:spPr/>
      <dgm:t>
        <a:bodyPr/>
        <a:lstStyle/>
        <a:p>
          <a:endParaRPr lang="en-US"/>
        </a:p>
      </dgm:t>
    </dgm:pt>
    <dgm:pt modelId="{5E6378EA-45F4-405B-9E5E-8DA8DAD71737}">
      <dgm:prSet/>
      <dgm:spPr/>
      <dgm:t>
        <a:bodyPr/>
        <a:lstStyle/>
        <a:p>
          <a:r>
            <a:rPr lang="en-US"/>
            <a:t>- True Negative (TN): transação normal correta.</a:t>
          </a:r>
        </a:p>
      </dgm:t>
    </dgm:pt>
    <dgm:pt modelId="{0FA9DA21-7896-4167-9428-2091FBBA2AE4}" type="parTrans" cxnId="{CE8528BE-E5E6-4B06-A691-2DDCF99E9B7D}">
      <dgm:prSet/>
      <dgm:spPr/>
      <dgm:t>
        <a:bodyPr/>
        <a:lstStyle/>
        <a:p>
          <a:endParaRPr lang="en-US"/>
        </a:p>
      </dgm:t>
    </dgm:pt>
    <dgm:pt modelId="{57A08F32-A239-4447-BEE8-7F03A724356A}" type="sibTrans" cxnId="{CE8528BE-E5E6-4B06-A691-2DDCF99E9B7D}">
      <dgm:prSet/>
      <dgm:spPr/>
      <dgm:t>
        <a:bodyPr/>
        <a:lstStyle/>
        <a:p>
          <a:endParaRPr lang="en-US"/>
        </a:p>
      </dgm:t>
    </dgm:pt>
    <dgm:pt modelId="{83A51E5E-AA24-4730-9B51-30A664BFEB90}">
      <dgm:prSet/>
      <dgm:spPr/>
      <dgm:t>
        <a:bodyPr/>
        <a:lstStyle/>
        <a:p>
          <a:r>
            <a:rPr lang="en-US"/>
            <a:t>- False Positive (FP): normal detectada como fraude.</a:t>
          </a:r>
        </a:p>
      </dgm:t>
    </dgm:pt>
    <dgm:pt modelId="{0B222353-F27B-4848-90B6-03B2E78A56C4}" type="parTrans" cxnId="{AE95678D-0EE4-41D4-AB8F-1E190742CA2E}">
      <dgm:prSet/>
      <dgm:spPr/>
      <dgm:t>
        <a:bodyPr/>
        <a:lstStyle/>
        <a:p>
          <a:endParaRPr lang="en-US"/>
        </a:p>
      </dgm:t>
    </dgm:pt>
    <dgm:pt modelId="{C3A68BAD-CA01-4393-B463-7278ABE4423D}" type="sibTrans" cxnId="{AE95678D-0EE4-41D4-AB8F-1E190742CA2E}">
      <dgm:prSet/>
      <dgm:spPr/>
      <dgm:t>
        <a:bodyPr/>
        <a:lstStyle/>
        <a:p>
          <a:endParaRPr lang="en-US"/>
        </a:p>
      </dgm:t>
    </dgm:pt>
    <dgm:pt modelId="{EA122BBD-3EE2-4C70-9FB1-6CA98D54D698}">
      <dgm:prSet/>
      <dgm:spPr/>
      <dgm:t>
        <a:bodyPr/>
        <a:lstStyle/>
        <a:p>
          <a:r>
            <a:rPr lang="en-US"/>
            <a:t>- False Negative (FN): fraude não detectada.</a:t>
          </a:r>
        </a:p>
      </dgm:t>
    </dgm:pt>
    <dgm:pt modelId="{EA1830C6-A7C9-4BA2-8A68-5E6F30BB3C14}" type="parTrans" cxnId="{AA8B264B-3B74-4328-9CC6-116E6B03A6DB}">
      <dgm:prSet/>
      <dgm:spPr/>
      <dgm:t>
        <a:bodyPr/>
        <a:lstStyle/>
        <a:p>
          <a:endParaRPr lang="en-US"/>
        </a:p>
      </dgm:t>
    </dgm:pt>
    <dgm:pt modelId="{A4FAC8BF-B997-4A5A-8620-E7B521D6FEEC}" type="sibTrans" cxnId="{AA8B264B-3B74-4328-9CC6-116E6B03A6DB}">
      <dgm:prSet/>
      <dgm:spPr/>
      <dgm:t>
        <a:bodyPr/>
        <a:lstStyle/>
        <a:p>
          <a:endParaRPr lang="en-US"/>
        </a:p>
      </dgm:t>
    </dgm:pt>
    <dgm:pt modelId="{7CE4ED68-EDDF-4DBE-AAD4-A93CD9569A09}" type="pres">
      <dgm:prSet presAssocID="{7826C02F-0C4B-4D26-A672-4A5F04A1E78F}" presName="diagram" presStyleCnt="0">
        <dgm:presLayoutVars>
          <dgm:dir/>
          <dgm:resizeHandles val="exact"/>
        </dgm:presLayoutVars>
      </dgm:prSet>
      <dgm:spPr/>
    </dgm:pt>
    <dgm:pt modelId="{26530CBA-C3BB-4AE1-A0CA-EE8BA35160E3}" type="pres">
      <dgm:prSet presAssocID="{280656B4-0F8C-4FF5-8861-DB31E7219911}" presName="node" presStyleLbl="node1" presStyleIdx="0" presStyleCnt="5">
        <dgm:presLayoutVars>
          <dgm:bulletEnabled val="1"/>
        </dgm:presLayoutVars>
      </dgm:prSet>
      <dgm:spPr/>
    </dgm:pt>
    <dgm:pt modelId="{4A14FD6E-3E65-4796-8D49-74A45DAC0981}" type="pres">
      <dgm:prSet presAssocID="{77FB57EE-980D-450C-A669-BE9ED40430F1}" presName="sibTrans" presStyleCnt="0"/>
      <dgm:spPr/>
    </dgm:pt>
    <dgm:pt modelId="{622888E0-BFEB-47B7-9D5E-0AE9D2419A8F}" type="pres">
      <dgm:prSet presAssocID="{35C16EF0-F76D-482A-BFDC-6EDBF240E9CE}" presName="node" presStyleLbl="node1" presStyleIdx="1" presStyleCnt="5">
        <dgm:presLayoutVars>
          <dgm:bulletEnabled val="1"/>
        </dgm:presLayoutVars>
      </dgm:prSet>
      <dgm:spPr/>
    </dgm:pt>
    <dgm:pt modelId="{FCBF2D4C-FFFF-4192-8491-D61FD529CD9B}" type="pres">
      <dgm:prSet presAssocID="{EF8A9FC4-722D-4DD1-9596-497D9E658D2A}" presName="sibTrans" presStyleCnt="0"/>
      <dgm:spPr/>
    </dgm:pt>
    <dgm:pt modelId="{AC9009A1-2F03-40E3-A05D-FB3F526B89CF}" type="pres">
      <dgm:prSet presAssocID="{5E6378EA-45F4-405B-9E5E-8DA8DAD71737}" presName="node" presStyleLbl="node1" presStyleIdx="2" presStyleCnt="5">
        <dgm:presLayoutVars>
          <dgm:bulletEnabled val="1"/>
        </dgm:presLayoutVars>
      </dgm:prSet>
      <dgm:spPr/>
    </dgm:pt>
    <dgm:pt modelId="{9FDB508E-0D98-4CC0-932D-123A4BF5FAC0}" type="pres">
      <dgm:prSet presAssocID="{57A08F32-A239-4447-BEE8-7F03A724356A}" presName="sibTrans" presStyleCnt="0"/>
      <dgm:spPr/>
    </dgm:pt>
    <dgm:pt modelId="{E1120F6A-0A43-46B0-8000-10CFAFA15AA6}" type="pres">
      <dgm:prSet presAssocID="{83A51E5E-AA24-4730-9B51-30A664BFEB90}" presName="node" presStyleLbl="node1" presStyleIdx="3" presStyleCnt="5">
        <dgm:presLayoutVars>
          <dgm:bulletEnabled val="1"/>
        </dgm:presLayoutVars>
      </dgm:prSet>
      <dgm:spPr/>
    </dgm:pt>
    <dgm:pt modelId="{FC8F1F50-9227-483C-A8B0-B5148B3CB71F}" type="pres">
      <dgm:prSet presAssocID="{C3A68BAD-CA01-4393-B463-7278ABE4423D}" presName="sibTrans" presStyleCnt="0"/>
      <dgm:spPr/>
    </dgm:pt>
    <dgm:pt modelId="{C261A33A-5857-4F75-ADC5-B2AD65BB4E2F}" type="pres">
      <dgm:prSet presAssocID="{EA122BBD-3EE2-4C70-9FB1-6CA98D54D698}" presName="node" presStyleLbl="node1" presStyleIdx="4" presStyleCnt="5">
        <dgm:presLayoutVars>
          <dgm:bulletEnabled val="1"/>
        </dgm:presLayoutVars>
      </dgm:prSet>
      <dgm:spPr/>
    </dgm:pt>
  </dgm:ptLst>
  <dgm:cxnLst>
    <dgm:cxn modelId="{DACC5406-EA88-45A9-BC8C-4E57DC9A201C}" type="presOf" srcId="{35C16EF0-F76D-482A-BFDC-6EDBF240E9CE}" destId="{622888E0-BFEB-47B7-9D5E-0AE9D2419A8F}" srcOrd="0" destOrd="0" presId="urn:microsoft.com/office/officeart/2005/8/layout/default"/>
    <dgm:cxn modelId="{1FDD4318-B07B-47F4-860F-8227E35B0296}" type="presOf" srcId="{7826C02F-0C4B-4D26-A672-4A5F04A1E78F}" destId="{7CE4ED68-EDDF-4DBE-AAD4-A93CD9569A09}" srcOrd="0" destOrd="0" presId="urn:microsoft.com/office/officeart/2005/8/layout/default"/>
    <dgm:cxn modelId="{9D66D12C-3027-4181-80A4-17084D8120D7}" srcId="{7826C02F-0C4B-4D26-A672-4A5F04A1E78F}" destId="{35C16EF0-F76D-482A-BFDC-6EDBF240E9CE}" srcOrd="1" destOrd="0" parTransId="{40816061-DE31-43A3-8998-B8C552F11713}" sibTransId="{EF8A9FC4-722D-4DD1-9596-497D9E658D2A}"/>
    <dgm:cxn modelId="{15439E3F-1EE5-4716-82A8-09F4D6678481}" type="presOf" srcId="{5E6378EA-45F4-405B-9E5E-8DA8DAD71737}" destId="{AC9009A1-2F03-40E3-A05D-FB3F526B89CF}" srcOrd="0" destOrd="0" presId="urn:microsoft.com/office/officeart/2005/8/layout/default"/>
    <dgm:cxn modelId="{63183F5E-B378-4962-A266-8E3BA84682F3}" srcId="{7826C02F-0C4B-4D26-A672-4A5F04A1E78F}" destId="{280656B4-0F8C-4FF5-8861-DB31E7219911}" srcOrd="0" destOrd="0" parTransId="{C2E79CB5-66D2-4CD5-A86B-A775BDBBB778}" sibTransId="{77FB57EE-980D-450C-A669-BE9ED40430F1}"/>
    <dgm:cxn modelId="{AA8B264B-3B74-4328-9CC6-116E6B03A6DB}" srcId="{7826C02F-0C4B-4D26-A672-4A5F04A1E78F}" destId="{EA122BBD-3EE2-4C70-9FB1-6CA98D54D698}" srcOrd="4" destOrd="0" parTransId="{EA1830C6-A7C9-4BA2-8A68-5E6F30BB3C14}" sibTransId="{A4FAC8BF-B997-4A5A-8620-E7B521D6FEEC}"/>
    <dgm:cxn modelId="{CE97AE81-9577-42A1-AB06-CA34C7E76BDB}" type="presOf" srcId="{280656B4-0F8C-4FF5-8861-DB31E7219911}" destId="{26530CBA-C3BB-4AE1-A0CA-EE8BA35160E3}" srcOrd="0" destOrd="0" presId="urn:microsoft.com/office/officeart/2005/8/layout/default"/>
    <dgm:cxn modelId="{AE95678D-0EE4-41D4-AB8F-1E190742CA2E}" srcId="{7826C02F-0C4B-4D26-A672-4A5F04A1E78F}" destId="{83A51E5E-AA24-4730-9B51-30A664BFEB90}" srcOrd="3" destOrd="0" parTransId="{0B222353-F27B-4848-90B6-03B2E78A56C4}" sibTransId="{C3A68BAD-CA01-4393-B463-7278ABE4423D}"/>
    <dgm:cxn modelId="{37506A95-FB8A-45C1-9E91-4592BE53D6EF}" type="presOf" srcId="{EA122BBD-3EE2-4C70-9FB1-6CA98D54D698}" destId="{C261A33A-5857-4F75-ADC5-B2AD65BB4E2F}" srcOrd="0" destOrd="0" presId="urn:microsoft.com/office/officeart/2005/8/layout/default"/>
    <dgm:cxn modelId="{CE8528BE-E5E6-4B06-A691-2DDCF99E9B7D}" srcId="{7826C02F-0C4B-4D26-A672-4A5F04A1E78F}" destId="{5E6378EA-45F4-405B-9E5E-8DA8DAD71737}" srcOrd="2" destOrd="0" parTransId="{0FA9DA21-7896-4167-9428-2091FBBA2AE4}" sibTransId="{57A08F32-A239-4447-BEE8-7F03A724356A}"/>
    <dgm:cxn modelId="{A47B1EEB-6949-4026-B826-38ED1D225E9D}" type="presOf" srcId="{83A51E5E-AA24-4730-9B51-30A664BFEB90}" destId="{E1120F6A-0A43-46B0-8000-10CFAFA15AA6}" srcOrd="0" destOrd="0" presId="urn:microsoft.com/office/officeart/2005/8/layout/default"/>
    <dgm:cxn modelId="{6C709E3C-4C31-49EA-AB55-A4B9825E7DF4}" type="presParOf" srcId="{7CE4ED68-EDDF-4DBE-AAD4-A93CD9569A09}" destId="{26530CBA-C3BB-4AE1-A0CA-EE8BA35160E3}" srcOrd="0" destOrd="0" presId="urn:microsoft.com/office/officeart/2005/8/layout/default"/>
    <dgm:cxn modelId="{3550ACFB-25E6-403E-A821-F67F5474424D}" type="presParOf" srcId="{7CE4ED68-EDDF-4DBE-AAD4-A93CD9569A09}" destId="{4A14FD6E-3E65-4796-8D49-74A45DAC0981}" srcOrd="1" destOrd="0" presId="urn:microsoft.com/office/officeart/2005/8/layout/default"/>
    <dgm:cxn modelId="{0F61ED7A-EEC9-4545-B077-EED61C0AB913}" type="presParOf" srcId="{7CE4ED68-EDDF-4DBE-AAD4-A93CD9569A09}" destId="{622888E0-BFEB-47B7-9D5E-0AE9D2419A8F}" srcOrd="2" destOrd="0" presId="urn:microsoft.com/office/officeart/2005/8/layout/default"/>
    <dgm:cxn modelId="{93E3E62D-FDFF-4915-B5CF-3B8682EBE17D}" type="presParOf" srcId="{7CE4ED68-EDDF-4DBE-AAD4-A93CD9569A09}" destId="{FCBF2D4C-FFFF-4192-8491-D61FD529CD9B}" srcOrd="3" destOrd="0" presId="urn:microsoft.com/office/officeart/2005/8/layout/default"/>
    <dgm:cxn modelId="{757B0E5F-FEB0-460C-BC45-543F1AE73F6A}" type="presParOf" srcId="{7CE4ED68-EDDF-4DBE-AAD4-A93CD9569A09}" destId="{AC9009A1-2F03-40E3-A05D-FB3F526B89CF}" srcOrd="4" destOrd="0" presId="urn:microsoft.com/office/officeart/2005/8/layout/default"/>
    <dgm:cxn modelId="{6CAAF217-DD1F-441B-BFC5-4D6FE2139B35}" type="presParOf" srcId="{7CE4ED68-EDDF-4DBE-AAD4-A93CD9569A09}" destId="{9FDB508E-0D98-4CC0-932D-123A4BF5FAC0}" srcOrd="5" destOrd="0" presId="urn:microsoft.com/office/officeart/2005/8/layout/default"/>
    <dgm:cxn modelId="{B2B74EDC-3ED9-4D18-A7DF-E1D64ABA20B8}" type="presParOf" srcId="{7CE4ED68-EDDF-4DBE-AAD4-A93CD9569A09}" destId="{E1120F6A-0A43-46B0-8000-10CFAFA15AA6}" srcOrd="6" destOrd="0" presId="urn:microsoft.com/office/officeart/2005/8/layout/default"/>
    <dgm:cxn modelId="{E560A557-6E4E-429B-9CDC-4BA2580302DA}" type="presParOf" srcId="{7CE4ED68-EDDF-4DBE-AAD4-A93CD9569A09}" destId="{FC8F1F50-9227-483C-A8B0-B5148B3CB71F}" srcOrd="7" destOrd="0" presId="urn:microsoft.com/office/officeart/2005/8/layout/default"/>
    <dgm:cxn modelId="{40521185-3780-42ED-A341-9A68C9844717}" type="presParOf" srcId="{7CE4ED68-EDDF-4DBE-AAD4-A93CD9569A09}" destId="{C261A33A-5857-4F75-ADC5-B2AD65BB4E2F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0A9B4DA-967D-47BD-AFE0-483FEFD7FB59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BF112B2-B4AB-4AF5-BA1E-932C002D6D3B}">
      <dgm:prSet/>
      <dgm:spPr/>
      <dgm:t>
        <a:bodyPr/>
        <a:lstStyle/>
        <a:p>
          <a:r>
            <a:rPr lang="en-US"/>
            <a:t>• ROC: curva entre TPR (sensibilidade) e FPR (1-especificidade).</a:t>
          </a:r>
        </a:p>
      </dgm:t>
    </dgm:pt>
    <dgm:pt modelId="{EAFC9915-7D3B-44E9-8FA1-D4B99CA22E93}" type="parTrans" cxnId="{671C9101-E261-4E3B-8A3E-7411E0CE7A4C}">
      <dgm:prSet/>
      <dgm:spPr/>
      <dgm:t>
        <a:bodyPr/>
        <a:lstStyle/>
        <a:p>
          <a:endParaRPr lang="en-US"/>
        </a:p>
      </dgm:t>
    </dgm:pt>
    <dgm:pt modelId="{70091651-6BEF-410C-A789-70BADA9F4996}" type="sibTrans" cxnId="{671C9101-E261-4E3B-8A3E-7411E0CE7A4C}">
      <dgm:prSet/>
      <dgm:spPr/>
      <dgm:t>
        <a:bodyPr/>
        <a:lstStyle/>
        <a:p>
          <a:endParaRPr lang="en-US"/>
        </a:p>
      </dgm:t>
    </dgm:pt>
    <dgm:pt modelId="{13781573-19CC-43A8-A593-6C0F9C4F1911}">
      <dgm:prSet/>
      <dgm:spPr/>
      <dgm:t>
        <a:bodyPr/>
        <a:lstStyle/>
        <a:p>
          <a:r>
            <a:rPr lang="en-US"/>
            <a:t>• AUC: área sob a curva.</a:t>
          </a:r>
        </a:p>
      </dgm:t>
    </dgm:pt>
    <dgm:pt modelId="{CBD08438-701C-406A-AE21-4284A4579084}" type="parTrans" cxnId="{B1A3A1EE-7A76-4E1F-A852-9C80DCF36F74}">
      <dgm:prSet/>
      <dgm:spPr/>
      <dgm:t>
        <a:bodyPr/>
        <a:lstStyle/>
        <a:p>
          <a:endParaRPr lang="en-US"/>
        </a:p>
      </dgm:t>
    </dgm:pt>
    <dgm:pt modelId="{D5100DF4-487B-4E28-B395-58643D4A8C7A}" type="sibTrans" cxnId="{B1A3A1EE-7A76-4E1F-A852-9C80DCF36F74}">
      <dgm:prSet/>
      <dgm:spPr/>
      <dgm:t>
        <a:bodyPr/>
        <a:lstStyle/>
        <a:p>
          <a:endParaRPr lang="en-US"/>
        </a:p>
      </dgm:t>
    </dgm:pt>
    <dgm:pt modelId="{745C8075-77E3-41D1-A579-CC0148317993}">
      <dgm:prSet/>
      <dgm:spPr/>
      <dgm:t>
        <a:bodyPr/>
        <a:lstStyle/>
        <a:p>
          <a:r>
            <a:rPr lang="en-US"/>
            <a:t>• Quanto maior a AUC, melhor o modelo diferencia classes.</a:t>
          </a:r>
        </a:p>
      </dgm:t>
    </dgm:pt>
    <dgm:pt modelId="{7329D7D5-5896-4399-A80F-899B6128BCF5}" type="parTrans" cxnId="{138CA37C-06A4-4A83-B782-FAA793AE59FF}">
      <dgm:prSet/>
      <dgm:spPr/>
      <dgm:t>
        <a:bodyPr/>
        <a:lstStyle/>
        <a:p>
          <a:endParaRPr lang="en-US"/>
        </a:p>
      </dgm:t>
    </dgm:pt>
    <dgm:pt modelId="{C9EB5F6B-987E-438A-8100-D69E0A1E8BFC}" type="sibTrans" cxnId="{138CA37C-06A4-4A83-B782-FAA793AE59FF}">
      <dgm:prSet/>
      <dgm:spPr/>
      <dgm:t>
        <a:bodyPr/>
        <a:lstStyle/>
        <a:p>
          <a:endParaRPr lang="en-US"/>
        </a:p>
      </dgm:t>
    </dgm:pt>
    <dgm:pt modelId="{C8754616-1C95-4001-8B18-5575850DB95A}">
      <dgm:prSet/>
      <dgm:spPr/>
      <dgm:t>
        <a:bodyPr/>
        <a:lstStyle/>
        <a:p>
          <a:r>
            <a:rPr lang="en-US"/>
            <a:t>• Modelos ruins ficam próximos da diagonal (AUC ~ 0.5).</a:t>
          </a:r>
        </a:p>
      </dgm:t>
    </dgm:pt>
    <dgm:pt modelId="{D1A1627B-843B-478E-8DE1-ECEFA6E22DC5}" type="parTrans" cxnId="{95AA7370-C117-4BC6-BC1F-10BD3827B98D}">
      <dgm:prSet/>
      <dgm:spPr/>
      <dgm:t>
        <a:bodyPr/>
        <a:lstStyle/>
        <a:p>
          <a:endParaRPr lang="en-US"/>
        </a:p>
      </dgm:t>
    </dgm:pt>
    <dgm:pt modelId="{8B45A589-3B57-4CD3-9F66-7BC2F048BE6C}" type="sibTrans" cxnId="{95AA7370-C117-4BC6-BC1F-10BD3827B98D}">
      <dgm:prSet/>
      <dgm:spPr/>
      <dgm:t>
        <a:bodyPr/>
        <a:lstStyle/>
        <a:p>
          <a:endParaRPr lang="en-US"/>
        </a:p>
      </dgm:t>
    </dgm:pt>
    <dgm:pt modelId="{3061F5B5-231E-4848-89C6-2F846C952127}" type="pres">
      <dgm:prSet presAssocID="{00A9B4DA-967D-47BD-AFE0-483FEFD7FB59}" presName="linear" presStyleCnt="0">
        <dgm:presLayoutVars>
          <dgm:animLvl val="lvl"/>
          <dgm:resizeHandles val="exact"/>
        </dgm:presLayoutVars>
      </dgm:prSet>
      <dgm:spPr/>
    </dgm:pt>
    <dgm:pt modelId="{13EAE527-DADC-4ED0-B884-F09F6ED9C586}" type="pres">
      <dgm:prSet presAssocID="{5BF112B2-B4AB-4AF5-BA1E-932C002D6D3B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6DA72A23-8503-4B2F-A68B-7197CE6898CE}" type="pres">
      <dgm:prSet presAssocID="{70091651-6BEF-410C-A789-70BADA9F4996}" presName="spacer" presStyleCnt="0"/>
      <dgm:spPr/>
    </dgm:pt>
    <dgm:pt modelId="{C4BDEA70-D21C-436E-8D02-3305AD300197}" type="pres">
      <dgm:prSet presAssocID="{13781573-19CC-43A8-A593-6C0F9C4F1911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A31242AA-0998-4356-ABCD-9A623D33DF90}" type="pres">
      <dgm:prSet presAssocID="{D5100DF4-487B-4E28-B395-58643D4A8C7A}" presName="spacer" presStyleCnt="0"/>
      <dgm:spPr/>
    </dgm:pt>
    <dgm:pt modelId="{B401FDD2-211E-4A5F-A319-C8D08906987F}" type="pres">
      <dgm:prSet presAssocID="{745C8075-77E3-41D1-A579-CC0148317993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AD748A39-D334-4968-8EF0-6964D006135F}" type="pres">
      <dgm:prSet presAssocID="{C9EB5F6B-987E-438A-8100-D69E0A1E8BFC}" presName="spacer" presStyleCnt="0"/>
      <dgm:spPr/>
    </dgm:pt>
    <dgm:pt modelId="{3CB6CC1C-90E5-48D5-AA03-CE1290081B2C}" type="pres">
      <dgm:prSet presAssocID="{C8754616-1C95-4001-8B18-5575850DB95A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671C9101-E261-4E3B-8A3E-7411E0CE7A4C}" srcId="{00A9B4DA-967D-47BD-AFE0-483FEFD7FB59}" destId="{5BF112B2-B4AB-4AF5-BA1E-932C002D6D3B}" srcOrd="0" destOrd="0" parTransId="{EAFC9915-7D3B-44E9-8FA1-D4B99CA22E93}" sibTransId="{70091651-6BEF-410C-A789-70BADA9F4996}"/>
    <dgm:cxn modelId="{13F50543-C65E-46E1-B921-2666FD74242E}" type="presOf" srcId="{00A9B4DA-967D-47BD-AFE0-483FEFD7FB59}" destId="{3061F5B5-231E-4848-89C6-2F846C952127}" srcOrd="0" destOrd="0" presId="urn:microsoft.com/office/officeart/2005/8/layout/vList2"/>
    <dgm:cxn modelId="{7CE8D44E-E29F-4E3C-A2E4-83AE72D78753}" type="presOf" srcId="{13781573-19CC-43A8-A593-6C0F9C4F1911}" destId="{C4BDEA70-D21C-436E-8D02-3305AD300197}" srcOrd="0" destOrd="0" presId="urn:microsoft.com/office/officeart/2005/8/layout/vList2"/>
    <dgm:cxn modelId="{95AA7370-C117-4BC6-BC1F-10BD3827B98D}" srcId="{00A9B4DA-967D-47BD-AFE0-483FEFD7FB59}" destId="{C8754616-1C95-4001-8B18-5575850DB95A}" srcOrd="3" destOrd="0" parTransId="{D1A1627B-843B-478E-8DE1-ECEFA6E22DC5}" sibTransId="{8B45A589-3B57-4CD3-9F66-7BC2F048BE6C}"/>
    <dgm:cxn modelId="{AD119C78-195B-4D75-8D16-E9964CDA91D9}" type="presOf" srcId="{5BF112B2-B4AB-4AF5-BA1E-932C002D6D3B}" destId="{13EAE527-DADC-4ED0-B884-F09F6ED9C586}" srcOrd="0" destOrd="0" presId="urn:microsoft.com/office/officeart/2005/8/layout/vList2"/>
    <dgm:cxn modelId="{138CA37C-06A4-4A83-B782-FAA793AE59FF}" srcId="{00A9B4DA-967D-47BD-AFE0-483FEFD7FB59}" destId="{745C8075-77E3-41D1-A579-CC0148317993}" srcOrd="2" destOrd="0" parTransId="{7329D7D5-5896-4399-A80F-899B6128BCF5}" sibTransId="{C9EB5F6B-987E-438A-8100-D69E0A1E8BFC}"/>
    <dgm:cxn modelId="{5793BA7C-4224-42A0-893C-97CB6A227A09}" type="presOf" srcId="{745C8075-77E3-41D1-A579-CC0148317993}" destId="{B401FDD2-211E-4A5F-A319-C8D08906987F}" srcOrd="0" destOrd="0" presId="urn:microsoft.com/office/officeart/2005/8/layout/vList2"/>
    <dgm:cxn modelId="{744A82C2-CA63-4A49-938C-6BF2D043879A}" type="presOf" srcId="{C8754616-1C95-4001-8B18-5575850DB95A}" destId="{3CB6CC1C-90E5-48D5-AA03-CE1290081B2C}" srcOrd="0" destOrd="0" presId="urn:microsoft.com/office/officeart/2005/8/layout/vList2"/>
    <dgm:cxn modelId="{B1A3A1EE-7A76-4E1F-A852-9C80DCF36F74}" srcId="{00A9B4DA-967D-47BD-AFE0-483FEFD7FB59}" destId="{13781573-19CC-43A8-A593-6C0F9C4F1911}" srcOrd="1" destOrd="0" parTransId="{CBD08438-701C-406A-AE21-4284A4579084}" sibTransId="{D5100DF4-487B-4E28-B395-58643D4A8C7A}"/>
    <dgm:cxn modelId="{719EFF81-8CD2-4A7B-82AF-9D06C89FEA7F}" type="presParOf" srcId="{3061F5B5-231E-4848-89C6-2F846C952127}" destId="{13EAE527-DADC-4ED0-B884-F09F6ED9C586}" srcOrd="0" destOrd="0" presId="urn:microsoft.com/office/officeart/2005/8/layout/vList2"/>
    <dgm:cxn modelId="{3B7BFC59-1046-4140-B193-41956E61B34C}" type="presParOf" srcId="{3061F5B5-231E-4848-89C6-2F846C952127}" destId="{6DA72A23-8503-4B2F-A68B-7197CE6898CE}" srcOrd="1" destOrd="0" presId="urn:microsoft.com/office/officeart/2005/8/layout/vList2"/>
    <dgm:cxn modelId="{63FB6CF6-398D-40DA-9DD6-F05C90F313E6}" type="presParOf" srcId="{3061F5B5-231E-4848-89C6-2F846C952127}" destId="{C4BDEA70-D21C-436E-8D02-3305AD300197}" srcOrd="2" destOrd="0" presId="urn:microsoft.com/office/officeart/2005/8/layout/vList2"/>
    <dgm:cxn modelId="{316BA900-4B48-4489-85E5-4EAA75CFADB8}" type="presParOf" srcId="{3061F5B5-231E-4848-89C6-2F846C952127}" destId="{A31242AA-0998-4356-ABCD-9A623D33DF90}" srcOrd="3" destOrd="0" presId="urn:microsoft.com/office/officeart/2005/8/layout/vList2"/>
    <dgm:cxn modelId="{3184F6A7-3278-422D-BA3F-3DC177F5CFF1}" type="presParOf" srcId="{3061F5B5-231E-4848-89C6-2F846C952127}" destId="{B401FDD2-211E-4A5F-A319-C8D08906987F}" srcOrd="4" destOrd="0" presId="urn:microsoft.com/office/officeart/2005/8/layout/vList2"/>
    <dgm:cxn modelId="{9F20EFF5-AC67-4335-B774-2D3FD9FA3758}" type="presParOf" srcId="{3061F5B5-231E-4848-89C6-2F846C952127}" destId="{AD748A39-D334-4968-8EF0-6964D006135F}" srcOrd="5" destOrd="0" presId="urn:microsoft.com/office/officeart/2005/8/layout/vList2"/>
    <dgm:cxn modelId="{0A7DBD25-0603-4A03-950C-1BA901F0173F}" type="presParOf" srcId="{3061F5B5-231E-4848-89C6-2F846C952127}" destId="{3CB6CC1C-90E5-48D5-AA03-CE1290081B2C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FA38AE87-3CF2-4E55-928F-4272E763C178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5FE66CC3-A912-4712-A9A1-E08C2066E55D}">
      <dgm:prSet/>
      <dgm:spPr/>
      <dgm:t>
        <a:bodyPr/>
        <a:lstStyle/>
        <a:p>
          <a:r>
            <a:rPr lang="en-US"/>
            <a:t>• Treinar Random Forest, Gradient Boosting e XGBoost.</a:t>
          </a:r>
        </a:p>
      </dgm:t>
    </dgm:pt>
    <dgm:pt modelId="{24B542CF-1B46-4AEB-B78B-773A907F8680}" type="parTrans" cxnId="{F6D6D524-D7D0-407B-A5C3-20215D346AEB}">
      <dgm:prSet/>
      <dgm:spPr/>
      <dgm:t>
        <a:bodyPr/>
        <a:lstStyle/>
        <a:p>
          <a:endParaRPr lang="en-US"/>
        </a:p>
      </dgm:t>
    </dgm:pt>
    <dgm:pt modelId="{A73F39C9-82A9-4360-85A0-AA3F2307A6EE}" type="sibTrans" cxnId="{F6D6D524-D7D0-407B-A5C3-20215D346AEB}">
      <dgm:prSet/>
      <dgm:spPr/>
      <dgm:t>
        <a:bodyPr/>
        <a:lstStyle/>
        <a:p>
          <a:endParaRPr lang="en-US"/>
        </a:p>
      </dgm:t>
    </dgm:pt>
    <dgm:pt modelId="{730E91B3-64B3-438D-B60C-1160C5F85DB3}">
      <dgm:prSet/>
      <dgm:spPr/>
      <dgm:t>
        <a:bodyPr/>
        <a:lstStyle/>
        <a:p>
          <a:r>
            <a:rPr lang="en-US"/>
            <a:t>• Avaliar cada um com precision, recall, F1 e AUC.</a:t>
          </a:r>
        </a:p>
      </dgm:t>
    </dgm:pt>
    <dgm:pt modelId="{D39087F7-3623-456F-8833-D382203296B9}" type="parTrans" cxnId="{E9A949AC-3411-4DA8-803C-490A4303FB9D}">
      <dgm:prSet/>
      <dgm:spPr/>
      <dgm:t>
        <a:bodyPr/>
        <a:lstStyle/>
        <a:p>
          <a:endParaRPr lang="en-US"/>
        </a:p>
      </dgm:t>
    </dgm:pt>
    <dgm:pt modelId="{BDFB49C6-9AC9-4B46-AB47-3482CAEFC508}" type="sibTrans" cxnId="{E9A949AC-3411-4DA8-803C-490A4303FB9D}">
      <dgm:prSet/>
      <dgm:spPr/>
      <dgm:t>
        <a:bodyPr/>
        <a:lstStyle/>
        <a:p>
          <a:endParaRPr lang="en-US"/>
        </a:p>
      </dgm:t>
    </dgm:pt>
    <dgm:pt modelId="{DC2A5857-C512-4FE0-BCBD-527F87452A6E}">
      <dgm:prSet/>
      <dgm:spPr/>
      <dgm:t>
        <a:bodyPr/>
        <a:lstStyle/>
        <a:p>
          <a:r>
            <a:rPr lang="en-US"/>
            <a:t>• Comparar resultados.</a:t>
          </a:r>
        </a:p>
      </dgm:t>
    </dgm:pt>
    <dgm:pt modelId="{DF318FE6-D551-4662-9AC8-40BAD7613CFE}" type="parTrans" cxnId="{C800F706-BE80-440F-9EF0-D928402317B6}">
      <dgm:prSet/>
      <dgm:spPr/>
      <dgm:t>
        <a:bodyPr/>
        <a:lstStyle/>
        <a:p>
          <a:endParaRPr lang="en-US"/>
        </a:p>
      </dgm:t>
    </dgm:pt>
    <dgm:pt modelId="{7C766874-7EEE-437A-9370-5F4755C34F2C}" type="sibTrans" cxnId="{C800F706-BE80-440F-9EF0-D928402317B6}">
      <dgm:prSet/>
      <dgm:spPr/>
      <dgm:t>
        <a:bodyPr/>
        <a:lstStyle/>
        <a:p>
          <a:endParaRPr lang="en-US"/>
        </a:p>
      </dgm:t>
    </dgm:pt>
    <dgm:pt modelId="{1A2E446D-89C0-47E8-95E6-CFF1D2B28606}">
      <dgm:prSet/>
      <dgm:spPr/>
      <dgm:t>
        <a:bodyPr/>
        <a:lstStyle/>
        <a:p>
          <a:r>
            <a:rPr lang="en-US"/>
            <a:t>• Escolher modelo equilibrando desempenho e interpretabilidade.</a:t>
          </a:r>
        </a:p>
      </dgm:t>
    </dgm:pt>
    <dgm:pt modelId="{1F9D9161-E889-4199-93EC-5BC617858D07}" type="parTrans" cxnId="{F3583304-F6C9-41C3-80E5-393934DD5FCD}">
      <dgm:prSet/>
      <dgm:spPr/>
      <dgm:t>
        <a:bodyPr/>
        <a:lstStyle/>
        <a:p>
          <a:endParaRPr lang="en-US"/>
        </a:p>
      </dgm:t>
    </dgm:pt>
    <dgm:pt modelId="{22C491EB-9171-4E88-AF3D-74AD19D24C68}" type="sibTrans" cxnId="{F3583304-F6C9-41C3-80E5-393934DD5FCD}">
      <dgm:prSet/>
      <dgm:spPr/>
      <dgm:t>
        <a:bodyPr/>
        <a:lstStyle/>
        <a:p>
          <a:endParaRPr lang="en-US"/>
        </a:p>
      </dgm:t>
    </dgm:pt>
    <dgm:pt modelId="{64CC00AA-3E49-49B3-B645-E223297A55E4}" type="pres">
      <dgm:prSet presAssocID="{FA38AE87-3CF2-4E55-928F-4272E763C178}" presName="root" presStyleCnt="0">
        <dgm:presLayoutVars>
          <dgm:dir/>
          <dgm:resizeHandles val="exact"/>
        </dgm:presLayoutVars>
      </dgm:prSet>
      <dgm:spPr/>
    </dgm:pt>
    <dgm:pt modelId="{D57768F9-C18F-48D9-A07B-E009C56D511F}" type="pres">
      <dgm:prSet presAssocID="{FA38AE87-3CF2-4E55-928F-4272E763C178}" presName="container" presStyleCnt="0">
        <dgm:presLayoutVars>
          <dgm:dir/>
          <dgm:resizeHandles val="exact"/>
        </dgm:presLayoutVars>
      </dgm:prSet>
      <dgm:spPr/>
    </dgm:pt>
    <dgm:pt modelId="{9F4D21BA-8378-4CB0-8F92-033A6944AEEF}" type="pres">
      <dgm:prSet presAssocID="{5FE66CC3-A912-4712-A9A1-E08C2066E55D}" presName="compNode" presStyleCnt="0"/>
      <dgm:spPr/>
    </dgm:pt>
    <dgm:pt modelId="{5443FF77-CC95-4580-AF49-23AAA144038B}" type="pres">
      <dgm:prSet presAssocID="{5FE66CC3-A912-4712-A9A1-E08C2066E55D}" presName="iconBgRect" presStyleLbl="bgShp" presStyleIdx="0" presStyleCnt="4"/>
      <dgm:spPr/>
    </dgm:pt>
    <dgm:pt modelId="{C0BEAB5B-5620-4CA2-B556-0FE3AF71D337}" type="pres">
      <dgm:prSet presAssocID="{5FE66CC3-A912-4712-A9A1-E08C2066E55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em"/>
        </a:ext>
      </dgm:extLst>
    </dgm:pt>
    <dgm:pt modelId="{81040C7A-B4DC-4078-BDC0-C5FC46DCB6DF}" type="pres">
      <dgm:prSet presAssocID="{5FE66CC3-A912-4712-A9A1-E08C2066E55D}" presName="spaceRect" presStyleCnt="0"/>
      <dgm:spPr/>
    </dgm:pt>
    <dgm:pt modelId="{0D0EE1E7-0CB0-40EB-953C-1172AB38B72F}" type="pres">
      <dgm:prSet presAssocID="{5FE66CC3-A912-4712-A9A1-E08C2066E55D}" presName="textRect" presStyleLbl="revTx" presStyleIdx="0" presStyleCnt="4">
        <dgm:presLayoutVars>
          <dgm:chMax val="1"/>
          <dgm:chPref val="1"/>
        </dgm:presLayoutVars>
      </dgm:prSet>
      <dgm:spPr/>
    </dgm:pt>
    <dgm:pt modelId="{9451BA5C-C6DA-438E-B7E7-1B29325B9E86}" type="pres">
      <dgm:prSet presAssocID="{A73F39C9-82A9-4360-85A0-AA3F2307A6EE}" presName="sibTrans" presStyleLbl="sibTrans2D1" presStyleIdx="0" presStyleCnt="0"/>
      <dgm:spPr/>
    </dgm:pt>
    <dgm:pt modelId="{940D7F1A-760C-4264-A70B-8786CBC55CD0}" type="pres">
      <dgm:prSet presAssocID="{730E91B3-64B3-438D-B60C-1160C5F85DB3}" presName="compNode" presStyleCnt="0"/>
      <dgm:spPr/>
    </dgm:pt>
    <dgm:pt modelId="{15331888-4C8A-42E8-B739-0751E0AABCC4}" type="pres">
      <dgm:prSet presAssocID="{730E91B3-64B3-438D-B60C-1160C5F85DB3}" presName="iconBgRect" presStyleLbl="bgShp" presStyleIdx="1" presStyleCnt="4"/>
      <dgm:spPr/>
    </dgm:pt>
    <dgm:pt modelId="{8DB7F333-3C9A-4DF6-BB0B-AAA604933280}" type="pres">
      <dgm:prSet presAssocID="{730E91B3-64B3-438D-B60C-1160C5F85DB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rawing Compass"/>
        </a:ext>
      </dgm:extLst>
    </dgm:pt>
    <dgm:pt modelId="{2411AE92-0D67-4199-B77A-1E30F7F02390}" type="pres">
      <dgm:prSet presAssocID="{730E91B3-64B3-438D-B60C-1160C5F85DB3}" presName="spaceRect" presStyleCnt="0"/>
      <dgm:spPr/>
    </dgm:pt>
    <dgm:pt modelId="{18E2E5EE-5B00-45C7-B825-1D173EB8686A}" type="pres">
      <dgm:prSet presAssocID="{730E91B3-64B3-438D-B60C-1160C5F85DB3}" presName="textRect" presStyleLbl="revTx" presStyleIdx="1" presStyleCnt="4">
        <dgm:presLayoutVars>
          <dgm:chMax val="1"/>
          <dgm:chPref val="1"/>
        </dgm:presLayoutVars>
      </dgm:prSet>
      <dgm:spPr/>
    </dgm:pt>
    <dgm:pt modelId="{D8535CC3-E349-46B1-BEFC-D59EE42CFD60}" type="pres">
      <dgm:prSet presAssocID="{BDFB49C6-9AC9-4B46-AB47-3482CAEFC508}" presName="sibTrans" presStyleLbl="sibTrans2D1" presStyleIdx="0" presStyleCnt="0"/>
      <dgm:spPr/>
    </dgm:pt>
    <dgm:pt modelId="{A08A315B-9188-4112-B75E-768F81D9B7C3}" type="pres">
      <dgm:prSet presAssocID="{DC2A5857-C512-4FE0-BCBD-527F87452A6E}" presName="compNode" presStyleCnt="0"/>
      <dgm:spPr/>
    </dgm:pt>
    <dgm:pt modelId="{593C5939-152F-497C-BE9B-1AF35624EA4B}" type="pres">
      <dgm:prSet presAssocID="{DC2A5857-C512-4FE0-BCBD-527F87452A6E}" presName="iconBgRect" presStyleLbl="bgShp" presStyleIdx="2" presStyleCnt="4"/>
      <dgm:spPr/>
    </dgm:pt>
    <dgm:pt modelId="{FC8FF60A-9CC3-46AC-A752-9E23E9192D02}" type="pres">
      <dgm:prSet presAssocID="{DC2A5857-C512-4FE0-BCBD-527F87452A6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enn Diagram"/>
        </a:ext>
      </dgm:extLst>
    </dgm:pt>
    <dgm:pt modelId="{300FFED0-0ADC-40C0-A228-2AC1A8D83781}" type="pres">
      <dgm:prSet presAssocID="{DC2A5857-C512-4FE0-BCBD-527F87452A6E}" presName="spaceRect" presStyleCnt="0"/>
      <dgm:spPr/>
    </dgm:pt>
    <dgm:pt modelId="{CCEB0841-687A-44F8-9E51-B940B5E48233}" type="pres">
      <dgm:prSet presAssocID="{DC2A5857-C512-4FE0-BCBD-527F87452A6E}" presName="textRect" presStyleLbl="revTx" presStyleIdx="2" presStyleCnt="4">
        <dgm:presLayoutVars>
          <dgm:chMax val="1"/>
          <dgm:chPref val="1"/>
        </dgm:presLayoutVars>
      </dgm:prSet>
      <dgm:spPr/>
    </dgm:pt>
    <dgm:pt modelId="{7482DFC0-71CC-446A-8091-079A14A3E837}" type="pres">
      <dgm:prSet presAssocID="{7C766874-7EEE-437A-9370-5F4755C34F2C}" presName="sibTrans" presStyleLbl="sibTrans2D1" presStyleIdx="0" presStyleCnt="0"/>
      <dgm:spPr/>
    </dgm:pt>
    <dgm:pt modelId="{AA8A44F6-30C5-4A66-8338-5A7CC176E7EE}" type="pres">
      <dgm:prSet presAssocID="{1A2E446D-89C0-47E8-95E6-CFF1D2B28606}" presName="compNode" presStyleCnt="0"/>
      <dgm:spPr/>
    </dgm:pt>
    <dgm:pt modelId="{6C86FF96-C87C-4F78-8F54-C50A1CB9BD67}" type="pres">
      <dgm:prSet presAssocID="{1A2E446D-89C0-47E8-95E6-CFF1D2B28606}" presName="iconBgRect" presStyleLbl="bgShp" presStyleIdx="3" presStyleCnt="4"/>
      <dgm:spPr/>
    </dgm:pt>
    <dgm:pt modelId="{C7C8EEDC-FD85-4275-80F2-15AA66FD8D68}" type="pres">
      <dgm:prSet presAssocID="{1A2E446D-89C0-47E8-95E6-CFF1D2B2860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uxo de trabalho"/>
        </a:ext>
      </dgm:extLst>
    </dgm:pt>
    <dgm:pt modelId="{5ED83A54-EA7D-4D98-A85F-E40E5FADA7C9}" type="pres">
      <dgm:prSet presAssocID="{1A2E446D-89C0-47E8-95E6-CFF1D2B28606}" presName="spaceRect" presStyleCnt="0"/>
      <dgm:spPr/>
    </dgm:pt>
    <dgm:pt modelId="{3C19BA98-FA0A-47FA-A0A5-92F2C24DA416}" type="pres">
      <dgm:prSet presAssocID="{1A2E446D-89C0-47E8-95E6-CFF1D2B28606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F3583304-F6C9-41C3-80E5-393934DD5FCD}" srcId="{FA38AE87-3CF2-4E55-928F-4272E763C178}" destId="{1A2E446D-89C0-47E8-95E6-CFF1D2B28606}" srcOrd="3" destOrd="0" parTransId="{1F9D9161-E889-4199-93EC-5BC617858D07}" sibTransId="{22C491EB-9171-4E88-AF3D-74AD19D24C68}"/>
    <dgm:cxn modelId="{C800F706-BE80-440F-9EF0-D928402317B6}" srcId="{FA38AE87-3CF2-4E55-928F-4272E763C178}" destId="{DC2A5857-C512-4FE0-BCBD-527F87452A6E}" srcOrd="2" destOrd="0" parTransId="{DF318FE6-D551-4662-9AC8-40BAD7613CFE}" sibTransId="{7C766874-7EEE-437A-9370-5F4755C34F2C}"/>
    <dgm:cxn modelId="{283AD30F-B606-4DA0-B01F-842E19596EF4}" type="presOf" srcId="{DC2A5857-C512-4FE0-BCBD-527F87452A6E}" destId="{CCEB0841-687A-44F8-9E51-B940B5E48233}" srcOrd="0" destOrd="0" presId="urn:microsoft.com/office/officeart/2018/2/layout/IconCircleList"/>
    <dgm:cxn modelId="{F6D6D524-D7D0-407B-A5C3-20215D346AEB}" srcId="{FA38AE87-3CF2-4E55-928F-4272E763C178}" destId="{5FE66CC3-A912-4712-A9A1-E08C2066E55D}" srcOrd="0" destOrd="0" parTransId="{24B542CF-1B46-4AEB-B78B-773A907F8680}" sibTransId="{A73F39C9-82A9-4360-85A0-AA3F2307A6EE}"/>
    <dgm:cxn modelId="{63573E2E-1DEB-4EB3-BB9C-DA6DD5D0950B}" type="presOf" srcId="{A73F39C9-82A9-4360-85A0-AA3F2307A6EE}" destId="{9451BA5C-C6DA-438E-B7E7-1B29325B9E86}" srcOrd="0" destOrd="0" presId="urn:microsoft.com/office/officeart/2018/2/layout/IconCircleList"/>
    <dgm:cxn modelId="{C9DCE05A-1DBE-4CC0-88E2-E67B0AF01DFD}" type="presOf" srcId="{730E91B3-64B3-438D-B60C-1160C5F85DB3}" destId="{18E2E5EE-5B00-45C7-B825-1D173EB8686A}" srcOrd="0" destOrd="0" presId="urn:microsoft.com/office/officeart/2018/2/layout/IconCircleList"/>
    <dgm:cxn modelId="{04E9468D-52F6-4047-94D0-A0D1C03781B1}" type="presOf" srcId="{7C766874-7EEE-437A-9370-5F4755C34F2C}" destId="{7482DFC0-71CC-446A-8091-079A14A3E837}" srcOrd="0" destOrd="0" presId="urn:microsoft.com/office/officeart/2018/2/layout/IconCircleList"/>
    <dgm:cxn modelId="{B03BFE8D-558A-4045-B0D9-68EF7F22366B}" type="presOf" srcId="{5FE66CC3-A912-4712-A9A1-E08C2066E55D}" destId="{0D0EE1E7-0CB0-40EB-953C-1172AB38B72F}" srcOrd="0" destOrd="0" presId="urn:microsoft.com/office/officeart/2018/2/layout/IconCircleList"/>
    <dgm:cxn modelId="{9609C195-8E26-46C9-920D-135E3D11734C}" type="presOf" srcId="{FA38AE87-3CF2-4E55-928F-4272E763C178}" destId="{64CC00AA-3E49-49B3-B645-E223297A55E4}" srcOrd="0" destOrd="0" presId="urn:microsoft.com/office/officeart/2018/2/layout/IconCircleList"/>
    <dgm:cxn modelId="{E9A949AC-3411-4DA8-803C-490A4303FB9D}" srcId="{FA38AE87-3CF2-4E55-928F-4272E763C178}" destId="{730E91B3-64B3-438D-B60C-1160C5F85DB3}" srcOrd="1" destOrd="0" parTransId="{D39087F7-3623-456F-8833-D382203296B9}" sibTransId="{BDFB49C6-9AC9-4B46-AB47-3482CAEFC508}"/>
    <dgm:cxn modelId="{7EC6A0B5-3564-4F89-82D3-675E07267473}" type="presOf" srcId="{BDFB49C6-9AC9-4B46-AB47-3482CAEFC508}" destId="{D8535CC3-E349-46B1-BEFC-D59EE42CFD60}" srcOrd="0" destOrd="0" presId="urn:microsoft.com/office/officeart/2018/2/layout/IconCircleList"/>
    <dgm:cxn modelId="{20A650D3-0102-4E2E-8F1D-84A75BB5B4F1}" type="presOf" srcId="{1A2E446D-89C0-47E8-95E6-CFF1D2B28606}" destId="{3C19BA98-FA0A-47FA-A0A5-92F2C24DA416}" srcOrd="0" destOrd="0" presId="urn:microsoft.com/office/officeart/2018/2/layout/IconCircleList"/>
    <dgm:cxn modelId="{A873777B-5FD6-4196-8615-AFA3AF4E2639}" type="presParOf" srcId="{64CC00AA-3E49-49B3-B645-E223297A55E4}" destId="{D57768F9-C18F-48D9-A07B-E009C56D511F}" srcOrd="0" destOrd="0" presId="urn:microsoft.com/office/officeart/2018/2/layout/IconCircleList"/>
    <dgm:cxn modelId="{61FBA9CB-F1AE-45DE-9A22-474EFECE41E5}" type="presParOf" srcId="{D57768F9-C18F-48D9-A07B-E009C56D511F}" destId="{9F4D21BA-8378-4CB0-8F92-033A6944AEEF}" srcOrd="0" destOrd="0" presId="urn:microsoft.com/office/officeart/2018/2/layout/IconCircleList"/>
    <dgm:cxn modelId="{7A3AF7F8-2DB8-40DE-933D-92F346B0EA27}" type="presParOf" srcId="{9F4D21BA-8378-4CB0-8F92-033A6944AEEF}" destId="{5443FF77-CC95-4580-AF49-23AAA144038B}" srcOrd="0" destOrd="0" presId="urn:microsoft.com/office/officeart/2018/2/layout/IconCircleList"/>
    <dgm:cxn modelId="{6C173E8B-541E-4B4A-B0B2-8730613E0E39}" type="presParOf" srcId="{9F4D21BA-8378-4CB0-8F92-033A6944AEEF}" destId="{C0BEAB5B-5620-4CA2-B556-0FE3AF71D337}" srcOrd="1" destOrd="0" presId="urn:microsoft.com/office/officeart/2018/2/layout/IconCircleList"/>
    <dgm:cxn modelId="{0E8CDF58-F758-43EC-8AF3-D60462B2AB6F}" type="presParOf" srcId="{9F4D21BA-8378-4CB0-8F92-033A6944AEEF}" destId="{81040C7A-B4DC-4078-BDC0-C5FC46DCB6DF}" srcOrd="2" destOrd="0" presId="urn:microsoft.com/office/officeart/2018/2/layout/IconCircleList"/>
    <dgm:cxn modelId="{5C0A7FB4-3F8B-44D8-8BE5-654993B43600}" type="presParOf" srcId="{9F4D21BA-8378-4CB0-8F92-033A6944AEEF}" destId="{0D0EE1E7-0CB0-40EB-953C-1172AB38B72F}" srcOrd="3" destOrd="0" presId="urn:microsoft.com/office/officeart/2018/2/layout/IconCircleList"/>
    <dgm:cxn modelId="{F116CED5-3E9E-4076-8278-DEC2A4C9C35B}" type="presParOf" srcId="{D57768F9-C18F-48D9-A07B-E009C56D511F}" destId="{9451BA5C-C6DA-438E-B7E7-1B29325B9E86}" srcOrd="1" destOrd="0" presId="urn:microsoft.com/office/officeart/2018/2/layout/IconCircleList"/>
    <dgm:cxn modelId="{D61A7DA7-4541-43FF-8482-B886E0D89744}" type="presParOf" srcId="{D57768F9-C18F-48D9-A07B-E009C56D511F}" destId="{940D7F1A-760C-4264-A70B-8786CBC55CD0}" srcOrd="2" destOrd="0" presId="urn:microsoft.com/office/officeart/2018/2/layout/IconCircleList"/>
    <dgm:cxn modelId="{3F39E334-B703-44A7-993C-748F10F95261}" type="presParOf" srcId="{940D7F1A-760C-4264-A70B-8786CBC55CD0}" destId="{15331888-4C8A-42E8-B739-0751E0AABCC4}" srcOrd="0" destOrd="0" presId="urn:microsoft.com/office/officeart/2018/2/layout/IconCircleList"/>
    <dgm:cxn modelId="{DEF3D5B4-5B03-458A-9D64-F1969FAB29F5}" type="presParOf" srcId="{940D7F1A-760C-4264-A70B-8786CBC55CD0}" destId="{8DB7F333-3C9A-4DF6-BB0B-AAA604933280}" srcOrd="1" destOrd="0" presId="urn:microsoft.com/office/officeart/2018/2/layout/IconCircleList"/>
    <dgm:cxn modelId="{0C557B74-36CE-4FE3-8E04-4CD8B61273EF}" type="presParOf" srcId="{940D7F1A-760C-4264-A70B-8786CBC55CD0}" destId="{2411AE92-0D67-4199-B77A-1E30F7F02390}" srcOrd="2" destOrd="0" presId="urn:microsoft.com/office/officeart/2018/2/layout/IconCircleList"/>
    <dgm:cxn modelId="{9054E90D-303B-470A-84C4-8D6CB62D5EF3}" type="presParOf" srcId="{940D7F1A-760C-4264-A70B-8786CBC55CD0}" destId="{18E2E5EE-5B00-45C7-B825-1D173EB8686A}" srcOrd="3" destOrd="0" presId="urn:microsoft.com/office/officeart/2018/2/layout/IconCircleList"/>
    <dgm:cxn modelId="{3C8DF0D1-CAF3-45D2-B184-1D7090760BD9}" type="presParOf" srcId="{D57768F9-C18F-48D9-A07B-E009C56D511F}" destId="{D8535CC3-E349-46B1-BEFC-D59EE42CFD60}" srcOrd="3" destOrd="0" presId="urn:microsoft.com/office/officeart/2018/2/layout/IconCircleList"/>
    <dgm:cxn modelId="{555E5F32-41F8-4036-B408-BFF433181B7D}" type="presParOf" srcId="{D57768F9-C18F-48D9-A07B-E009C56D511F}" destId="{A08A315B-9188-4112-B75E-768F81D9B7C3}" srcOrd="4" destOrd="0" presId="urn:microsoft.com/office/officeart/2018/2/layout/IconCircleList"/>
    <dgm:cxn modelId="{0E342F06-52A1-4F4C-89E2-6952D94E3EDC}" type="presParOf" srcId="{A08A315B-9188-4112-B75E-768F81D9B7C3}" destId="{593C5939-152F-497C-BE9B-1AF35624EA4B}" srcOrd="0" destOrd="0" presId="urn:microsoft.com/office/officeart/2018/2/layout/IconCircleList"/>
    <dgm:cxn modelId="{E2CEA43D-BB3F-4234-8334-E53F731D8E0F}" type="presParOf" srcId="{A08A315B-9188-4112-B75E-768F81D9B7C3}" destId="{FC8FF60A-9CC3-46AC-A752-9E23E9192D02}" srcOrd="1" destOrd="0" presId="urn:microsoft.com/office/officeart/2018/2/layout/IconCircleList"/>
    <dgm:cxn modelId="{7268C263-9F75-4FD7-826E-249D0F33FF37}" type="presParOf" srcId="{A08A315B-9188-4112-B75E-768F81D9B7C3}" destId="{300FFED0-0ADC-40C0-A228-2AC1A8D83781}" srcOrd="2" destOrd="0" presId="urn:microsoft.com/office/officeart/2018/2/layout/IconCircleList"/>
    <dgm:cxn modelId="{17863D8E-F019-4DF1-9908-21F850ACB06F}" type="presParOf" srcId="{A08A315B-9188-4112-B75E-768F81D9B7C3}" destId="{CCEB0841-687A-44F8-9E51-B940B5E48233}" srcOrd="3" destOrd="0" presId="urn:microsoft.com/office/officeart/2018/2/layout/IconCircleList"/>
    <dgm:cxn modelId="{8A742DBD-0A83-49EB-95C9-F1C0D25C40CE}" type="presParOf" srcId="{D57768F9-C18F-48D9-A07B-E009C56D511F}" destId="{7482DFC0-71CC-446A-8091-079A14A3E837}" srcOrd="5" destOrd="0" presId="urn:microsoft.com/office/officeart/2018/2/layout/IconCircleList"/>
    <dgm:cxn modelId="{A0A369E1-1DD5-47B3-8988-8BDD54A03BE5}" type="presParOf" srcId="{D57768F9-C18F-48D9-A07B-E009C56D511F}" destId="{AA8A44F6-30C5-4A66-8338-5A7CC176E7EE}" srcOrd="6" destOrd="0" presId="urn:microsoft.com/office/officeart/2018/2/layout/IconCircleList"/>
    <dgm:cxn modelId="{E3045D4C-D862-4545-BA09-4FD0FBCBBC8C}" type="presParOf" srcId="{AA8A44F6-30C5-4A66-8338-5A7CC176E7EE}" destId="{6C86FF96-C87C-4F78-8F54-C50A1CB9BD67}" srcOrd="0" destOrd="0" presId="urn:microsoft.com/office/officeart/2018/2/layout/IconCircleList"/>
    <dgm:cxn modelId="{9B6919E6-D787-476D-97C1-2B73F799AEA9}" type="presParOf" srcId="{AA8A44F6-30C5-4A66-8338-5A7CC176E7EE}" destId="{C7C8EEDC-FD85-4275-80F2-15AA66FD8D68}" srcOrd="1" destOrd="0" presId="urn:microsoft.com/office/officeart/2018/2/layout/IconCircleList"/>
    <dgm:cxn modelId="{174C3807-34E7-4961-9B55-7CAC0D87887B}" type="presParOf" srcId="{AA8A44F6-30C5-4A66-8338-5A7CC176E7EE}" destId="{5ED83A54-EA7D-4D98-A85F-E40E5FADA7C9}" srcOrd="2" destOrd="0" presId="urn:microsoft.com/office/officeart/2018/2/layout/IconCircleList"/>
    <dgm:cxn modelId="{E7BDDF35-304D-4869-BA21-697EEAF477C2}" type="presParOf" srcId="{AA8A44F6-30C5-4A66-8338-5A7CC176E7EE}" destId="{3C19BA98-FA0A-47FA-A0A5-92F2C24DA416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488884-02B2-4459-9A1C-5DFF3BDE6FA8}">
      <dsp:nvSpPr>
        <dsp:cNvPr id="0" name=""/>
        <dsp:cNvSpPr/>
      </dsp:nvSpPr>
      <dsp:spPr>
        <a:xfrm>
          <a:off x="0" y="431616"/>
          <a:ext cx="2561209" cy="153672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• Revisar modelo baseline (Regressão Logística).</a:t>
          </a:r>
        </a:p>
      </dsp:txBody>
      <dsp:txXfrm>
        <a:off x="0" y="431616"/>
        <a:ext cx="2561209" cy="1536725"/>
      </dsp:txXfrm>
    </dsp:sp>
    <dsp:sp modelId="{889E2009-2F37-433F-AA33-BFBF51727D23}">
      <dsp:nvSpPr>
        <dsp:cNvPr id="0" name=""/>
        <dsp:cNvSpPr/>
      </dsp:nvSpPr>
      <dsp:spPr>
        <a:xfrm>
          <a:off x="2817330" y="431616"/>
          <a:ext cx="2561209" cy="1536725"/>
        </a:xfrm>
        <a:prstGeom prst="rect">
          <a:avLst/>
        </a:prstGeom>
        <a:solidFill>
          <a:schemeClr val="accent2">
            <a:hueOff val="1170380"/>
            <a:satOff val="-1460"/>
            <a:lumOff val="34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• Explorar algoritmos avançados: Random Forest, Gradient Boosting, XGBoost.</a:t>
          </a:r>
        </a:p>
      </dsp:txBody>
      <dsp:txXfrm>
        <a:off x="2817330" y="431616"/>
        <a:ext cx="2561209" cy="1536725"/>
      </dsp:txXfrm>
    </dsp:sp>
    <dsp:sp modelId="{FBFD5FE4-2B16-4243-9BF5-5A53AB89EFF7}">
      <dsp:nvSpPr>
        <dsp:cNvPr id="0" name=""/>
        <dsp:cNvSpPr/>
      </dsp:nvSpPr>
      <dsp:spPr>
        <a:xfrm>
          <a:off x="5634661" y="431616"/>
          <a:ext cx="2561209" cy="1536725"/>
        </a:xfrm>
        <a:prstGeom prst="rect">
          <a:avLst/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• Avaliar modelos com métricas específicas.</a:t>
          </a:r>
        </a:p>
      </dsp:txBody>
      <dsp:txXfrm>
        <a:off x="5634661" y="431616"/>
        <a:ext cx="2561209" cy="1536725"/>
      </dsp:txXfrm>
    </dsp:sp>
    <dsp:sp modelId="{4B0673F2-EFBD-4978-9231-BADC37809762}">
      <dsp:nvSpPr>
        <dsp:cNvPr id="0" name=""/>
        <dsp:cNvSpPr/>
      </dsp:nvSpPr>
      <dsp:spPr>
        <a:xfrm>
          <a:off x="1408665" y="2224462"/>
          <a:ext cx="2561209" cy="1536725"/>
        </a:xfrm>
        <a:prstGeom prst="rect">
          <a:avLst/>
        </a:prstGeom>
        <a:solidFill>
          <a:schemeClr val="accent2">
            <a:hueOff val="3511139"/>
            <a:satOff val="-4379"/>
            <a:lumOff val="103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• Analisar matriz de confusão e curva ROC.</a:t>
          </a:r>
        </a:p>
      </dsp:txBody>
      <dsp:txXfrm>
        <a:off x="1408665" y="2224462"/>
        <a:ext cx="2561209" cy="1536725"/>
      </dsp:txXfrm>
    </dsp:sp>
    <dsp:sp modelId="{D432E3CB-DFCD-4553-9793-48E486BDDB9E}">
      <dsp:nvSpPr>
        <dsp:cNvPr id="0" name=""/>
        <dsp:cNvSpPr/>
      </dsp:nvSpPr>
      <dsp:spPr>
        <a:xfrm>
          <a:off x="4225995" y="2224462"/>
          <a:ext cx="2561209" cy="1536725"/>
        </a:xfrm>
        <a:prstGeom prst="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• Comparar modelos e discutir generalização.</a:t>
          </a:r>
        </a:p>
      </dsp:txBody>
      <dsp:txXfrm>
        <a:off x="4225995" y="2224462"/>
        <a:ext cx="2561209" cy="1536725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C08633-9A16-4489-B38F-34FB614BA9B8}">
      <dsp:nvSpPr>
        <dsp:cNvPr id="0" name=""/>
        <dsp:cNvSpPr/>
      </dsp:nvSpPr>
      <dsp:spPr>
        <a:xfrm>
          <a:off x="616935" y="1100"/>
          <a:ext cx="921683" cy="92168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FF7CE1-6F28-48A3-BF68-21604BD9773E}">
      <dsp:nvSpPr>
        <dsp:cNvPr id="0" name=""/>
        <dsp:cNvSpPr/>
      </dsp:nvSpPr>
      <dsp:spPr>
        <a:xfrm>
          <a:off x="810488" y="194654"/>
          <a:ext cx="534576" cy="53457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C26B45-3805-45F9-ACF3-785B164460DD}">
      <dsp:nvSpPr>
        <dsp:cNvPr id="0" name=""/>
        <dsp:cNvSpPr/>
      </dsp:nvSpPr>
      <dsp:spPr>
        <a:xfrm>
          <a:off x="1736122" y="1100"/>
          <a:ext cx="2172539" cy="9216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1. Treine um Random Forest no dataset de fraude.</a:t>
          </a:r>
        </a:p>
      </dsp:txBody>
      <dsp:txXfrm>
        <a:off x="1736122" y="1100"/>
        <a:ext cx="2172539" cy="921683"/>
      </dsp:txXfrm>
    </dsp:sp>
    <dsp:sp modelId="{718F8427-4C2C-4343-A531-4C0307B1EEE1}">
      <dsp:nvSpPr>
        <dsp:cNvPr id="0" name=""/>
        <dsp:cNvSpPr/>
      </dsp:nvSpPr>
      <dsp:spPr>
        <a:xfrm>
          <a:off x="4287209" y="1100"/>
          <a:ext cx="921683" cy="92168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D51846-DB44-4634-999E-1563052D06C8}">
      <dsp:nvSpPr>
        <dsp:cNvPr id="0" name=""/>
        <dsp:cNvSpPr/>
      </dsp:nvSpPr>
      <dsp:spPr>
        <a:xfrm>
          <a:off x="4480763" y="194654"/>
          <a:ext cx="534576" cy="53457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DAB600-FA7E-469F-8CC1-658246EA1B6E}">
      <dsp:nvSpPr>
        <dsp:cNvPr id="0" name=""/>
        <dsp:cNvSpPr/>
      </dsp:nvSpPr>
      <dsp:spPr>
        <a:xfrm>
          <a:off x="5406396" y="1100"/>
          <a:ext cx="2172539" cy="9216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2. Treine um Gradient Boosting.</a:t>
          </a:r>
        </a:p>
      </dsp:txBody>
      <dsp:txXfrm>
        <a:off x="5406396" y="1100"/>
        <a:ext cx="2172539" cy="921683"/>
      </dsp:txXfrm>
    </dsp:sp>
    <dsp:sp modelId="{0D5CC187-465A-4A34-85CB-2C4DD1244DF2}">
      <dsp:nvSpPr>
        <dsp:cNvPr id="0" name=""/>
        <dsp:cNvSpPr/>
      </dsp:nvSpPr>
      <dsp:spPr>
        <a:xfrm>
          <a:off x="616935" y="1635560"/>
          <a:ext cx="921683" cy="921683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BDA066-1F9D-4A73-B91E-77FA02F38919}">
      <dsp:nvSpPr>
        <dsp:cNvPr id="0" name=""/>
        <dsp:cNvSpPr/>
      </dsp:nvSpPr>
      <dsp:spPr>
        <a:xfrm>
          <a:off x="810488" y="1829114"/>
          <a:ext cx="534576" cy="53457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FABB43-77D7-4E1D-935C-5E384853C76A}">
      <dsp:nvSpPr>
        <dsp:cNvPr id="0" name=""/>
        <dsp:cNvSpPr/>
      </dsp:nvSpPr>
      <dsp:spPr>
        <a:xfrm>
          <a:off x="1736122" y="1635560"/>
          <a:ext cx="2172539" cy="9216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3. Treine um XGBoost.</a:t>
          </a:r>
        </a:p>
      </dsp:txBody>
      <dsp:txXfrm>
        <a:off x="1736122" y="1635560"/>
        <a:ext cx="2172539" cy="921683"/>
      </dsp:txXfrm>
    </dsp:sp>
    <dsp:sp modelId="{B7C4D891-0753-4C58-AF75-87ABB9B9105C}">
      <dsp:nvSpPr>
        <dsp:cNvPr id="0" name=""/>
        <dsp:cNvSpPr/>
      </dsp:nvSpPr>
      <dsp:spPr>
        <a:xfrm>
          <a:off x="4287209" y="1635560"/>
          <a:ext cx="921683" cy="921683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50627E-C937-451E-9999-CE31954BF0A0}">
      <dsp:nvSpPr>
        <dsp:cNvPr id="0" name=""/>
        <dsp:cNvSpPr/>
      </dsp:nvSpPr>
      <dsp:spPr>
        <a:xfrm>
          <a:off x="4480763" y="1829114"/>
          <a:ext cx="534576" cy="53457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B2C708-3D00-4643-99F2-1B388F3853DC}">
      <dsp:nvSpPr>
        <dsp:cNvPr id="0" name=""/>
        <dsp:cNvSpPr/>
      </dsp:nvSpPr>
      <dsp:spPr>
        <a:xfrm>
          <a:off x="5406396" y="1635560"/>
          <a:ext cx="2172539" cy="9216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4. Compare as métricas (precision, recall, F1, AUC).</a:t>
          </a:r>
        </a:p>
      </dsp:txBody>
      <dsp:txXfrm>
        <a:off x="5406396" y="1635560"/>
        <a:ext cx="2172539" cy="921683"/>
      </dsp:txXfrm>
    </dsp:sp>
    <dsp:sp modelId="{44F60A2F-04BF-46BB-B731-57D4DC14702A}">
      <dsp:nvSpPr>
        <dsp:cNvPr id="0" name=""/>
        <dsp:cNvSpPr/>
      </dsp:nvSpPr>
      <dsp:spPr>
        <a:xfrm>
          <a:off x="616935" y="3270020"/>
          <a:ext cx="921683" cy="921683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E493EF-FFC9-4EB2-8447-0F4511C26B32}">
      <dsp:nvSpPr>
        <dsp:cNvPr id="0" name=""/>
        <dsp:cNvSpPr/>
      </dsp:nvSpPr>
      <dsp:spPr>
        <a:xfrm>
          <a:off x="810488" y="3463574"/>
          <a:ext cx="534576" cy="53457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5C5867-7C02-430E-B903-26C38EAF7A40}">
      <dsp:nvSpPr>
        <dsp:cNvPr id="0" name=""/>
        <dsp:cNvSpPr/>
      </dsp:nvSpPr>
      <dsp:spPr>
        <a:xfrm>
          <a:off x="1736122" y="3270020"/>
          <a:ext cx="2172539" cy="9216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5. Gere a curva ROC de cada modelo e interprete resultados.</a:t>
          </a:r>
        </a:p>
      </dsp:txBody>
      <dsp:txXfrm>
        <a:off x="1736122" y="3270020"/>
        <a:ext cx="2172539" cy="921683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D5F55D-079D-4878-9366-8140253D0F4D}">
      <dsp:nvSpPr>
        <dsp:cNvPr id="0" name=""/>
        <dsp:cNvSpPr/>
      </dsp:nvSpPr>
      <dsp:spPr>
        <a:xfrm>
          <a:off x="376435" y="764702"/>
          <a:ext cx="1098000" cy="1098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5BF93C-AF69-4031-9EFC-EDA254419110}">
      <dsp:nvSpPr>
        <dsp:cNvPr id="0" name=""/>
        <dsp:cNvSpPr/>
      </dsp:nvSpPr>
      <dsp:spPr>
        <a:xfrm>
          <a:off x="610435" y="998702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9683DB-FA6E-448A-BF49-74BE5FD12AAC}">
      <dsp:nvSpPr>
        <dsp:cNvPr id="0" name=""/>
        <dsp:cNvSpPr/>
      </dsp:nvSpPr>
      <dsp:spPr>
        <a:xfrm>
          <a:off x="25435" y="22047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• Exploramos algoritmos mais robustos.</a:t>
          </a:r>
        </a:p>
      </dsp:txBody>
      <dsp:txXfrm>
        <a:off x="25435" y="2204702"/>
        <a:ext cx="1800000" cy="720000"/>
      </dsp:txXfrm>
    </dsp:sp>
    <dsp:sp modelId="{10D082D7-1578-44E6-8001-8CA0DB5A4EF3}">
      <dsp:nvSpPr>
        <dsp:cNvPr id="0" name=""/>
        <dsp:cNvSpPr/>
      </dsp:nvSpPr>
      <dsp:spPr>
        <a:xfrm>
          <a:off x="2491435" y="764702"/>
          <a:ext cx="1098000" cy="1098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9104C3-9833-4537-9E0F-729BB6D1C891}">
      <dsp:nvSpPr>
        <dsp:cNvPr id="0" name=""/>
        <dsp:cNvSpPr/>
      </dsp:nvSpPr>
      <dsp:spPr>
        <a:xfrm>
          <a:off x="2725435" y="998702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DA41CA-DD4C-4B3F-821D-E264B5B25B08}">
      <dsp:nvSpPr>
        <dsp:cNvPr id="0" name=""/>
        <dsp:cNvSpPr/>
      </dsp:nvSpPr>
      <dsp:spPr>
        <a:xfrm>
          <a:off x="2140435" y="22047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• Discutimos métricas específicas para fraude.</a:t>
          </a:r>
        </a:p>
      </dsp:txBody>
      <dsp:txXfrm>
        <a:off x="2140435" y="2204702"/>
        <a:ext cx="1800000" cy="720000"/>
      </dsp:txXfrm>
    </dsp:sp>
    <dsp:sp modelId="{41D1AE2A-807C-42CB-A0FB-7C0A05034805}">
      <dsp:nvSpPr>
        <dsp:cNvPr id="0" name=""/>
        <dsp:cNvSpPr/>
      </dsp:nvSpPr>
      <dsp:spPr>
        <a:xfrm>
          <a:off x="4606435" y="764702"/>
          <a:ext cx="1098000" cy="10980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7AD4B3-03FF-49EF-B25D-0C6C6EE603E3}">
      <dsp:nvSpPr>
        <dsp:cNvPr id="0" name=""/>
        <dsp:cNvSpPr/>
      </dsp:nvSpPr>
      <dsp:spPr>
        <a:xfrm>
          <a:off x="4840435" y="998702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167A3C-348A-45DF-8516-E5ADC901F11A}">
      <dsp:nvSpPr>
        <dsp:cNvPr id="0" name=""/>
        <dsp:cNvSpPr/>
      </dsp:nvSpPr>
      <dsp:spPr>
        <a:xfrm>
          <a:off x="4255435" y="22047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• Avaliamos curva ROC e matriz de confusão.</a:t>
          </a:r>
        </a:p>
      </dsp:txBody>
      <dsp:txXfrm>
        <a:off x="4255435" y="2204702"/>
        <a:ext cx="1800000" cy="720000"/>
      </dsp:txXfrm>
    </dsp:sp>
    <dsp:sp modelId="{14186C0C-0652-4CDA-9446-391EA876D989}">
      <dsp:nvSpPr>
        <dsp:cNvPr id="0" name=""/>
        <dsp:cNvSpPr/>
      </dsp:nvSpPr>
      <dsp:spPr>
        <a:xfrm>
          <a:off x="6721435" y="764702"/>
          <a:ext cx="1098000" cy="109800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1C2B90-484C-4C6B-A31A-2EC450B8859E}">
      <dsp:nvSpPr>
        <dsp:cNvPr id="0" name=""/>
        <dsp:cNvSpPr/>
      </dsp:nvSpPr>
      <dsp:spPr>
        <a:xfrm>
          <a:off x="6955435" y="998702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A4108F-3488-4D41-AEB7-DE6B779D1A1B}">
      <dsp:nvSpPr>
        <dsp:cNvPr id="0" name=""/>
        <dsp:cNvSpPr/>
      </dsp:nvSpPr>
      <dsp:spPr>
        <a:xfrm>
          <a:off x="6370435" y="22047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• Próxima aula: otimização de hiperparâmetros e deployment.</a:t>
          </a:r>
        </a:p>
      </dsp:txBody>
      <dsp:txXfrm>
        <a:off x="6370435" y="2204702"/>
        <a:ext cx="180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A905BE-0DE4-4B31-B583-C67D28365CDA}">
      <dsp:nvSpPr>
        <dsp:cNvPr id="0" name=""/>
        <dsp:cNvSpPr/>
      </dsp:nvSpPr>
      <dsp:spPr>
        <a:xfrm>
          <a:off x="827085" y="211"/>
          <a:ext cx="965039" cy="96503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DB2707-7037-43B9-A3B5-84F5B773F5C2}">
      <dsp:nvSpPr>
        <dsp:cNvPr id="0" name=""/>
        <dsp:cNvSpPr/>
      </dsp:nvSpPr>
      <dsp:spPr>
        <a:xfrm>
          <a:off x="1032749" y="205875"/>
          <a:ext cx="553710" cy="55371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DA07FD-D53E-43C3-AB7B-00EA47C35540}">
      <dsp:nvSpPr>
        <dsp:cNvPr id="0" name=""/>
        <dsp:cNvSpPr/>
      </dsp:nvSpPr>
      <dsp:spPr>
        <a:xfrm>
          <a:off x="518589" y="1265836"/>
          <a:ext cx="1582031" cy="632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A Regressão Logística foi utilizada como ponto de partida.</a:t>
          </a:r>
        </a:p>
      </dsp:txBody>
      <dsp:txXfrm>
        <a:off x="518589" y="1265836"/>
        <a:ext cx="1582031" cy="632812"/>
      </dsp:txXfrm>
    </dsp:sp>
    <dsp:sp modelId="{C0286380-6C1F-4D8D-99CB-3929535AF5EA}">
      <dsp:nvSpPr>
        <dsp:cNvPr id="0" name=""/>
        <dsp:cNvSpPr/>
      </dsp:nvSpPr>
      <dsp:spPr>
        <a:xfrm>
          <a:off x="2685972" y="211"/>
          <a:ext cx="965039" cy="96503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8DF80E-AE00-4802-A57E-07A34DC4BA8E}">
      <dsp:nvSpPr>
        <dsp:cNvPr id="0" name=""/>
        <dsp:cNvSpPr/>
      </dsp:nvSpPr>
      <dsp:spPr>
        <a:xfrm>
          <a:off x="2891636" y="205875"/>
          <a:ext cx="553710" cy="55371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96B7C6-995B-42AA-9C00-B9C8F705CCAB}">
      <dsp:nvSpPr>
        <dsp:cNvPr id="0" name=""/>
        <dsp:cNvSpPr/>
      </dsp:nvSpPr>
      <dsp:spPr>
        <a:xfrm>
          <a:off x="2377476" y="1265836"/>
          <a:ext cx="1582031" cy="632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✔ Pontos fortes:</a:t>
          </a:r>
        </a:p>
      </dsp:txBody>
      <dsp:txXfrm>
        <a:off x="2377476" y="1265836"/>
        <a:ext cx="1582031" cy="632812"/>
      </dsp:txXfrm>
    </dsp:sp>
    <dsp:sp modelId="{43766291-B662-4247-BF3A-61419F88BE14}">
      <dsp:nvSpPr>
        <dsp:cNvPr id="0" name=""/>
        <dsp:cNvSpPr/>
      </dsp:nvSpPr>
      <dsp:spPr>
        <a:xfrm>
          <a:off x="4544859" y="211"/>
          <a:ext cx="965039" cy="96503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191960-31AD-49F2-863D-4ECBBA21831F}">
      <dsp:nvSpPr>
        <dsp:cNvPr id="0" name=""/>
        <dsp:cNvSpPr/>
      </dsp:nvSpPr>
      <dsp:spPr>
        <a:xfrm>
          <a:off x="4750523" y="205875"/>
          <a:ext cx="553710" cy="55371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727C1F-31B6-4F8C-BA78-6618A3F6C323}">
      <dsp:nvSpPr>
        <dsp:cNvPr id="0" name=""/>
        <dsp:cNvSpPr/>
      </dsp:nvSpPr>
      <dsp:spPr>
        <a:xfrm>
          <a:off x="4236363" y="1265836"/>
          <a:ext cx="1582031" cy="632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- Simplicidade e interpretabilidade.</a:t>
          </a:r>
        </a:p>
      </dsp:txBody>
      <dsp:txXfrm>
        <a:off x="4236363" y="1265836"/>
        <a:ext cx="1582031" cy="632812"/>
      </dsp:txXfrm>
    </dsp:sp>
    <dsp:sp modelId="{521F4878-9AAE-4DB4-B428-94E797B7CA60}">
      <dsp:nvSpPr>
        <dsp:cNvPr id="0" name=""/>
        <dsp:cNvSpPr/>
      </dsp:nvSpPr>
      <dsp:spPr>
        <a:xfrm>
          <a:off x="6403746" y="211"/>
          <a:ext cx="965039" cy="96503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CBEDC4-4F37-43A5-8168-074B5424298B}">
      <dsp:nvSpPr>
        <dsp:cNvPr id="0" name=""/>
        <dsp:cNvSpPr/>
      </dsp:nvSpPr>
      <dsp:spPr>
        <a:xfrm>
          <a:off x="6609410" y="205875"/>
          <a:ext cx="553710" cy="55371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E278FA-5AE1-414A-B381-ACC717A8E1EF}">
      <dsp:nvSpPr>
        <dsp:cNvPr id="0" name=""/>
        <dsp:cNvSpPr/>
      </dsp:nvSpPr>
      <dsp:spPr>
        <a:xfrm>
          <a:off x="6095249" y="1265836"/>
          <a:ext cx="1582031" cy="632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- Boa em dados balanceados.</a:t>
          </a:r>
        </a:p>
      </dsp:txBody>
      <dsp:txXfrm>
        <a:off x="6095249" y="1265836"/>
        <a:ext cx="1582031" cy="632812"/>
      </dsp:txXfrm>
    </dsp:sp>
    <dsp:sp modelId="{2AFA6731-D579-4339-97B9-0C92F63FE58A}">
      <dsp:nvSpPr>
        <dsp:cNvPr id="0" name=""/>
        <dsp:cNvSpPr/>
      </dsp:nvSpPr>
      <dsp:spPr>
        <a:xfrm>
          <a:off x="1756529" y="2294156"/>
          <a:ext cx="965039" cy="965039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C39CE1-8F7A-455D-A0F2-103D3FFB77FE}">
      <dsp:nvSpPr>
        <dsp:cNvPr id="0" name=""/>
        <dsp:cNvSpPr/>
      </dsp:nvSpPr>
      <dsp:spPr>
        <a:xfrm>
          <a:off x="1962193" y="2499820"/>
          <a:ext cx="553710" cy="55371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80F9C8-4F29-4B1B-B9AE-660306061FC1}">
      <dsp:nvSpPr>
        <dsp:cNvPr id="0" name=""/>
        <dsp:cNvSpPr/>
      </dsp:nvSpPr>
      <dsp:spPr>
        <a:xfrm>
          <a:off x="1448033" y="3559781"/>
          <a:ext cx="1582031" cy="632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✘ Limitações:</a:t>
          </a:r>
        </a:p>
      </dsp:txBody>
      <dsp:txXfrm>
        <a:off x="1448033" y="3559781"/>
        <a:ext cx="1582031" cy="632812"/>
      </dsp:txXfrm>
    </dsp:sp>
    <dsp:sp modelId="{F507D7F9-2533-43D5-A78D-3A730DE69AD9}">
      <dsp:nvSpPr>
        <dsp:cNvPr id="0" name=""/>
        <dsp:cNvSpPr/>
      </dsp:nvSpPr>
      <dsp:spPr>
        <a:xfrm>
          <a:off x="3615415" y="2294156"/>
          <a:ext cx="965039" cy="96503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0414E5-03C2-4387-A5CD-2B943D86C0AA}">
      <dsp:nvSpPr>
        <dsp:cNvPr id="0" name=""/>
        <dsp:cNvSpPr/>
      </dsp:nvSpPr>
      <dsp:spPr>
        <a:xfrm>
          <a:off x="3821080" y="2499820"/>
          <a:ext cx="553710" cy="553710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742F67-B85D-4A54-9914-94B0F0965745}">
      <dsp:nvSpPr>
        <dsp:cNvPr id="0" name=""/>
        <dsp:cNvSpPr/>
      </dsp:nvSpPr>
      <dsp:spPr>
        <a:xfrm>
          <a:off x="3306919" y="3559781"/>
          <a:ext cx="1582031" cy="632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- Dificuldade em capturar relações não lineares.</a:t>
          </a:r>
        </a:p>
      </dsp:txBody>
      <dsp:txXfrm>
        <a:off x="3306919" y="3559781"/>
        <a:ext cx="1582031" cy="632812"/>
      </dsp:txXfrm>
    </dsp:sp>
    <dsp:sp modelId="{26273470-0EC1-4863-B8C5-782E27439289}">
      <dsp:nvSpPr>
        <dsp:cNvPr id="0" name=""/>
        <dsp:cNvSpPr/>
      </dsp:nvSpPr>
      <dsp:spPr>
        <a:xfrm>
          <a:off x="5474302" y="2294156"/>
          <a:ext cx="965039" cy="96503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C5916A-BBC1-4021-90E6-B564C1539DC7}">
      <dsp:nvSpPr>
        <dsp:cNvPr id="0" name=""/>
        <dsp:cNvSpPr/>
      </dsp:nvSpPr>
      <dsp:spPr>
        <a:xfrm>
          <a:off x="5679966" y="2499820"/>
          <a:ext cx="553710" cy="553710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5EFBD1-18C9-487C-B40E-3591D8ABD5A5}">
      <dsp:nvSpPr>
        <dsp:cNvPr id="0" name=""/>
        <dsp:cNvSpPr/>
      </dsp:nvSpPr>
      <dsp:spPr>
        <a:xfrm>
          <a:off x="5165806" y="3559781"/>
          <a:ext cx="1582031" cy="632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- Desempenho limitado em datasets complexos.</a:t>
          </a:r>
        </a:p>
      </dsp:txBody>
      <dsp:txXfrm>
        <a:off x="5165806" y="3559781"/>
        <a:ext cx="1582031" cy="63281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6913BA-A6EC-4740-A0AB-3178200BEEF2}">
      <dsp:nvSpPr>
        <dsp:cNvPr id="0" name=""/>
        <dsp:cNvSpPr/>
      </dsp:nvSpPr>
      <dsp:spPr>
        <a:xfrm>
          <a:off x="0" y="431616"/>
          <a:ext cx="2561209" cy="153672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• Conjunto de Árvores de Decisão.</a:t>
          </a:r>
        </a:p>
      </dsp:txBody>
      <dsp:txXfrm>
        <a:off x="0" y="431616"/>
        <a:ext cx="2561209" cy="1536725"/>
      </dsp:txXfrm>
    </dsp:sp>
    <dsp:sp modelId="{3294661E-9E0F-4C81-9B19-A31BC9CA5B87}">
      <dsp:nvSpPr>
        <dsp:cNvPr id="0" name=""/>
        <dsp:cNvSpPr/>
      </dsp:nvSpPr>
      <dsp:spPr>
        <a:xfrm>
          <a:off x="2817330" y="431616"/>
          <a:ext cx="2561209" cy="1536725"/>
        </a:xfrm>
        <a:prstGeom prst="rect">
          <a:avLst/>
        </a:prstGeom>
        <a:solidFill>
          <a:schemeClr val="accent2">
            <a:hueOff val="936304"/>
            <a:satOff val="-1168"/>
            <a:lumOff val="27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• Treina múltiplas árvores em subconjuntos de dados.</a:t>
          </a:r>
        </a:p>
      </dsp:txBody>
      <dsp:txXfrm>
        <a:off x="2817330" y="431616"/>
        <a:ext cx="2561209" cy="1536725"/>
      </dsp:txXfrm>
    </dsp:sp>
    <dsp:sp modelId="{6B7CEC54-9FC5-4A2F-B3F3-A673AE83BB7E}">
      <dsp:nvSpPr>
        <dsp:cNvPr id="0" name=""/>
        <dsp:cNvSpPr/>
      </dsp:nvSpPr>
      <dsp:spPr>
        <a:xfrm>
          <a:off x="5634661" y="431616"/>
          <a:ext cx="2561209" cy="1536725"/>
        </a:xfrm>
        <a:prstGeom prst="rect">
          <a:avLst/>
        </a:prstGeom>
        <a:solidFill>
          <a:schemeClr val="accent2">
            <a:hueOff val="1872608"/>
            <a:satOff val="-2336"/>
            <a:lumOff val="54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• Predição final por votação majoritária.</a:t>
          </a:r>
        </a:p>
      </dsp:txBody>
      <dsp:txXfrm>
        <a:off x="5634661" y="431616"/>
        <a:ext cx="2561209" cy="1536725"/>
      </dsp:txXfrm>
    </dsp:sp>
    <dsp:sp modelId="{433C1ADC-7B66-49E6-BCEA-61FEE8A0ADF3}">
      <dsp:nvSpPr>
        <dsp:cNvPr id="0" name=""/>
        <dsp:cNvSpPr/>
      </dsp:nvSpPr>
      <dsp:spPr>
        <a:xfrm>
          <a:off x="0" y="2224462"/>
          <a:ext cx="2561209" cy="1536725"/>
        </a:xfrm>
        <a:prstGeom prst="rect">
          <a:avLst/>
        </a:prstGeom>
        <a:solidFill>
          <a:schemeClr val="accent2">
            <a:hueOff val="2808911"/>
            <a:satOff val="-3503"/>
            <a:lumOff val="82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• Vantagens:</a:t>
          </a:r>
        </a:p>
      </dsp:txBody>
      <dsp:txXfrm>
        <a:off x="0" y="2224462"/>
        <a:ext cx="2561209" cy="1536725"/>
      </dsp:txXfrm>
    </dsp:sp>
    <dsp:sp modelId="{04343493-BA33-4013-97CE-3F626ACFD183}">
      <dsp:nvSpPr>
        <dsp:cNvPr id="0" name=""/>
        <dsp:cNvSpPr/>
      </dsp:nvSpPr>
      <dsp:spPr>
        <a:xfrm>
          <a:off x="2817330" y="2224462"/>
          <a:ext cx="2561209" cy="1536725"/>
        </a:xfrm>
        <a:prstGeom prst="rect">
          <a:avLst/>
        </a:prstGeom>
        <a:solidFill>
          <a:schemeClr val="accent2">
            <a:hueOff val="3745215"/>
            <a:satOff val="-4671"/>
            <a:lumOff val="109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- Robusto contra overfitting.</a:t>
          </a:r>
        </a:p>
      </dsp:txBody>
      <dsp:txXfrm>
        <a:off x="2817330" y="2224462"/>
        <a:ext cx="2561209" cy="1536725"/>
      </dsp:txXfrm>
    </dsp:sp>
    <dsp:sp modelId="{0DD0CE7A-40C5-447D-9050-BF6A2E6B328D}">
      <dsp:nvSpPr>
        <dsp:cNvPr id="0" name=""/>
        <dsp:cNvSpPr/>
      </dsp:nvSpPr>
      <dsp:spPr>
        <a:xfrm>
          <a:off x="5634661" y="2224462"/>
          <a:ext cx="2561209" cy="1536725"/>
        </a:xfrm>
        <a:prstGeom prst="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- Funciona bem em dados desbalanceados.</a:t>
          </a:r>
        </a:p>
      </dsp:txBody>
      <dsp:txXfrm>
        <a:off x="5634661" y="2224462"/>
        <a:ext cx="2561209" cy="153672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1118DD-D8C7-4EE8-839F-227CBF096DAA}">
      <dsp:nvSpPr>
        <dsp:cNvPr id="0" name=""/>
        <dsp:cNvSpPr/>
      </dsp:nvSpPr>
      <dsp:spPr>
        <a:xfrm>
          <a:off x="749153" y="3413"/>
          <a:ext cx="2092988" cy="125579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• Método baseado em boosting.</a:t>
          </a:r>
        </a:p>
      </dsp:txBody>
      <dsp:txXfrm>
        <a:off x="749153" y="3413"/>
        <a:ext cx="2092988" cy="1255793"/>
      </dsp:txXfrm>
    </dsp:sp>
    <dsp:sp modelId="{D10B0CAB-BF76-465A-AEE1-C64FB40CA2D8}">
      <dsp:nvSpPr>
        <dsp:cNvPr id="0" name=""/>
        <dsp:cNvSpPr/>
      </dsp:nvSpPr>
      <dsp:spPr>
        <a:xfrm>
          <a:off x="3051441" y="3413"/>
          <a:ext cx="2092988" cy="1255793"/>
        </a:xfrm>
        <a:prstGeom prst="rect">
          <a:avLst/>
        </a:prstGeom>
        <a:solidFill>
          <a:schemeClr val="accent2">
            <a:hueOff val="780253"/>
            <a:satOff val="-973"/>
            <a:lumOff val="22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• Cada nova árvore corrige erros da anterior.</a:t>
          </a:r>
        </a:p>
      </dsp:txBody>
      <dsp:txXfrm>
        <a:off x="3051441" y="3413"/>
        <a:ext cx="2092988" cy="1255793"/>
      </dsp:txXfrm>
    </dsp:sp>
    <dsp:sp modelId="{BCD77759-7B58-4985-9BF8-459991E09509}">
      <dsp:nvSpPr>
        <dsp:cNvPr id="0" name=""/>
        <dsp:cNvSpPr/>
      </dsp:nvSpPr>
      <dsp:spPr>
        <a:xfrm>
          <a:off x="5353728" y="3413"/>
          <a:ext cx="2092988" cy="1255793"/>
        </a:xfrm>
        <a:prstGeom prst="rect">
          <a:avLst/>
        </a:prstGeom>
        <a:solidFill>
          <a:schemeClr val="accent2">
            <a:hueOff val="1560506"/>
            <a:satOff val="-1946"/>
            <a:lumOff val="45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• Maior precisão em relação ao Random Forest.</a:t>
          </a:r>
        </a:p>
      </dsp:txBody>
      <dsp:txXfrm>
        <a:off x="5353728" y="3413"/>
        <a:ext cx="2092988" cy="1255793"/>
      </dsp:txXfrm>
    </dsp:sp>
    <dsp:sp modelId="{90A509FE-197B-409A-ABA6-812D10D92893}">
      <dsp:nvSpPr>
        <dsp:cNvPr id="0" name=""/>
        <dsp:cNvSpPr/>
      </dsp:nvSpPr>
      <dsp:spPr>
        <a:xfrm>
          <a:off x="749153" y="1468505"/>
          <a:ext cx="2092988" cy="1255793"/>
        </a:xfrm>
        <a:prstGeom prst="rect">
          <a:avLst/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• Necessita ajuste fino de hiperparâmetros:</a:t>
          </a:r>
        </a:p>
      </dsp:txBody>
      <dsp:txXfrm>
        <a:off x="749153" y="1468505"/>
        <a:ext cx="2092988" cy="1255793"/>
      </dsp:txXfrm>
    </dsp:sp>
    <dsp:sp modelId="{A3CA7A35-854A-4E67-94D9-566DFC216DB2}">
      <dsp:nvSpPr>
        <dsp:cNvPr id="0" name=""/>
        <dsp:cNvSpPr/>
      </dsp:nvSpPr>
      <dsp:spPr>
        <a:xfrm>
          <a:off x="3051441" y="1468505"/>
          <a:ext cx="2092988" cy="1255793"/>
        </a:xfrm>
        <a:prstGeom prst="rect">
          <a:avLst/>
        </a:prstGeom>
        <a:solidFill>
          <a:schemeClr val="accent2">
            <a:hueOff val="3121013"/>
            <a:satOff val="-3893"/>
            <a:lumOff val="9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- n_estimators</a:t>
          </a:r>
        </a:p>
      </dsp:txBody>
      <dsp:txXfrm>
        <a:off x="3051441" y="1468505"/>
        <a:ext cx="2092988" cy="1255793"/>
      </dsp:txXfrm>
    </dsp:sp>
    <dsp:sp modelId="{472456AB-F983-46A2-8FDB-A481D9112465}">
      <dsp:nvSpPr>
        <dsp:cNvPr id="0" name=""/>
        <dsp:cNvSpPr/>
      </dsp:nvSpPr>
      <dsp:spPr>
        <a:xfrm>
          <a:off x="5353728" y="1468505"/>
          <a:ext cx="2092988" cy="1255793"/>
        </a:xfrm>
        <a:prstGeom prst="rect">
          <a:avLst/>
        </a:prstGeom>
        <a:solidFill>
          <a:schemeClr val="accent2">
            <a:hueOff val="3901266"/>
            <a:satOff val="-4866"/>
            <a:lumOff val="114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- learning_rate</a:t>
          </a:r>
        </a:p>
      </dsp:txBody>
      <dsp:txXfrm>
        <a:off x="5353728" y="1468505"/>
        <a:ext cx="2092988" cy="1255793"/>
      </dsp:txXfrm>
    </dsp:sp>
    <dsp:sp modelId="{EA512462-2741-407E-80D6-B3EAC38F550B}">
      <dsp:nvSpPr>
        <dsp:cNvPr id="0" name=""/>
        <dsp:cNvSpPr/>
      </dsp:nvSpPr>
      <dsp:spPr>
        <a:xfrm>
          <a:off x="3051441" y="2933597"/>
          <a:ext cx="2092988" cy="1255793"/>
        </a:xfrm>
        <a:prstGeom prst="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- max_depth</a:t>
          </a:r>
        </a:p>
      </dsp:txBody>
      <dsp:txXfrm>
        <a:off x="3051441" y="2933597"/>
        <a:ext cx="2092988" cy="125579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25592C-4060-48F5-AF7D-097FBF956C2C}">
      <dsp:nvSpPr>
        <dsp:cNvPr id="0" name=""/>
        <dsp:cNvSpPr/>
      </dsp:nvSpPr>
      <dsp:spPr>
        <a:xfrm>
          <a:off x="18535" y="659889"/>
          <a:ext cx="1080124" cy="108012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5BE5B1-7A75-4D84-A094-D3FEAFE236B0}">
      <dsp:nvSpPr>
        <dsp:cNvPr id="0" name=""/>
        <dsp:cNvSpPr/>
      </dsp:nvSpPr>
      <dsp:spPr>
        <a:xfrm>
          <a:off x="245361" y="886715"/>
          <a:ext cx="626472" cy="62647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6452EB-31F7-4240-B138-65600F7806DA}">
      <dsp:nvSpPr>
        <dsp:cNvPr id="0" name=""/>
        <dsp:cNvSpPr/>
      </dsp:nvSpPr>
      <dsp:spPr>
        <a:xfrm>
          <a:off x="1330115" y="659889"/>
          <a:ext cx="2546008" cy="10801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• Versão otimizada do Gradient Boosting.</a:t>
          </a:r>
        </a:p>
      </dsp:txBody>
      <dsp:txXfrm>
        <a:off x="1330115" y="659889"/>
        <a:ext cx="2546008" cy="1080124"/>
      </dsp:txXfrm>
    </dsp:sp>
    <dsp:sp modelId="{429B89F5-E4E4-400E-9843-D85F8DE84866}">
      <dsp:nvSpPr>
        <dsp:cNvPr id="0" name=""/>
        <dsp:cNvSpPr/>
      </dsp:nvSpPr>
      <dsp:spPr>
        <a:xfrm>
          <a:off x="4319746" y="659889"/>
          <a:ext cx="1080124" cy="108012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056E83-6E94-404A-A99C-3C8DF0C08652}">
      <dsp:nvSpPr>
        <dsp:cNvPr id="0" name=""/>
        <dsp:cNvSpPr/>
      </dsp:nvSpPr>
      <dsp:spPr>
        <a:xfrm>
          <a:off x="4546573" y="886715"/>
          <a:ext cx="626472" cy="62647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ED6A3B-F236-4CF5-9053-68219AE3D734}">
      <dsp:nvSpPr>
        <dsp:cNvPr id="0" name=""/>
        <dsp:cNvSpPr/>
      </dsp:nvSpPr>
      <dsp:spPr>
        <a:xfrm>
          <a:off x="5631327" y="659889"/>
          <a:ext cx="2546008" cy="10801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• Muito eficiente em grandes datasets.</a:t>
          </a:r>
        </a:p>
      </dsp:txBody>
      <dsp:txXfrm>
        <a:off x="5631327" y="659889"/>
        <a:ext cx="2546008" cy="1080124"/>
      </dsp:txXfrm>
    </dsp:sp>
    <dsp:sp modelId="{17658DF4-608D-4F46-B962-B522D01C40AA}">
      <dsp:nvSpPr>
        <dsp:cNvPr id="0" name=""/>
        <dsp:cNvSpPr/>
      </dsp:nvSpPr>
      <dsp:spPr>
        <a:xfrm>
          <a:off x="18535" y="2452790"/>
          <a:ext cx="1080124" cy="108012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6DADE3-795D-44BA-8F52-32CF5423F38E}">
      <dsp:nvSpPr>
        <dsp:cNvPr id="0" name=""/>
        <dsp:cNvSpPr/>
      </dsp:nvSpPr>
      <dsp:spPr>
        <a:xfrm>
          <a:off x="245361" y="2679617"/>
          <a:ext cx="626472" cy="62647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5EF60F-D919-4D47-8D96-86734D070869}">
      <dsp:nvSpPr>
        <dsp:cNvPr id="0" name=""/>
        <dsp:cNvSpPr/>
      </dsp:nvSpPr>
      <dsp:spPr>
        <a:xfrm>
          <a:off x="1330115" y="2452790"/>
          <a:ext cx="2546008" cy="10801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• Inclui regularização para evitar overfitting.</a:t>
          </a:r>
        </a:p>
      </dsp:txBody>
      <dsp:txXfrm>
        <a:off x="1330115" y="2452790"/>
        <a:ext cx="2546008" cy="1080124"/>
      </dsp:txXfrm>
    </dsp:sp>
    <dsp:sp modelId="{2B3BD934-AF1E-4219-8613-2AB71297FE92}">
      <dsp:nvSpPr>
        <dsp:cNvPr id="0" name=""/>
        <dsp:cNvSpPr/>
      </dsp:nvSpPr>
      <dsp:spPr>
        <a:xfrm>
          <a:off x="4319746" y="2452790"/>
          <a:ext cx="1080124" cy="1080124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DFAA5A-4ADA-449E-804F-E9B06D5A84CB}">
      <dsp:nvSpPr>
        <dsp:cNvPr id="0" name=""/>
        <dsp:cNvSpPr/>
      </dsp:nvSpPr>
      <dsp:spPr>
        <a:xfrm>
          <a:off x="4546573" y="2679617"/>
          <a:ext cx="626472" cy="62647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D02801-5756-47F7-B599-91D009ADF236}">
      <dsp:nvSpPr>
        <dsp:cNvPr id="0" name=""/>
        <dsp:cNvSpPr/>
      </dsp:nvSpPr>
      <dsp:spPr>
        <a:xfrm>
          <a:off x="5631327" y="2452790"/>
          <a:ext cx="2546008" cy="10801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• Um dos modelos mais usados em competições.</a:t>
          </a:r>
        </a:p>
      </dsp:txBody>
      <dsp:txXfrm>
        <a:off x="5631327" y="2452790"/>
        <a:ext cx="2546008" cy="108012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09C498-A5C7-4052-AFA6-8D18E910D521}">
      <dsp:nvSpPr>
        <dsp:cNvPr id="0" name=""/>
        <dsp:cNvSpPr/>
      </dsp:nvSpPr>
      <dsp:spPr>
        <a:xfrm>
          <a:off x="827085" y="211"/>
          <a:ext cx="965039" cy="96503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96C654-7694-4CD5-850C-0752A1447BCB}">
      <dsp:nvSpPr>
        <dsp:cNvPr id="0" name=""/>
        <dsp:cNvSpPr/>
      </dsp:nvSpPr>
      <dsp:spPr>
        <a:xfrm>
          <a:off x="1032749" y="205875"/>
          <a:ext cx="553710" cy="55371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4A9858-0DD4-48A5-B4E2-0E0C343B4FE0}">
      <dsp:nvSpPr>
        <dsp:cNvPr id="0" name=""/>
        <dsp:cNvSpPr/>
      </dsp:nvSpPr>
      <dsp:spPr>
        <a:xfrm>
          <a:off x="518589" y="1265836"/>
          <a:ext cx="1582031" cy="632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• Accuracy: pode ser enganosa em dados desbalanceados.</a:t>
          </a:r>
        </a:p>
      </dsp:txBody>
      <dsp:txXfrm>
        <a:off x="518589" y="1265836"/>
        <a:ext cx="1582031" cy="632812"/>
      </dsp:txXfrm>
    </dsp:sp>
    <dsp:sp modelId="{3BC986C7-C087-4A8D-BD62-DA7326DC5CDF}">
      <dsp:nvSpPr>
        <dsp:cNvPr id="0" name=""/>
        <dsp:cNvSpPr/>
      </dsp:nvSpPr>
      <dsp:spPr>
        <a:xfrm>
          <a:off x="2685972" y="211"/>
          <a:ext cx="965039" cy="96503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4AD553-69BA-4414-80AA-019607BEACF5}">
      <dsp:nvSpPr>
        <dsp:cNvPr id="0" name=""/>
        <dsp:cNvSpPr/>
      </dsp:nvSpPr>
      <dsp:spPr>
        <a:xfrm>
          <a:off x="2891636" y="205875"/>
          <a:ext cx="553710" cy="55371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3E63C0-31E4-4BF7-8655-6573F4D4893F}">
      <dsp:nvSpPr>
        <dsp:cNvPr id="0" name=""/>
        <dsp:cNvSpPr/>
      </dsp:nvSpPr>
      <dsp:spPr>
        <a:xfrm>
          <a:off x="2377476" y="1265836"/>
          <a:ext cx="1582031" cy="632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• Precision: % de fraudes preditas corretamente.</a:t>
          </a:r>
        </a:p>
      </dsp:txBody>
      <dsp:txXfrm>
        <a:off x="2377476" y="1265836"/>
        <a:ext cx="1582031" cy="632812"/>
      </dsp:txXfrm>
    </dsp:sp>
    <dsp:sp modelId="{8DB11669-97A5-4804-ABA1-8BCB0844C29F}">
      <dsp:nvSpPr>
        <dsp:cNvPr id="0" name=""/>
        <dsp:cNvSpPr/>
      </dsp:nvSpPr>
      <dsp:spPr>
        <a:xfrm>
          <a:off x="4544859" y="211"/>
          <a:ext cx="965039" cy="96503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4BA2AE-56F4-4963-A7EC-2461E703C36B}">
      <dsp:nvSpPr>
        <dsp:cNvPr id="0" name=""/>
        <dsp:cNvSpPr/>
      </dsp:nvSpPr>
      <dsp:spPr>
        <a:xfrm>
          <a:off x="4750523" y="205875"/>
          <a:ext cx="553710" cy="55371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CAF32A-4419-4922-927F-28F924A0DAC0}">
      <dsp:nvSpPr>
        <dsp:cNvPr id="0" name=""/>
        <dsp:cNvSpPr/>
      </dsp:nvSpPr>
      <dsp:spPr>
        <a:xfrm>
          <a:off x="4236363" y="1265836"/>
          <a:ext cx="1582031" cy="632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• Recall: % de fraudes realmente detectadas.</a:t>
          </a:r>
        </a:p>
      </dsp:txBody>
      <dsp:txXfrm>
        <a:off x="4236363" y="1265836"/>
        <a:ext cx="1582031" cy="632812"/>
      </dsp:txXfrm>
    </dsp:sp>
    <dsp:sp modelId="{8E5A5883-36AC-41AA-B9D3-6D441BE8CCFF}">
      <dsp:nvSpPr>
        <dsp:cNvPr id="0" name=""/>
        <dsp:cNvSpPr/>
      </dsp:nvSpPr>
      <dsp:spPr>
        <a:xfrm>
          <a:off x="6403746" y="211"/>
          <a:ext cx="965039" cy="96503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5CE013-ACD6-4619-A708-629DE40E920E}">
      <dsp:nvSpPr>
        <dsp:cNvPr id="0" name=""/>
        <dsp:cNvSpPr/>
      </dsp:nvSpPr>
      <dsp:spPr>
        <a:xfrm>
          <a:off x="6609410" y="205875"/>
          <a:ext cx="553710" cy="55371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1F4BF7-04A5-47CD-A33A-8DD28D1DD2BE}">
      <dsp:nvSpPr>
        <dsp:cNvPr id="0" name=""/>
        <dsp:cNvSpPr/>
      </dsp:nvSpPr>
      <dsp:spPr>
        <a:xfrm>
          <a:off x="6095249" y="1265836"/>
          <a:ext cx="1582031" cy="632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• F1-score: equilíbrio entre precision e recall.</a:t>
          </a:r>
        </a:p>
      </dsp:txBody>
      <dsp:txXfrm>
        <a:off x="6095249" y="1265836"/>
        <a:ext cx="1582031" cy="632812"/>
      </dsp:txXfrm>
    </dsp:sp>
    <dsp:sp modelId="{4E393453-0237-455F-8527-F0CBAFA686A5}">
      <dsp:nvSpPr>
        <dsp:cNvPr id="0" name=""/>
        <dsp:cNvSpPr/>
      </dsp:nvSpPr>
      <dsp:spPr>
        <a:xfrm>
          <a:off x="3615415" y="2294156"/>
          <a:ext cx="965039" cy="965039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8F7566-9837-46CB-8398-0C7A1D4662D2}">
      <dsp:nvSpPr>
        <dsp:cNvPr id="0" name=""/>
        <dsp:cNvSpPr/>
      </dsp:nvSpPr>
      <dsp:spPr>
        <a:xfrm>
          <a:off x="3821080" y="2499820"/>
          <a:ext cx="553710" cy="55371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DE9E32-6FBA-4052-B6FF-CF87EC156808}">
      <dsp:nvSpPr>
        <dsp:cNvPr id="0" name=""/>
        <dsp:cNvSpPr/>
      </dsp:nvSpPr>
      <dsp:spPr>
        <a:xfrm>
          <a:off x="3306919" y="3559781"/>
          <a:ext cx="1582031" cy="632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• AUC-ROC: mede capacidade de distinguir classes.</a:t>
          </a:r>
        </a:p>
      </dsp:txBody>
      <dsp:txXfrm>
        <a:off x="3306919" y="3559781"/>
        <a:ext cx="1582031" cy="63281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530CBA-C3BB-4AE1-A0CA-EE8BA35160E3}">
      <dsp:nvSpPr>
        <dsp:cNvPr id="0" name=""/>
        <dsp:cNvSpPr/>
      </dsp:nvSpPr>
      <dsp:spPr>
        <a:xfrm>
          <a:off x="0" y="431616"/>
          <a:ext cx="2561209" cy="153672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✔ Mostra acertos e erros do modelo.</a:t>
          </a:r>
        </a:p>
      </dsp:txBody>
      <dsp:txXfrm>
        <a:off x="0" y="431616"/>
        <a:ext cx="2561209" cy="1536725"/>
      </dsp:txXfrm>
    </dsp:sp>
    <dsp:sp modelId="{622888E0-BFEB-47B7-9D5E-0AE9D2419A8F}">
      <dsp:nvSpPr>
        <dsp:cNvPr id="0" name=""/>
        <dsp:cNvSpPr/>
      </dsp:nvSpPr>
      <dsp:spPr>
        <a:xfrm>
          <a:off x="2817330" y="431616"/>
          <a:ext cx="2561209" cy="1536725"/>
        </a:xfrm>
        <a:prstGeom prst="rect">
          <a:avLst/>
        </a:prstGeom>
        <a:solidFill>
          <a:schemeClr val="accent2">
            <a:hueOff val="1170380"/>
            <a:satOff val="-1460"/>
            <a:lumOff val="34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- True Positive (TP): fraude detectada corretamente.</a:t>
          </a:r>
        </a:p>
      </dsp:txBody>
      <dsp:txXfrm>
        <a:off x="2817330" y="431616"/>
        <a:ext cx="2561209" cy="1536725"/>
      </dsp:txXfrm>
    </dsp:sp>
    <dsp:sp modelId="{AC9009A1-2F03-40E3-A05D-FB3F526B89CF}">
      <dsp:nvSpPr>
        <dsp:cNvPr id="0" name=""/>
        <dsp:cNvSpPr/>
      </dsp:nvSpPr>
      <dsp:spPr>
        <a:xfrm>
          <a:off x="5634661" y="431616"/>
          <a:ext cx="2561209" cy="1536725"/>
        </a:xfrm>
        <a:prstGeom prst="rect">
          <a:avLst/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- True Negative (TN): transação normal correta.</a:t>
          </a:r>
        </a:p>
      </dsp:txBody>
      <dsp:txXfrm>
        <a:off x="5634661" y="431616"/>
        <a:ext cx="2561209" cy="1536725"/>
      </dsp:txXfrm>
    </dsp:sp>
    <dsp:sp modelId="{E1120F6A-0A43-46B0-8000-10CFAFA15AA6}">
      <dsp:nvSpPr>
        <dsp:cNvPr id="0" name=""/>
        <dsp:cNvSpPr/>
      </dsp:nvSpPr>
      <dsp:spPr>
        <a:xfrm>
          <a:off x="1408665" y="2224462"/>
          <a:ext cx="2561209" cy="1536725"/>
        </a:xfrm>
        <a:prstGeom prst="rect">
          <a:avLst/>
        </a:prstGeom>
        <a:solidFill>
          <a:schemeClr val="accent2">
            <a:hueOff val="3511139"/>
            <a:satOff val="-4379"/>
            <a:lumOff val="103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- False Positive (FP): normal detectada como fraude.</a:t>
          </a:r>
        </a:p>
      </dsp:txBody>
      <dsp:txXfrm>
        <a:off x="1408665" y="2224462"/>
        <a:ext cx="2561209" cy="1536725"/>
      </dsp:txXfrm>
    </dsp:sp>
    <dsp:sp modelId="{C261A33A-5857-4F75-ADC5-B2AD65BB4E2F}">
      <dsp:nvSpPr>
        <dsp:cNvPr id="0" name=""/>
        <dsp:cNvSpPr/>
      </dsp:nvSpPr>
      <dsp:spPr>
        <a:xfrm>
          <a:off x="4225995" y="2224462"/>
          <a:ext cx="2561209" cy="1536725"/>
        </a:xfrm>
        <a:prstGeom prst="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- False Negative (FN): fraude não detectada.</a:t>
          </a:r>
        </a:p>
      </dsp:txBody>
      <dsp:txXfrm>
        <a:off x="4225995" y="2224462"/>
        <a:ext cx="2561209" cy="153672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EAE527-DADC-4ED0-B884-F09F6ED9C586}">
      <dsp:nvSpPr>
        <dsp:cNvPr id="0" name=""/>
        <dsp:cNvSpPr/>
      </dsp:nvSpPr>
      <dsp:spPr>
        <a:xfrm>
          <a:off x="0" y="841442"/>
          <a:ext cx="8195871" cy="57563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• ROC: curva entre TPR (sensibilidade) e FPR (1-especificidade).</a:t>
          </a:r>
        </a:p>
      </dsp:txBody>
      <dsp:txXfrm>
        <a:off x="28100" y="869542"/>
        <a:ext cx="8139671" cy="519439"/>
      </dsp:txXfrm>
    </dsp:sp>
    <dsp:sp modelId="{C4BDEA70-D21C-436E-8D02-3305AD300197}">
      <dsp:nvSpPr>
        <dsp:cNvPr id="0" name=""/>
        <dsp:cNvSpPr/>
      </dsp:nvSpPr>
      <dsp:spPr>
        <a:xfrm>
          <a:off x="0" y="1486202"/>
          <a:ext cx="8195871" cy="575639"/>
        </a:xfrm>
        <a:prstGeom prst="roundRect">
          <a:avLst/>
        </a:prstGeom>
        <a:solidFill>
          <a:schemeClr val="accent2">
            <a:hueOff val="1560506"/>
            <a:satOff val="-1946"/>
            <a:lumOff val="45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• AUC: área sob a curva.</a:t>
          </a:r>
        </a:p>
      </dsp:txBody>
      <dsp:txXfrm>
        <a:off x="28100" y="1514302"/>
        <a:ext cx="8139671" cy="519439"/>
      </dsp:txXfrm>
    </dsp:sp>
    <dsp:sp modelId="{B401FDD2-211E-4A5F-A319-C8D08906987F}">
      <dsp:nvSpPr>
        <dsp:cNvPr id="0" name=""/>
        <dsp:cNvSpPr/>
      </dsp:nvSpPr>
      <dsp:spPr>
        <a:xfrm>
          <a:off x="0" y="2130962"/>
          <a:ext cx="8195871" cy="575639"/>
        </a:xfrm>
        <a:prstGeom prst="roundRect">
          <a:avLst/>
        </a:prstGeom>
        <a:solidFill>
          <a:schemeClr val="accent2">
            <a:hueOff val="3121013"/>
            <a:satOff val="-3893"/>
            <a:lumOff val="9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• Quanto maior a AUC, melhor o modelo diferencia classes.</a:t>
          </a:r>
        </a:p>
      </dsp:txBody>
      <dsp:txXfrm>
        <a:off x="28100" y="2159062"/>
        <a:ext cx="8139671" cy="519439"/>
      </dsp:txXfrm>
    </dsp:sp>
    <dsp:sp modelId="{3CB6CC1C-90E5-48D5-AA03-CE1290081B2C}">
      <dsp:nvSpPr>
        <dsp:cNvPr id="0" name=""/>
        <dsp:cNvSpPr/>
      </dsp:nvSpPr>
      <dsp:spPr>
        <a:xfrm>
          <a:off x="0" y="2775722"/>
          <a:ext cx="8195871" cy="575639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• Modelos ruins ficam próximos da diagonal (AUC ~ 0.5).</a:t>
          </a:r>
        </a:p>
      </dsp:txBody>
      <dsp:txXfrm>
        <a:off x="28100" y="2803822"/>
        <a:ext cx="8139671" cy="519439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43FF77-CC95-4580-AF49-23AAA144038B}">
      <dsp:nvSpPr>
        <dsp:cNvPr id="0" name=""/>
        <dsp:cNvSpPr/>
      </dsp:nvSpPr>
      <dsp:spPr>
        <a:xfrm>
          <a:off x="18535" y="659889"/>
          <a:ext cx="1080124" cy="108012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BEAB5B-5620-4CA2-B556-0FE3AF71D337}">
      <dsp:nvSpPr>
        <dsp:cNvPr id="0" name=""/>
        <dsp:cNvSpPr/>
      </dsp:nvSpPr>
      <dsp:spPr>
        <a:xfrm>
          <a:off x="245361" y="886715"/>
          <a:ext cx="626472" cy="62647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0EE1E7-0CB0-40EB-953C-1172AB38B72F}">
      <dsp:nvSpPr>
        <dsp:cNvPr id="0" name=""/>
        <dsp:cNvSpPr/>
      </dsp:nvSpPr>
      <dsp:spPr>
        <a:xfrm>
          <a:off x="1330115" y="659889"/>
          <a:ext cx="2546008" cy="10801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• Treinar Random Forest, Gradient Boosting e XGBoost.</a:t>
          </a:r>
        </a:p>
      </dsp:txBody>
      <dsp:txXfrm>
        <a:off x="1330115" y="659889"/>
        <a:ext cx="2546008" cy="1080124"/>
      </dsp:txXfrm>
    </dsp:sp>
    <dsp:sp modelId="{15331888-4C8A-42E8-B739-0751E0AABCC4}">
      <dsp:nvSpPr>
        <dsp:cNvPr id="0" name=""/>
        <dsp:cNvSpPr/>
      </dsp:nvSpPr>
      <dsp:spPr>
        <a:xfrm>
          <a:off x="4319746" y="659889"/>
          <a:ext cx="1080124" cy="108012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B7F333-3C9A-4DF6-BB0B-AAA604933280}">
      <dsp:nvSpPr>
        <dsp:cNvPr id="0" name=""/>
        <dsp:cNvSpPr/>
      </dsp:nvSpPr>
      <dsp:spPr>
        <a:xfrm>
          <a:off x="4546573" y="886715"/>
          <a:ext cx="626472" cy="62647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E2E5EE-5B00-45C7-B825-1D173EB8686A}">
      <dsp:nvSpPr>
        <dsp:cNvPr id="0" name=""/>
        <dsp:cNvSpPr/>
      </dsp:nvSpPr>
      <dsp:spPr>
        <a:xfrm>
          <a:off x="5631327" y="659889"/>
          <a:ext cx="2546008" cy="10801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• Avaliar cada um com precision, recall, F1 e AUC.</a:t>
          </a:r>
        </a:p>
      </dsp:txBody>
      <dsp:txXfrm>
        <a:off x="5631327" y="659889"/>
        <a:ext cx="2546008" cy="1080124"/>
      </dsp:txXfrm>
    </dsp:sp>
    <dsp:sp modelId="{593C5939-152F-497C-BE9B-1AF35624EA4B}">
      <dsp:nvSpPr>
        <dsp:cNvPr id="0" name=""/>
        <dsp:cNvSpPr/>
      </dsp:nvSpPr>
      <dsp:spPr>
        <a:xfrm>
          <a:off x="18535" y="2452790"/>
          <a:ext cx="1080124" cy="108012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8FF60A-9CC3-46AC-A752-9E23E9192D02}">
      <dsp:nvSpPr>
        <dsp:cNvPr id="0" name=""/>
        <dsp:cNvSpPr/>
      </dsp:nvSpPr>
      <dsp:spPr>
        <a:xfrm>
          <a:off x="245361" y="2679617"/>
          <a:ext cx="626472" cy="62647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EB0841-687A-44F8-9E51-B940B5E48233}">
      <dsp:nvSpPr>
        <dsp:cNvPr id="0" name=""/>
        <dsp:cNvSpPr/>
      </dsp:nvSpPr>
      <dsp:spPr>
        <a:xfrm>
          <a:off x="1330115" y="2452790"/>
          <a:ext cx="2546008" cy="10801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• Comparar resultados.</a:t>
          </a:r>
        </a:p>
      </dsp:txBody>
      <dsp:txXfrm>
        <a:off x="1330115" y="2452790"/>
        <a:ext cx="2546008" cy="1080124"/>
      </dsp:txXfrm>
    </dsp:sp>
    <dsp:sp modelId="{6C86FF96-C87C-4F78-8F54-C50A1CB9BD67}">
      <dsp:nvSpPr>
        <dsp:cNvPr id="0" name=""/>
        <dsp:cNvSpPr/>
      </dsp:nvSpPr>
      <dsp:spPr>
        <a:xfrm>
          <a:off x="4319746" y="2452790"/>
          <a:ext cx="1080124" cy="1080124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C8EEDC-FD85-4275-80F2-15AA66FD8D68}">
      <dsp:nvSpPr>
        <dsp:cNvPr id="0" name=""/>
        <dsp:cNvSpPr/>
      </dsp:nvSpPr>
      <dsp:spPr>
        <a:xfrm>
          <a:off x="4546573" y="2679617"/>
          <a:ext cx="626472" cy="62647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19BA98-FA0A-47FA-A0A5-92F2C24DA416}">
      <dsp:nvSpPr>
        <dsp:cNvPr id="0" name=""/>
        <dsp:cNvSpPr/>
      </dsp:nvSpPr>
      <dsp:spPr>
        <a:xfrm>
          <a:off x="5631327" y="2452790"/>
          <a:ext cx="2546008" cy="10801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• Escolher modelo equilibrando desempenho e interpretabilidade.</a:t>
          </a:r>
        </a:p>
      </dsp:txBody>
      <dsp:txXfrm>
        <a:off x="5631327" y="2452790"/>
        <a:ext cx="2546008" cy="10801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-22693"/>
            <a:ext cx="9143998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384720" y="-2407841"/>
            <a:ext cx="4374557" cy="9144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55756" y="-2236808"/>
            <a:ext cx="4374128" cy="880235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-22690"/>
            <a:ext cx="6406863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4459073" y="-1032053"/>
            <a:ext cx="3742610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86118" y="735106"/>
            <a:ext cx="7540322" cy="2928470"/>
          </a:xfrm>
        </p:spPr>
        <p:txBody>
          <a:bodyPr anchor="b">
            <a:normAutofit/>
          </a:bodyPr>
          <a:lstStyle/>
          <a:p>
            <a:pPr algn="l"/>
            <a:r>
              <a:rPr lang="pt-BR" sz="4200">
                <a:solidFill>
                  <a:srgbClr val="FFFFFF"/>
                </a:solidFill>
              </a:rPr>
              <a:t>Aula 4 – Modelagem Avançada e Avaliação de Desempenho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3011" y="4870824"/>
            <a:ext cx="7504463" cy="1458258"/>
          </a:xfrm>
        </p:spPr>
        <p:txBody>
          <a:bodyPr anchor="ctr">
            <a:normAutofit/>
          </a:bodyPr>
          <a:lstStyle/>
          <a:p>
            <a:pPr algn="l"/>
            <a:r>
              <a:t>Curso: Python com IA – Detecção de Fraudes</a:t>
            </a:r>
            <a:endParaRPr lang="pt-BR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pt-BR" sz="3500">
                <a:solidFill>
                  <a:srgbClr val="FFFFFF"/>
                </a:solidFill>
              </a:rPr>
              <a:t>Comparação de Modelos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03C05C2-2D59-8B46-0553-9F3BA6B1F40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1763084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pt-BR" sz="3500">
                <a:solidFill>
                  <a:srgbClr val="FFFFFF"/>
                </a:solidFill>
              </a:rPr>
              <a:t>Atividade Prática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CFD04B3-8ECC-CBCA-A8A3-17000922B1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3657050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2114" y="0"/>
            <a:ext cx="3072908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486646" y="-3486043"/>
            <a:ext cx="2170709" cy="9144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673" y="348865"/>
            <a:ext cx="7288583" cy="1576446"/>
          </a:xfrm>
        </p:spPr>
        <p:txBody>
          <a:bodyPr anchor="ctr">
            <a:normAutofit/>
          </a:bodyPr>
          <a:lstStyle/>
          <a:p>
            <a:r>
              <a:rPr lang="pt-BR" sz="3500">
                <a:solidFill>
                  <a:srgbClr val="FFFFFF"/>
                </a:solidFill>
              </a:rPr>
              <a:t>Encerramento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6106761-4F32-EA91-F854-47DD687E7D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1315252"/>
              </p:ext>
            </p:extLst>
          </p:nvPr>
        </p:nvGraphicFramePr>
        <p:xfrm>
          <a:off x="483042" y="2615979"/>
          <a:ext cx="8195871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pt-BR" sz="3500">
                <a:solidFill>
                  <a:srgbClr val="FFFFFF"/>
                </a:solidFill>
              </a:rPr>
              <a:t>Objetivos da Aula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2DF302E-FBFF-6B3D-A1CC-D9FF0BC34D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490256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pt-BR" sz="3500">
                <a:solidFill>
                  <a:srgbClr val="FFFFFF"/>
                </a:solidFill>
              </a:rPr>
              <a:t>Revisão do Modelo Baseline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C282755-B277-6F26-DE8A-21F21D26F7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7220402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pt-BR" sz="3500">
                <a:solidFill>
                  <a:srgbClr val="FFFFFF"/>
                </a:solidFill>
              </a:rPr>
              <a:t>Random Forest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4EB48FA-17AD-AF1D-5028-DF40BAEF65A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8851449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pt-BR" sz="3500">
                <a:solidFill>
                  <a:srgbClr val="FFFFFF"/>
                </a:solidFill>
              </a:rPr>
              <a:t>Gradient Boosting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09E49E0-DE2C-DA1B-29BB-2B3ABDFCDB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6555607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pt-BR" sz="3500">
                <a:solidFill>
                  <a:srgbClr val="FFFFFF"/>
                </a:solidFill>
              </a:rPr>
              <a:t>XGBoost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A9B2AFB-0FCE-EFAD-EB90-3C98472C960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5244806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pt-BR" sz="3500">
                <a:solidFill>
                  <a:srgbClr val="FFFFFF"/>
                </a:solidFill>
              </a:rPr>
              <a:t>Métricas de Avaliação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2CCCCF4-A158-00D0-8428-468A0D6C611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629331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pt-BR" sz="3500">
                <a:solidFill>
                  <a:srgbClr val="FFFFFF"/>
                </a:solidFill>
              </a:rPr>
              <a:t>Matriz de Confusão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8F0572B-979E-268B-4D76-4E04A5B784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7144603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pt-BR" sz="3500">
                <a:solidFill>
                  <a:srgbClr val="FFFFFF"/>
                </a:solidFill>
              </a:rPr>
              <a:t>Curva ROC e AUC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242CDE5-7E37-ABC8-5F4D-DD17C59E222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1313465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503</Words>
  <Application>Microsoft Office PowerPoint</Application>
  <PresentationFormat>Apresentação na tela (4:3)</PresentationFormat>
  <Paragraphs>69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Aula 4 – Modelagem Avançada e Avaliação de Desempenho</vt:lpstr>
      <vt:lpstr>Objetivos da Aula</vt:lpstr>
      <vt:lpstr>Revisão do Modelo Baseline</vt:lpstr>
      <vt:lpstr>Random Forest</vt:lpstr>
      <vt:lpstr>Gradient Boosting</vt:lpstr>
      <vt:lpstr>XGBoost</vt:lpstr>
      <vt:lpstr>Métricas de Avaliação</vt:lpstr>
      <vt:lpstr>Matriz de Confusão</vt:lpstr>
      <vt:lpstr>Curva ROC e AUC</vt:lpstr>
      <vt:lpstr>Comparação de Modelos</vt:lpstr>
      <vt:lpstr>Atividade Prática</vt:lpstr>
      <vt:lpstr>Encerramento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Ramiro Junior</cp:lastModifiedBy>
  <cp:revision>1</cp:revision>
  <dcterms:created xsi:type="dcterms:W3CDTF">2013-01-27T09:14:16Z</dcterms:created>
  <dcterms:modified xsi:type="dcterms:W3CDTF">2025-08-30T12:09:14Z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75498d2-29ec-4c1a-b398-8a8e1b01e345_Enabled">
    <vt:lpwstr>true</vt:lpwstr>
  </property>
  <property fmtid="{D5CDD505-2E9C-101B-9397-08002B2CF9AE}" pid="3" name="MSIP_Label_975498d2-29ec-4c1a-b398-8a8e1b01e345_SetDate">
    <vt:lpwstr>2025-08-30T12:06:50Z</vt:lpwstr>
  </property>
  <property fmtid="{D5CDD505-2E9C-101B-9397-08002B2CF9AE}" pid="4" name="MSIP_Label_975498d2-29ec-4c1a-b398-8a8e1b01e345_Method">
    <vt:lpwstr>Standard</vt:lpwstr>
  </property>
  <property fmtid="{D5CDD505-2E9C-101B-9397-08002B2CF9AE}" pid="5" name="MSIP_Label_975498d2-29ec-4c1a-b398-8a8e1b01e345_Name">
    <vt:lpwstr>defa4170-0d19-0005-0004-bc88714345d2</vt:lpwstr>
  </property>
  <property fmtid="{D5CDD505-2E9C-101B-9397-08002B2CF9AE}" pid="6" name="MSIP_Label_975498d2-29ec-4c1a-b398-8a8e1b01e345_SiteId">
    <vt:lpwstr>28c27457-1a57-4ca5-a81f-93db7cacc421</vt:lpwstr>
  </property>
  <property fmtid="{D5CDD505-2E9C-101B-9397-08002B2CF9AE}" pid="7" name="MSIP_Label_975498d2-29ec-4c1a-b398-8a8e1b01e345_ActionId">
    <vt:lpwstr>6cce76d6-522d-44fc-8a2b-96bde70292b5</vt:lpwstr>
  </property>
  <property fmtid="{D5CDD505-2E9C-101B-9397-08002B2CF9AE}" pid="8" name="MSIP_Label_975498d2-29ec-4c1a-b398-8a8e1b01e345_ContentBits">
    <vt:lpwstr>0</vt:lpwstr>
  </property>
  <property fmtid="{D5CDD505-2E9C-101B-9397-08002B2CF9AE}" pid="9" name="MSIP_Label_975498d2-29ec-4c1a-b398-8a8e1b01e345_Tag">
    <vt:lpwstr>10, 3, 0, 1</vt:lpwstr>
  </property>
</Properties>
</file>