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04" r:id="rId4"/>
    <p:sldId id="318" r:id="rId5"/>
    <p:sldId id="319" r:id="rId6"/>
    <p:sldId id="321" r:id="rId7"/>
    <p:sldId id="320" r:id="rId8"/>
    <p:sldId id="322" r:id="rId9"/>
    <p:sldId id="323" r:id="rId10"/>
    <p:sldId id="324" r:id="rId11"/>
    <p:sldId id="317" r:id="rId12"/>
    <p:sldId id="325" r:id="rId13"/>
    <p:sldId id="312" r:id="rId14"/>
  </p:sldIdLst>
  <p:sldSz cx="9144000" cy="6858000" type="screen4x3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89672"/>
  </p:normalViewPr>
  <p:slideViewPr>
    <p:cSldViewPr snapToGrid="0">
      <p:cViewPr varScale="1">
        <p:scale>
          <a:sx n="93" d="100"/>
          <a:sy n="93" d="100"/>
        </p:scale>
        <p:origin x="1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ED5431D-5C2F-427A-A601-5F3F106C6E00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9445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06639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8624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8535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FDD: 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en-US" sz="3200" b="0" i="0" dirty="0" err="1">
                <a:solidFill>
                  <a:srgbClr val="D1D5DB"/>
                </a:solidFill>
                <a:effectLst/>
                <a:latin typeface="Söhne"/>
              </a:rPr>
              <a:t>Metodologia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3200" b="0" i="0" dirty="0" err="1">
                <a:solidFill>
                  <a:srgbClr val="D1D5DB"/>
                </a:solidFill>
                <a:effectLst/>
                <a:latin typeface="Söhne"/>
              </a:rPr>
              <a:t>Desenvolvimento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200" b="0" i="0" dirty="0" err="1">
                <a:solidFill>
                  <a:srgbClr val="D1D5DB"/>
                </a:solidFill>
                <a:effectLst/>
                <a:latin typeface="Söhne"/>
              </a:rPr>
              <a:t>Rápido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3200" b="0" i="0" dirty="0" err="1">
                <a:solidFill>
                  <a:srgbClr val="D1D5DB"/>
                </a:solidFill>
                <a:effectLst/>
                <a:latin typeface="Söhne"/>
              </a:rPr>
              <a:t>Aplicações</a:t>
            </a:r>
            <a:r>
              <a:rPr lang="en-US" sz="3200" b="0" i="0">
                <a:solidFill>
                  <a:srgbClr val="D1D5DB"/>
                </a:solidFill>
                <a:effectLst/>
                <a:latin typeface="Söhne"/>
              </a:rPr>
              <a:t> (Feature Driven Development - FDD)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664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06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3767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7268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7893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929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4105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04702381533712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35640" y="375120"/>
            <a:ext cx="6686280" cy="15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Universidade Federal Rural do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Semi-Árido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UFERSA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﻿Departamento de Ciências Exatas e Tecnologia – DCETI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Campus Angicos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Imagem 4"/>
          <p:cNvPicPr/>
          <p:nvPr/>
        </p:nvPicPr>
        <p:blipFill>
          <a:blip r:embed="rId3"/>
          <a:stretch/>
        </p:blipFill>
        <p:spPr>
          <a:xfrm>
            <a:off x="772920" y="332640"/>
            <a:ext cx="980280" cy="151344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395640" y="2793240"/>
            <a:ext cx="841464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</a:p>
          <a:p>
            <a:pPr algn="ctr">
              <a:lnSpc>
                <a:spcPct val="100000"/>
              </a:lnSpc>
            </a:pPr>
            <a:endParaRPr lang="pt-BR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pt-BR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Apresentação da disciplina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-252360" y="4869000"/>
            <a:ext cx="100479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Professor</a:t>
            </a:r>
            <a:r>
              <a:rPr lang="pt-BR" sz="2000" b="1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Ramiro de Vasconcelos dos Santos Júnior, </a:t>
            </a:r>
            <a:r>
              <a:rPr lang="pt-BR" sz="1800" b="1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MSc</a:t>
            </a:r>
            <a:r>
              <a:rPr lang="pt-BR" sz="18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pt-BR" b="1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lang="pt-BR" b="1" strike="noStrike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amiro.junior@ufersa.edu.br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Angicos/RN, 30 de junho de 2023.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Horário de Atendimento: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Dia: Quintas-feiras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Horário: 14:00 às 18:00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Local: Sala 21 - Bloco dos Professores I.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Email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ramiro.junior@ufersa.edu.br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249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Básica: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INSTITUTE. Um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PMBOK. 6.ed.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Pensilvânia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PMI, 2017. ISBN: 9781628251920.</a:t>
            </a:r>
          </a:p>
          <a:p>
            <a:pPr algn="l"/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KNIBERG, Henrik. Scrum e XP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Trincheiras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C4Media, Publisher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InfoQ.com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2007.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VARGAS, Ricardo Viana.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Estabelecendo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Diferenciais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8.ed. Rio de Janeiro: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2016. 265p. ISBN: 9788574527741.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11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08206C7-887D-C1BE-E323-BBFD50FB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7488AF-B33E-3795-67EF-3CF3C97B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6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57200" y="20880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553080" y="635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2181420" y="2713339"/>
            <a:ext cx="4674960" cy="8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Dúvidas?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2C6ECAA-982B-454D-9A11-540081E6AA74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EFC578F4-66BA-C0F8-421D-B6057BD6A171}"/>
              </a:ext>
            </a:extLst>
          </p:cNvPr>
          <p:cNvSpPr/>
          <p:nvPr/>
        </p:nvSpPr>
        <p:spPr>
          <a:xfrm>
            <a:off x="1925987" y="4369249"/>
            <a:ext cx="5185826" cy="1288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000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“Para você ser bem sucedido, precisa ter dedicação total, buscar o seu último limite e dar o melhor de si mesmo.”</a:t>
            </a:r>
          </a:p>
          <a:p>
            <a:pPr algn="r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Ayrton Senna.</a:t>
            </a:r>
          </a:p>
        </p:txBody>
      </p:sp>
    </p:spTree>
    <p:extLst>
      <p:ext uri="{BB962C8B-B14F-4D97-AF65-F5344CB8AC3E}">
        <p14:creationId xmlns:p14="http://schemas.microsoft.com/office/powerpoint/2010/main" val="3625048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Apresentação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Formação: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Bacharel em Ciência da Computação – UFERSA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Mestre em Cognição, Tecnologias e Instituições – </a:t>
            </a:r>
            <a:r>
              <a:rPr lang="pt-B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PPgCTI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/UFERSA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Linha de Pesquisa: Desenvolvimento e Integração de Tecnologias na Sociedade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Pesquisa: Ontologia para Educação Patrimonial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Doutorando em Ciência da Computação –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PPgSC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/UFRN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Linha de Pesquisa: Sistemas Integrados e Distribuídos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Pesquisa: Análise de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Macrocausas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Criminais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por meio do uso de Técnicas de Aprendizado de Máquina (Supervisionado e Não Supervisionado)</a:t>
            </a:r>
          </a:p>
          <a:p>
            <a:pPr marL="924840" lvl="2" algn="just">
              <a:buClr>
                <a:srgbClr val="000000"/>
              </a:buClr>
              <a:buSzPct val="70000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Lattes: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http://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lattes.cnpq.br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/0470238153371233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136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Ementa: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10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Práticas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Gerência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baseadas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PMI.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PMBOK (Project Management Body of Knowledge). PMBOK versus SWEBOK (Software Engineering Body of Knowledge).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ferramentas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 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Abordagem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convencionais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as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ágeis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XP, SCRUM e FDD.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levantamento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revisão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teste. ISO 9126.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CMM, CMMI e a ISO 12207. 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Métricas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pontos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Gerência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02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Objetivos: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Sensibilizar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instrumentar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práticas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PMI (Project Management Institute)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contidas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PMBOK (Project Management Body of Knowledge).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Ágeis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Scrum e XP.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Espera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-se que,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final do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conheçam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ferramentas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capazes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aplicá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-las para 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concepção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027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</a:t>
            </a:r>
            <a:r>
              <a:rPr lang="pt-BR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1-2: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3-4: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5-6: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Vida 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7-8: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9-10: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Ágil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Scrum -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11-12: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Ágil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Scrum -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13-14: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Ágil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Scrum -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15-16: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Relatório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Acompanhamento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/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A717485E-F095-5560-63A4-5EC375F2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8F8917-025C-8D9A-FFFE-FBE01E6F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FDD63DB-4233-2EB6-D9B9-3FDD2582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B4F789-614A-1293-5A34-B0210782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253707BC-37FB-23D3-162F-C4C620D9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385443-A9C9-7845-3B6E-F4589328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19560ADF-F030-18A5-3362-86562C7F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0CD5E82-7C29-F0D8-D9B2-13D095AF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70526460-AFF6-A03B-497C-FDD91D51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B93DE94-2860-F6F7-B89F-E1FC3A4C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2A6C0921-2F5A-4F29-2861-53DB360D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F1D0566-0AED-E115-7C72-DACC2792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7386B13E-7F26-A3FF-394D-F0C0F19D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D201EA2-CB12-CE9B-02CD-FCA30C79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DCBDCACA-E2A0-03C0-6DA3-6DD33208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94067A8B-B005-A278-9449-011F6E77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>
            <a:extLst>
              <a:ext uri="{FF2B5EF4-FFF2-40B4-BE49-F238E27FC236}">
                <a16:creationId xmlns:a16="http://schemas.microsoft.com/office/drawing/2014/main" id="{736531FF-09B9-32F7-8B6C-7091772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F39D87E-53EE-57CF-AB57-0E171FDB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>
            <a:extLst>
              <a:ext uri="{FF2B5EF4-FFF2-40B4-BE49-F238E27FC236}">
                <a16:creationId xmlns:a16="http://schemas.microsoft.com/office/drawing/2014/main" id="{D05C1C8C-393A-6D2B-6DF0-E6EDB8F3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2E8517D-C198-5478-EAD1-BF9E7F6C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>
            <a:extLst>
              <a:ext uri="{FF2B5EF4-FFF2-40B4-BE49-F238E27FC236}">
                <a16:creationId xmlns:a16="http://schemas.microsoft.com/office/drawing/2014/main" id="{3FAE408B-D423-EB10-FD3B-33E4512E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4276704-7CEB-BB23-31FF-F923B39F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>
            <a:extLst>
              <a:ext uri="{FF2B5EF4-FFF2-40B4-BE49-F238E27FC236}">
                <a16:creationId xmlns:a16="http://schemas.microsoft.com/office/drawing/2014/main" id="{ED1B6403-A802-93B1-E326-0D748CDDC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D544112-3053-0B38-E5C2-50396963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>
            <a:extLst>
              <a:ext uri="{FF2B5EF4-FFF2-40B4-BE49-F238E27FC236}">
                <a16:creationId xmlns:a16="http://schemas.microsoft.com/office/drawing/2014/main" id="{4615B1E3-08B2-CD2F-E259-D6788493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498891B7-2EE6-1738-82F9-F7783CD7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>
            <a:extLst>
              <a:ext uri="{FF2B5EF4-FFF2-40B4-BE49-F238E27FC236}">
                <a16:creationId xmlns:a16="http://schemas.microsoft.com/office/drawing/2014/main" id="{7F17EBB5-0BA4-4D08-2A90-2F2E3388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B6626F35-4350-5875-86A3-63F75149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>
            <a:extLst>
              <a:ext uri="{FF2B5EF4-FFF2-40B4-BE49-F238E27FC236}">
                <a16:creationId xmlns:a16="http://schemas.microsoft.com/office/drawing/2014/main" id="{0FE63481-1552-6146-5C09-AE0AE57F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C6F50BE8-4A71-24E8-971B-0F57F9CE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30A98C7D-878A-D47F-32C6-A98C949E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9ABB03C2-BC92-797E-46AF-FDBAA457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>
            <a:extLst>
              <a:ext uri="{FF2B5EF4-FFF2-40B4-BE49-F238E27FC236}">
                <a16:creationId xmlns:a16="http://schemas.microsoft.com/office/drawing/2014/main" id="{681830CE-8D4F-CFC2-3BBB-434E1D17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9A521391-4AFD-FD60-1151-CE0B0244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>
            <a:extLst>
              <a:ext uri="{FF2B5EF4-FFF2-40B4-BE49-F238E27FC236}">
                <a16:creationId xmlns:a16="http://schemas.microsoft.com/office/drawing/2014/main" id="{8DA505E8-9471-3C48-E594-1602EA40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122AE1C8-A33F-BCFF-64B8-0069FB19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6E69ABCD-7E82-A767-2205-D81A7C33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7DBE117C-1112-8AAC-D758-E9638E938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39">
            <a:extLst>
              <a:ext uri="{FF2B5EF4-FFF2-40B4-BE49-F238E27FC236}">
                <a16:creationId xmlns:a16="http://schemas.microsoft.com/office/drawing/2014/main" id="{E06D11BD-A829-B186-BC2B-F2BFC445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76340FCB-BA8D-D870-5E2A-3C5F3D60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" name="Picture 41">
            <a:extLst>
              <a:ext uri="{FF2B5EF4-FFF2-40B4-BE49-F238E27FC236}">
                <a16:creationId xmlns:a16="http://schemas.microsoft.com/office/drawing/2014/main" id="{5D2D8659-9ED1-7339-127A-43A66036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21E2030A-C255-4E04-7B7E-040C48ACC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1" name="Picture 43">
            <a:extLst>
              <a:ext uri="{FF2B5EF4-FFF2-40B4-BE49-F238E27FC236}">
                <a16:creationId xmlns:a16="http://schemas.microsoft.com/office/drawing/2014/main" id="{1D52B74A-C6C5-6845-D617-0A7B81459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0FEEED20-E110-CA69-AC7C-541A088D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45">
            <a:extLst>
              <a:ext uri="{FF2B5EF4-FFF2-40B4-BE49-F238E27FC236}">
                <a16:creationId xmlns:a16="http://schemas.microsoft.com/office/drawing/2014/main" id="{6FAD5B71-8CA3-FF45-1473-FFDA6E0C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64553205-5902-F60B-D43C-D17E1F08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47">
            <a:extLst>
              <a:ext uri="{FF2B5EF4-FFF2-40B4-BE49-F238E27FC236}">
                <a16:creationId xmlns:a16="http://schemas.microsoft.com/office/drawing/2014/main" id="{9A322E6D-4AA6-57E3-CD37-08061C19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>
            <a:extLst>
              <a:ext uri="{FF2B5EF4-FFF2-40B4-BE49-F238E27FC236}">
                <a16:creationId xmlns:a16="http://schemas.microsoft.com/office/drawing/2014/main" id="{43ED253A-C224-6284-A226-1CB45F6D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9">
            <a:extLst>
              <a:ext uri="{FF2B5EF4-FFF2-40B4-BE49-F238E27FC236}">
                <a16:creationId xmlns:a16="http://schemas.microsoft.com/office/drawing/2014/main" id="{19E119C7-CD0E-783A-F6C6-6EE6DBC20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F44146C8-B336-5611-E06C-E5F877B7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51">
            <a:extLst>
              <a:ext uri="{FF2B5EF4-FFF2-40B4-BE49-F238E27FC236}">
                <a16:creationId xmlns:a16="http://schemas.microsoft.com/office/drawing/2014/main" id="{DEA323E2-6A29-2DE0-BC3D-F2A4EB83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>
            <a:extLst>
              <a:ext uri="{FF2B5EF4-FFF2-40B4-BE49-F238E27FC236}">
                <a16:creationId xmlns:a16="http://schemas.microsoft.com/office/drawing/2014/main" id="{1747FC46-086A-16D9-EB85-3244DA33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53">
            <a:extLst>
              <a:ext uri="{FF2B5EF4-FFF2-40B4-BE49-F238E27FC236}">
                <a16:creationId xmlns:a16="http://schemas.microsoft.com/office/drawing/2014/main" id="{E97B110A-5A2E-84CF-BF5C-C2D78576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>
            <a:extLst>
              <a:ext uri="{FF2B5EF4-FFF2-40B4-BE49-F238E27FC236}">
                <a16:creationId xmlns:a16="http://schemas.microsoft.com/office/drawing/2014/main" id="{F415575F-94AD-4CD4-7E1C-D99B745A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55">
            <a:extLst>
              <a:ext uri="{FF2B5EF4-FFF2-40B4-BE49-F238E27FC236}">
                <a16:creationId xmlns:a16="http://schemas.microsoft.com/office/drawing/2014/main" id="{CDAC1DFD-66B9-3F62-A940-E03B8BC5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>
            <a:extLst>
              <a:ext uri="{FF2B5EF4-FFF2-40B4-BE49-F238E27FC236}">
                <a16:creationId xmlns:a16="http://schemas.microsoft.com/office/drawing/2014/main" id="{A21FD691-7BCA-A493-1E34-ECF3A3D75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57">
            <a:extLst>
              <a:ext uri="{FF2B5EF4-FFF2-40B4-BE49-F238E27FC236}">
                <a16:creationId xmlns:a16="http://schemas.microsoft.com/office/drawing/2014/main" id="{F1D3E12A-BEEE-0C88-8B36-3985F5FB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>
            <a:extLst>
              <a:ext uri="{FF2B5EF4-FFF2-40B4-BE49-F238E27FC236}">
                <a16:creationId xmlns:a16="http://schemas.microsoft.com/office/drawing/2014/main" id="{92176E56-ABE4-B92A-1747-04AD4ED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7" name="Picture 59">
            <a:extLst>
              <a:ext uri="{FF2B5EF4-FFF2-40B4-BE49-F238E27FC236}">
                <a16:creationId xmlns:a16="http://schemas.microsoft.com/office/drawing/2014/main" id="{49285BD7-8576-9D52-888D-52151947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>
            <a:extLst>
              <a:ext uri="{FF2B5EF4-FFF2-40B4-BE49-F238E27FC236}">
                <a16:creationId xmlns:a16="http://schemas.microsoft.com/office/drawing/2014/main" id="{3193B3A2-5538-D6EA-30C2-B84CD94D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" name="Picture 61">
            <a:extLst>
              <a:ext uri="{FF2B5EF4-FFF2-40B4-BE49-F238E27FC236}">
                <a16:creationId xmlns:a16="http://schemas.microsoft.com/office/drawing/2014/main" id="{69F5461F-3956-1ADC-8C0C-C5635DB6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>
            <a:extLst>
              <a:ext uri="{FF2B5EF4-FFF2-40B4-BE49-F238E27FC236}">
                <a16:creationId xmlns:a16="http://schemas.microsoft.com/office/drawing/2014/main" id="{4550CC4B-92B9-DEFC-00CE-26440DF9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Picture 63">
            <a:extLst>
              <a:ext uri="{FF2B5EF4-FFF2-40B4-BE49-F238E27FC236}">
                <a16:creationId xmlns:a16="http://schemas.microsoft.com/office/drawing/2014/main" id="{ED6BFCB7-9C9B-01B2-D02F-03AEA297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>
            <a:extLst>
              <a:ext uri="{FF2B5EF4-FFF2-40B4-BE49-F238E27FC236}">
                <a16:creationId xmlns:a16="http://schemas.microsoft.com/office/drawing/2014/main" id="{A9CB4C34-5CED-F3BE-3116-A9A658503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>
            <a:extLst>
              <a:ext uri="{FF2B5EF4-FFF2-40B4-BE49-F238E27FC236}">
                <a16:creationId xmlns:a16="http://schemas.microsoft.com/office/drawing/2014/main" id="{2BA905BE-27D6-CECB-EB4E-61E5691E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>
            <a:extLst>
              <a:ext uri="{FF2B5EF4-FFF2-40B4-BE49-F238E27FC236}">
                <a16:creationId xmlns:a16="http://schemas.microsoft.com/office/drawing/2014/main" id="{EFC56E3D-3C6D-1D32-F3F6-28020449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5" name="Picture 67">
            <a:extLst>
              <a:ext uri="{FF2B5EF4-FFF2-40B4-BE49-F238E27FC236}">
                <a16:creationId xmlns:a16="http://schemas.microsoft.com/office/drawing/2014/main" id="{385C50B6-39B0-89FB-7CC2-E9C1AE90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>
            <a:extLst>
              <a:ext uri="{FF2B5EF4-FFF2-40B4-BE49-F238E27FC236}">
                <a16:creationId xmlns:a16="http://schemas.microsoft.com/office/drawing/2014/main" id="{E09256AD-61CF-5720-0C68-056378C2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7" name="Picture 69">
            <a:extLst>
              <a:ext uri="{FF2B5EF4-FFF2-40B4-BE49-F238E27FC236}">
                <a16:creationId xmlns:a16="http://schemas.microsoft.com/office/drawing/2014/main" id="{2354626F-C0EE-3559-3FEE-D9112F96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>
            <a:extLst>
              <a:ext uri="{FF2B5EF4-FFF2-40B4-BE49-F238E27FC236}">
                <a16:creationId xmlns:a16="http://schemas.microsoft.com/office/drawing/2014/main" id="{D5E1249C-5E9A-2F08-79F8-2A111BAD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" name="Picture 71">
            <a:extLst>
              <a:ext uri="{FF2B5EF4-FFF2-40B4-BE49-F238E27FC236}">
                <a16:creationId xmlns:a16="http://schemas.microsoft.com/office/drawing/2014/main" id="{AA875F26-FB91-86E7-E8D8-9E79EA9C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>
            <a:extLst>
              <a:ext uri="{FF2B5EF4-FFF2-40B4-BE49-F238E27FC236}">
                <a16:creationId xmlns:a16="http://schemas.microsoft.com/office/drawing/2014/main" id="{DFDF2836-8BD4-8C20-7435-BAAC5A154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73">
            <a:extLst>
              <a:ext uri="{FF2B5EF4-FFF2-40B4-BE49-F238E27FC236}">
                <a16:creationId xmlns:a16="http://schemas.microsoft.com/office/drawing/2014/main" id="{BE824BB3-033B-D51E-4B5A-B104BA28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>
            <a:extLst>
              <a:ext uri="{FF2B5EF4-FFF2-40B4-BE49-F238E27FC236}">
                <a16:creationId xmlns:a16="http://schemas.microsoft.com/office/drawing/2014/main" id="{8E6539B3-9F98-803B-287C-854A3F80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3" name="Picture 75">
            <a:extLst>
              <a:ext uri="{FF2B5EF4-FFF2-40B4-BE49-F238E27FC236}">
                <a16:creationId xmlns:a16="http://schemas.microsoft.com/office/drawing/2014/main" id="{E70F54E8-B04F-D626-2282-CD763C5A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4" name="Picture 76">
            <a:extLst>
              <a:ext uri="{FF2B5EF4-FFF2-40B4-BE49-F238E27FC236}">
                <a16:creationId xmlns:a16="http://schemas.microsoft.com/office/drawing/2014/main" id="{00E2E501-47DE-89F7-E845-9735BA3EE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5" name="Picture 77">
            <a:extLst>
              <a:ext uri="{FF2B5EF4-FFF2-40B4-BE49-F238E27FC236}">
                <a16:creationId xmlns:a16="http://schemas.microsoft.com/office/drawing/2014/main" id="{1510CA24-E1B3-FF7B-CA21-B49985BE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>
            <a:extLst>
              <a:ext uri="{FF2B5EF4-FFF2-40B4-BE49-F238E27FC236}">
                <a16:creationId xmlns:a16="http://schemas.microsoft.com/office/drawing/2014/main" id="{DC029EF7-1FB4-95FE-DCE7-E687D87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7" name="Picture 79">
            <a:extLst>
              <a:ext uri="{FF2B5EF4-FFF2-40B4-BE49-F238E27FC236}">
                <a16:creationId xmlns:a16="http://schemas.microsoft.com/office/drawing/2014/main" id="{B2992FA4-8FAB-936B-F72E-686EC315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8" name="Picture 80">
            <a:extLst>
              <a:ext uri="{FF2B5EF4-FFF2-40B4-BE49-F238E27FC236}">
                <a16:creationId xmlns:a16="http://schemas.microsoft.com/office/drawing/2014/main" id="{1B80C979-260F-A91C-21EF-F116D900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" name="Picture 81">
            <a:extLst>
              <a:ext uri="{FF2B5EF4-FFF2-40B4-BE49-F238E27FC236}">
                <a16:creationId xmlns:a16="http://schemas.microsoft.com/office/drawing/2014/main" id="{AE12D5E6-7B26-9D40-DFB9-79B9A273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>
            <a:extLst>
              <a:ext uri="{FF2B5EF4-FFF2-40B4-BE49-F238E27FC236}">
                <a16:creationId xmlns:a16="http://schemas.microsoft.com/office/drawing/2014/main" id="{9F96DCD6-05A9-578A-5AB8-694D140DF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1" name="Picture 83">
            <a:extLst>
              <a:ext uri="{FF2B5EF4-FFF2-40B4-BE49-F238E27FC236}">
                <a16:creationId xmlns:a16="http://schemas.microsoft.com/office/drawing/2014/main" id="{3F3D5A42-6E1A-AD02-D506-4231D8E3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2" name="Picture 84">
            <a:extLst>
              <a:ext uri="{FF2B5EF4-FFF2-40B4-BE49-F238E27FC236}">
                <a16:creationId xmlns:a16="http://schemas.microsoft.com/office/drawing/2014/main" id="{8C82CAB7-129A-7121-F95A-8EDBBF60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3" name="Picture 85">
            <a:extLst>
              <a:ext uri="{FF2B5EF4-FFF2-40B4-BE49-F238E27FC236}">
                <a16:creationId xmlns:a16="http://schemas.microsoft.com/office/drawing/2014/main" id="{F2DD05F0-A615-D4CC-7CB5-296E76D7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4" name="Picture 86">
            <a:extLst>
              <a:ext uri="{FF2B5EF4-FFF2-40B4-BE49-F238E27FC236}">
                <a16:creationId xmlns:a16="http://schemas.microsoft.com/office/drawing/2014/main" id="{85AA1A18-D5DC-55D6-3623-4CF5CC0D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5" name="Picture 87">
            <a:extLst>
              <a:ext uri="{FF2B5EF4-FFF2-40B4-BE49-F238E27FC236}">
                <a16:creationId xmlns:a16="http://schemas.microsoft.com/office/drawing/2014/main" id="{FF76BA37-1A07-778E-B7DC-669B99F8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6" name="Picture 88">
            <a:extLst>
              <a:ext uri="{FF2B5EF4-FFF2-40B4-BE49-F238E27FC236}">
                <a16:creationId xmlns:a16="http://schemas.microsoft.com/office/drawing/2014/main" id="{BC8648E2-22B6-AC7C-43CA-0BD5D125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7" name="Picture 89">
            <a:extLst>
              <a:ext uri="{FF2B5EF4-FFF2-40B4-BE49-F238E27FC236}">
                <a16:creationId xmlns:a16="http://schemas.microsoft.com/office/drawing/2014/main" id="{74033F6B-6968-BAB2-3F65-BF938148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8" name="Picture 90">
            <a:extLst>
              <a:ext uri="{FF2B5EF4-FFF2-40B4-BE49-F238E27FC236}">
                <a16:creationId xmlns:a16="http://schemas.microsoft.com/office/drawing/2014/main" id="{B92E823A-9809-EE00-4CD6-F7565F22C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9" name="Picture 91">
            <a:extLst>
              <a:ext uri="{FF2B5EF4-FFF2-40B4-BE49-F238E27FC236}">
                <a16:creationId xmlns:a16="http://schemas.microsoft.com/office/drawing/2014/main" id="{0E481F9F-7119-9F99-2059-5FDA9668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" name="Picture 92">
            <a:extLst>
              <a:ext uri="{FF2B5EF4-FFF2-40B4-BE49-F238E27FC236}">
                <a16:creationId xmlns:a16="http://schemas.microsoft.com/office/drawing/2014/main" id="{49C2B8AD-BDDA-1810-42A5-C6C10E74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1" name="Picture 93">
            <a:extLst>
              <a:ext uri="{FF2B5EF4-FFF2-40B4-BE49-F238E27FC236}">
                <a16:creationId xmlns:a16="http://schemas.microsoft.com/office/drawing/2014/main" id="{EC071480-41E8-66F5-363F-B58F7777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2" name="Picture 94">
            <a:extLst>
              <a:ext uri="{FF2B5EF4-FFF2-40B4-BE49-F238E27FC236}">
                <a16:creationId xmlns:a16="http://schemas.microsoft.com/office/drawing/2014/main" id="{2126DC9F-7063-D7E4-0C65-552867B52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3" name="Picture 95">
            <a:extLst>
              <a:ext uri="{FF2B5EF4-FFF2-40B4-BE49-F238E27FC236}">
                <a16:creationId xmlns:a16="http://schemas.microsoft.com/office/drawing/2014/main" id="{5B95DB1D-1F21-312C-F919-E8A21B93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4" name="Picture 96">
            <a:extLst>
              <a:ext uri="{FF2B5EF4-FFF2-40B4-BE49-F238E27FC236}">
                <a16:creationId xmlns:a16="http://schemas.microsoft.com/office/drawing/2014/main" id="{F9CDA9D4-602B-4A9E-EE95-A09ED0E4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5" name="Picture 97">
            <a:extLst>
              <a:ext uri="{FF2B5EF4-FFF2-40B4-BE49-F238E27FC236}">
                <a16:creationId xmlns:a16="http://schemas.microsoft.com/office/drawing/2014/main" id="{7BAE67BE-76DB-1376-158F-8D65EBBF3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6" name="Picture 98">
            <a:extLst>
              <a:ext uri="{FF2B5EF4-FFF2-40B4-BE49-F238E27FC236}">
                <a16:creationId xmlns:a16="http://schemas.microsoft.com/office/drawing/2014/main" id="{211C961E-0FDA-3795-1AE5-C9C0CBDB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>
            <a:extLst>
              <a:ext uri="{FF2B5EF4-FFF2-40B4-BE49-F238E27FC236}">
                <a16:creationId xmlns:a16="http://schemas.microsoft.com/office/drawing/2014/main" id="{0955B84A-7962-ACEF-CAE0-6C3E1D8C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>
            <a:extLst>
              <a:ext uri="{FF2B5EF4-FFF2-40B4-BE49-F238E27FC236}">
                <a16:creationId xmlns:a16="http://schemas.microsoft.com/office/drawing/2014/main" id="{58462F11-2A62-7C19-51D4-70EAAFB6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>
            <a:extLst>
              <a:ext uri="{FF2B5EF4-FFF2-40B4-BE49-F238E27FC236}">
                <a16:creationId xmlns:a16="http://schemas.microsoft.com/office/drawing/2014/main" id="{ABD3A6BD-3A86-172D-98EB-EE7C0E08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" name="Picture 102">
            <a:extLst>
              <a:ext uri="{FF2B5EF4-FFF2-40B4-BE49-F238E27FC236}">
                <a16:creationId xmlns:a16="http://schemas.microsoft.com/office/drawing/2014/main" id="{BD1D8898-BABB-305B-266A-775F2706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" name="Picture 103">
            <a:extLst>
              <a:ext uri="{FF2B5EF4-FFF2-40B4-BE49-F238E27FC236}">
                <a16:creationId xmlns:a16="http://schemas.microsoft.com/office/drawing/2014/main" id="{805BC1AE-3C48-B029-6850-40DE47CD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" name="Picture 104">
            <a:extLst>
              <a:ext uri="{FF2B5EF4-FFF2-40B4-BE49-F238E27FC236}">
                <a16:creationId xmlns:a16="http://schemas.microsoft.com/office/drawing/2014/main" id="{C8BEE56B-FDBA-2986-88B3-0FCC272E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" name="Picture 105">
            <a:extLst>
              <a:ext uri="{FF2B5EF4-FFF2-40B4-BE49-F238E27FC236}">
                <a16:creationId xmlns:a16="http://schemas.microsoft.com/office/drawing/2014/main" id="{9E701DFF-B19B-A131-43E9-3F7FF588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" name="Picture 106">
            <a:extLst>
              <a:ext uri="{FF2B5EF4-FFF2-40B4-BE49-F238E27FC236}">
                <a16:creationId xmlns:a16="http://schemas.microsoft.com/office/drawing/2014/main" id="{506E0080-E01A-1392-6077-F9308968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5" name="Picture 107">
            <a:extLst>
              <a:ext uri="{FF2B5EF4-FFF2-40B4-BE49-F238E27FC236}">
                <a16:creationId xmlns:a16="http://schemas.microsoft.com/office/drawing/2014/main" id="{68624C5B-5311-EB34-0BB3-3ECD52AF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" name="Picture 108">
            <a:extLst>
              <a:ext uri="{FF2B5EF4-FFF2-40B4-BE49-F238E27FC236}">
                <a16:creationId xmlns:a16="http://schemas.microsoft.com/office/drawing/2014/main" id="{206D7476-85DB-D378-8926-95CCBEA5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94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buClr>
                <a:srgbClr val="000000"/>
              </a:buClr>
              <a:buSzPct val="70000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 II:</a:t>
            </a:r>
          </a:p>
          <a:p>
            <a:pPr marL="10440" algn="just">
              <a:buClr>
                <a:srgbClr val="000000"/>
              </a:buClr>
              <a:buSzPct val="70000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1-2: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3-4: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Analítica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(EAP)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5-6: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Tempo do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7-8: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Sequenciamento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9-10: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Custos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11-12: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Custos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13-14: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15-16: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 /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218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 III: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1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1-2: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Humanos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3-4: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Humanos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5-6: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en-US" sz="21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7-8: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Aula: 9-10: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11-12: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Final </a:t>
            </a:r>
          </a:p>
          <a:p>
            <a:pPr marL="10440" algn="just">
              <a:buClr>
                <a:srgbClr val="000000"/>
              </a:buClr>
              <a:buSzPct val="70000"/>
            </a:pP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III /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363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3186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313512"/>
            <a:ext cx="8219160" cy="522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Quanto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ensino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aula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ocorrerá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forma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expositiva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slides 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anotações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quadro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branco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Discussões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sobre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apresentados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Aulas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práticas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envolvendo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turma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acompanhamento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práticos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artefatos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Sala de Aula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Invertida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(Flipped Classroom)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ABP / PBL 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Aprendizagem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Baseada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Aprendizagem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(Active Learning)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594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Gerência de Projetos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62420" y="1904760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Critérios de Avaliação: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Avaliações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tóricas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- 50% da nota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- 20% da nota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- 30% da nota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997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868</Words>
  <Application>Microsoft Macintosh PowerPoint</Application>
  <PresentationFormat>On-screen Show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Söhne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Assecom</dc:creator>
  <dc:description/>
  <cp:lastModifiedBy>Ramiro Junior</cp:lastModifiedBy>
  <cp:revision>259</cp:revision>
  <dcterms:created xsi:type="dcterms:W3CDTF">2016-04-27T21:56:44Z</dcterms:created>
  <dcterms:modified xsi:type="dcterms:W3CDTF">2023-06-30T20:18:38Z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48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