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304" r:id="rId4"/>
    <p:sldId id="318" r:id="rId5"/>
    <p:sldId id="319" r:id="rId6"/>
    <p:sldId id="321" r:id="rId7"/>
    <p:sldId id="320" r:id="rId8"/>
    <p:sldId id="322" r:id="rId9"/>
    <p:sldId id="323" r:id="rId10"/>
    <p:sldId id="325" r:id="rId11"/>
    <p:sldId id="326" r:id="rId12"/>
    <p:sldId id="327" r:id="rId13"/>
    <p:sldId id="328" r:id="rId14"/>
    <p:sldId id="317" r:id="rId15"/>
    <p:sldId id="312" r:id="rId16"/>
  </p:sldIdLst>
  <p:sldSz cx="9144000" cy="6858000" type="screen4x3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/>
    <p:restoredTop sz="89593"/>
  </p:normalViewPr>
  <p:slideViewPr>
    <p:cSldViewPr snapToGrid="0">
      <p:cViewPr varScale="1">
        <p:scale>
          <a:sx n="135" d="100"/>
          <a:sy n="135" d="100"/>
        </p:scale>
        <p:origin x="1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ED5431D-5C2F-427A-A601-5F3F106C6E00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71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8768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19467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94451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8624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8535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1664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506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3767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7268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7893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929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0663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04702381533712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35640" y="375120"/>
            <a:ext cx="6686280" cy="153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Universidade Federal Rural do </a:t>
            </a:r>
            <a:r>
              <a:rPr lang="pt-B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Semi-Árido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UFERSA</a:t>
            </a:r>
          </a:p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﻿Departamento de Ciências Exatas e Tecnologia – DCETI</a:t>
            </a:r>
          </a:p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Campus Angicos</a:t>
            </a:r>
            <a:endParaRPr lang="pt-B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Imagem 4"/>
          <p:cNvPicPr/>
          <p:nvPr/>
        </p:nvPicPr>
        <p:blipFill>
          <a:blip r:embed="rId3"/>
          <a:stretch/>
        </p:blipFill>
        <p:spPr>
          <a:xfrm>
            <a:off x="772920" y="332640"/>
            <a:ext cx="980280" cy="1513440"/>
          </a:xfrm>
          <a:prstGeom prst="rect">
            <a:avLst/>
          </a:prstGeom>
          <a:ln w="9360"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395640" y="2793240"/>
            <a:ext cx="841464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-252360" y="4869000"/>
            <a:ext cx="100479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000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Professor</a:t>
            </a:r>
            <a:r>
              <a:rPr lang="pt-BR" sz="2000" b="1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Ramiro de Vasconcelos dos Santos Júnior, </a:t>
            </a:r>
            <a:r>
              <a:rPr lang="pt-BR" sz="1800" b="1" spc="-1" dirty="0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MSc</a:t>
            </a:r>
            <a:r>
              <a:rPr lang="pt-BR" sz="1800" b="1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Angicos/RN, 28 de junho de 2023.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Bibliografia Complementar: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BOOCH, Grady; RUMBAUGH, James; JACOBSON, Ivar. UML: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Rio de Janeiro: Campus, 2012. 521 p. ISBN: 9788535217841.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PFLEEGER, Shari Lawrence.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prática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São Paulo: Prentice Hall, 2004. 537 p. ISBN: 8587918311.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WAZLAWICK, Raul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Sidnei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práticas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Rio de Janeiro: Elsevier, 2013. 343 p. ISBN: 9788535260847.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PAULA FILHO, Wilson de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Pádua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3ª ed. Rio de Janeiro: LTC, 2009. 1248 p. ISBN: 9788521616504.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BENYON, David; CULLEN, Michael R.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humano-computador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São Paulo: Pearson Prentice Hall, 2011. 442 p. ISBN: 9788597885793.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D5664B5-2599-DC94-04CC-FE4D60A9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E95C9A3-0346-0DC5-CA1E-60E17FCC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7BA1EBC6-B331-48C8-1F04-C0CE86C5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BB87D03-BA00-DD93-6F8D-6A1C69C8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C34ACA5-E52B-B028-AE6D-05E525EA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9C1AA31-042D-0CDC-F3D0-33088BFF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45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Bibliografia Complementar: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BOOCH, Grady; RUMBAUGH, James; JACOBSON, Ivar. UML: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Rio de Janeiro: Campus, 2012. 521 p. ISBN: 9788535217841.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PFLEEGER, Shari Lawrence.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prática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São Paulo: Prentice Hall, 2004. 537 p. ISBN: 8587918311.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WAZLAWICK, Raul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Sidnei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práticas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Rio de Janeiro: Elsevier, 2013. 343 p. ISBN: 9788535260847.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PAULA FILHO, Wilson de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Pádua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3ª ed. Rio de Janeiro: LTC, 2009. 1248 p. ISBN: 9788521616504.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BENYON, David; CULLEN, Michael R.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humano-computador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São Paulo: Pearson Prentice Hall, 2011. 442 p. ISBN: 9788597885793.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11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D5664B5-2599-DC94-04CC-FE4D60A9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E95C9A3-0346-0DC5-CA1E-60E17FCC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7BA1EBC6-B331-48C8-1F04-C0CE86C5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BB87D03-BA00-DD93-6F8D-6A1C69C8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C34ACA5-E52B-B028-AE6D-05E525EA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9C1AA31-042D-0CDC-F3D0-33088BFF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04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Critérios de Avaliação: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i="0" spc="-1" dirty="0"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Avaliações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tóricas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- 50% da nota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- 20% da nota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práticas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- 30% da nota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135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Horário de Atendimento: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Dia: Quintas-feiras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Horário: 14:00 às 18:00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Local: Sala 21 - Bloco dos Professores I.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Email</a:t>
            </a: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</a:t>
            </a:r>
            <a:r>
              <a:rPr lang="pt-B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ramiro.junior@ufersa.edu.br</a:t>
            </a: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13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249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57200" y="20880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6553080" y="635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2181420" y="2713339"/>
            <a:ext cx="4674960" cy="85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Dúvidas?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2C6ECAA-982B-454D-9A11-540081E6AA74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14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EFC578F4-66BA-C0F8-421D-B6057BD6A171}"/>
              </a:ext>
            </a:extLst>
          </p:cNvPr>
          <p:cNvSpPr/>
          <p:nvPr/>
        </p:nvSpPr>
        <p:spPr>
          <a:xfrm>
            <a:off x="1925987" y="4369249"/>
            <a:ext cx="5185826" cy="12888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000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“Para você ser bem sucedido, precisa ter dedicação total, buscar o seu último limite e dar o melhor de si mesmo.”</a:t>
            </a:r>
          </a:p>
          <a:p>
            <a:pPr algn="r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Ayrton Senna.</a:t>
            </a:r>
          </a:p>
        </p:txBody>
      </p:sp>
    </p:spTree>
    <p:extLst>
      <p:ext uri="{BB962C8B-B14F-4D97-AF65-F5344CB8AC3E}">
        <p14:creationId xmlns:p14="http://schemas.microsoft.com/office/powerpoint/2010/main" val="3625048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Apresentação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Formação: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Bacharel em Ciência da Computação – UFERSA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Mestre em Cognição, Tecnologias e Instituições – </a:t>
            </a:r>
            <a:r>
              <a:rPr lang="pt-BR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PPgCTI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/UFERSA</a:t>
            </a:r>
          </a:p>
          <a:p>
            <a:pPr marL="1267740" lvl="2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Linha de Pesquisa: Desenvolvimento e Integração de Tecnologias na Sociedade</a:t>
            </a:r>
          </a:p>
          <a:p>
            <a:pPr marL="1267740" lvl="2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Pesquisa: Ontologia para Educação Patrimonial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Doutorando em Ciência da Computação –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PPgSC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/UFRN</a:t>
            </a:r>
          </a:p>
          <a:p>
            <a:pPr marL="1267740" lvl="2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Linha de Pesquisa: Sistemas Integrados e Distribuídos</a:t>
            </a:r>
          </a:p>
          <a:p>
            <a:pPr marL="1267740" lvl="2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Pesquisa: Análise de </a:t>
            </a:r>
            <a:r>
              <a:rPr lang="pt-B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Macrocausas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Criminais 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por meio do uso de Técnicas de Aprendizado de Máquina (Supervisionado e Não Supervisionado)</a:t>
            </a:r>
          </a:p>
          <a:p>
            <a:pPr marL="924840" lvl="2" algn="just">
              <a:buClr>
                <a:srgbClr val="000000"/>
              </a:buClr>
              <a:buSzPct val="70000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10440" algn="just">
              <a:buClr>
                <a:srgbClr val="000000"/>
              </a:buClr>
              <a:buSzPct val="70000"/>
            </a:pP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Lattes: 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3"/>
              </a:rPr>
              <a:t>http://</a:t>
            </a:r>
            <a:r>
              <a:rPr lang="pt-B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3"/>
              </a:rPr>
              <a:t>lattes.cnpq.br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3"/>
              </a:rPr>
              <a:t>/0470238153371233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136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Ementa: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i="0" spc="-1" dirty="0"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Computacionais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 que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software? O que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software?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Ciclo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Vida do Software.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Software. 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Métricas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equipe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Estimativas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Métricas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Definindo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 Casos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Software.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022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Objetivos: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i="0" spc="-1" dirty="0"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340" indent="-3429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disciplina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habilitar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praticar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princípios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Software.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final do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estudante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deverá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capaz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de: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Software;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Software;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Adotar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princípios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desenvolverão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Prototipar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consolidação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princípios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estudados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10540" lvl="1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de software para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praticar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conhecimentos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adquiridos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027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 </a:t>
            </a:r>
            <a:r>
              <a:rPr lang="pt-BR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1 - 2: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3 - 4: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professional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5 - 6: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Ética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7 - 8: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Estudos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9 - 10: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11 - 12: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13 - 14: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Lidando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mudanças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15 - 16: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Melhoria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Seminários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Prática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594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buClr>
                <a:srgbClr val="000000"/>
              </a:buClr>
              <a:buSzPct val="70000"/>
            </a:pPr>
            <a:r>
              <a:rPr lang="pt-BR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 II:</a:t>
            </a:r>
          </a:p>
          <a:p>
            <a:pPr marL="10440" algn="just">
              <a:buClr>
                <a:srgbClr val="000000"/>
              </a:buClr>
              <a:buSzPct val="70000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1 - 2: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ágil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ágeis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3 - 4: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funcionais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funcionais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5 - 6: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7 - 8: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9 - 10: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11 - 12: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Validação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13 - 14: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Mudança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15 - 16: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Modelagem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contexto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Seminários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Prática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pPr marL="10440" indent="-342900" algn="just">
              <a:buClr>
                <a:srgbClr val="000000"/>
              </a:buClr>
              <a:buSzPct val="70000"/>
              <a:buFont typeface="Wingdings" pitchFamily="2" charset="2"/>
              <a:buChar char="Ø"/>
            </a:pP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218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 III: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17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1 - 2: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Decisões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  <a:endParaRPr lang="en-US" sz="217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3 - 4: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Visões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  <a:endParaRPr lang="en-US" sz="217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5 - 6: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usando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7 - 8: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endParaRPr lang="en-US" sz="217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9 - 10: Teste de software - Teste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endParaRPr lang="en-US" sz="217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11 - 12: Teste de software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dirigido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testes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13 - 14: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Evolução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evolução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Aula 15 - 16: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Evolução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legados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manutenção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Prática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17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Unidade</a:t>
            </a:r>
            <a:r>
              <a:rPr lang="en-US" sz="217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363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Metodologia: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i="0" spc="-1" dirty="0"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aula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ocorrerá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forma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expositiva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slides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anotações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quadro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Discussões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apresentados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Aulas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práticas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envolvendo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turma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acompanhamento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práticos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artefatos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594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09320" y="77220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>
                <a:solidFill>
                  <a:srgbClr val="14509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Princípios de Engenharia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728592"/>
            <a:ext cx="8219160" cy="4874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Bibliografia Básica:</a:t>
            </a:r>
          </a:p>
          <a:p>
            <a:pPr marL="10440" algn="just">
              <a:lnSpc>
                <a:spcPct val="100000"/>
              </a:lnSpc>
              <a:buClr>
                <a:srgbClr val="000000"/>
              </a:buClr>
              <a:buSzPct val="70000"/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SOMMERVILLE, Ian.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Tradução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Luiz Eduardo Quiroga.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Revisão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Fátima Levy Siqueira. 10ª ed. São Paulo: Pearson Education do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Brasil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</a:p>
          <a:p>
            <a:pPr algn="l"/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PRESSMAN, Roger S.; MAXIM, Bruce R.; TORTELLO, João Eduardo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Nóbrega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software: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abordagem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8ª ed. Porto Alegre: McGraw-Hill, 2016. 940 p. ISBN: 9788580555332.</a:t>
            </a:r>
          </a:p>
        </p:txBody>
      </p:sp>
      <p:sp>
        <p:nvSpPr>
          <p:cNvPr id="83" name="CustomShape 3"/>
          <p:cNvSpPr/>
          <p:nvPr/>
        </p:nvSpPr>
        <p:spPr>
          <a:xfrm>
            <a:off x="6445080" y="4376520"/>
            <a:ext cx="212328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6553080" y="5841360"/>
            <a:ext cx="258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6553080" y="5841360"/>
            <a:ext cx="2588760" cy="6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2236710-A41A-447D-983D-EDF00CE86913}" type="slidenum">
              <a:rPr lang="pt-BR" sz="14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</a:t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2EE356D-B2DC-9321-3B57-BC68FD70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6C7EF-5B40-A58E-FD8C-E6185973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591E016-C25C-DFCA-99CA-C37D35F3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1BB146-3AA2-244F-6543-71098924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139B6BE-724D-57CC-B041-12844FA0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22CB8B-4D27-A505-C0E4-1FEEC5EAA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96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Words>1260</Words>
  <Application>Microsoft Macintosh PowerPoint</Application>
  <PresentationFormat>On-screen Show (4:3)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Assecom</dc:creator>
  <dc:description/>
  <cp:lastModifiedBy>Ramiro Junior</cp:lastModifiedBy>
  <cp:revision>237</cp:revision>
  <dcterms:created xsi:type="dcterms:W3CDTF">2016-04-27T21:56:44Z</dcterms:created>
  <dcterms:modified xsi:type="dcterms:W3CDTF">2023-06-18T20:34:23Z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48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