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62F8-EE86-4226-B264-BA538FDD0954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7EF0-7784-4740-BE43-1621B0B5E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4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E7EF0-7784-4740-BE43-1621B0B5E63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F2425A-2AC9-43B8-837E-6C54003F5FAA}" type="datetimeFigureOut">
              <a:rPr lang="ru-RU" smtClean="0"/>
              <a:t>02.04.2014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60B3025-C438-4FFF-8933-2D6BB08FFE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CSS </a:t>
            </a:r>
            <a: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анимация для начинающих</a:t>
            </a:r>
            <a:endParaRPr lang="ru-RU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Animation</a:t>
            </a:r>
            <a:endParaRPr lang="ru-RU" sz="6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Fira Sans" panose="020B0603050000020004" pitchFamily="34" charset="0"/>
                <a:ea typeface="Fira Sans" panose="020B0603050000020004" pitchFamily="34" charset="0"/>
              </a:rPr>
              <a:t>@</a:t>
            </a:r>
            <a:r>
              <a:rPr lang="en-US" sz="4400" dirty="0" err="1">
                <a:latin typeface="Fira Sans" panose="020B0603050000020004" pitchFamily="34" charset="0"/>
                <a:ea typeface="Fira Sans" panose="020B0603050000020004" pitchFamily="34" charset="0"/>
              </a:rPr>
              <a:t>keyframes</a:t>
            </a:r>
            <a:r>
              <a:rPr lang="en-US" sz="4400" dirty="0">
                <a:latin typeface="Fira Sans" panose="020B0603050000020004" pitchFamily="34" charset="0"/>
                <a:ea typeface="Fira Sans" panose="020B0603050000020004" pitchFamily="34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Ключевые</a:t>
            </a:r>
            <a:r>
              <a:rPr lang="ru-RU" sz="3600" dirty="0">
                <a:latin typeface="Fira Sans" panose="020B0603050000020004" pitchFamily="34" charset="0"/>
                <a:ea typeface="Fira Sans" panose="020B0603050000020004" pitchFamily="34" charset="0"/>
              </a:rPr>
              <a:t> 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кадры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/>
              <a:t>keyframes</a:t>
            </a:r>
            <a:r>
              <a:rPr lang="en-US" dirty="0"/>
              <a:t> flapping 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from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	</a:t>
            </a:r>
            <a:r>
              <a:rPr lang="en-US" dirty="0" smtClean="0"/>
              <a:t>background-size</a:t>
            </a:r>
            <a:r>
              <a:rPr lang="en-US" dirty="0"/>
              <a:t>: 100px </a:t>
            </a:r>
            <a:r>
              <a:rPr lang="en-US" dirty="0" err="1"/>
              <a:t>100px</a:t>
            </a:r>
            <a:r>
              <a:rPr lang="en-US" dirty="0"/>
              <a:t>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to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	</a:t>
            </a:r>
            <a:r>
              <a:rPr lang="en-US" dirty="0" smtClean="0"/>
              <a:t>background-size</a:t>
            </a:r>
            <a:r>
              <a:rPr lang="en-US" dirty="0"/>
              <a:t>: 20px 100px;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flapping 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0</a:t>
            </a:r>
            <a:r>
              <a:rPr lang="en-US" dirty="0"/>
              <a:t>% {</a:t>
            </a:r>
            <a:br>
              <a:rPr lang="en-US" dirty="0"/>
            </a:br>
            <a:r>
              <a:rPr lang="ru-RU" dirty="0" smtClean="0"/>
              <a:t>		</a:t>
            </a:r>
            <a:r>
              <a:rPr lang="en-US" dirty="0" smtClean="0"/>
              <a:t>background-size</a:t>
            </a:r>
            <a:r>
              <a:rPr lang="en-US" dirty="0"/>
              <a:t>: 100px </a:t>
            </a:r>
            <a:r>
              <a:rPr lang="en-US" dirty="0" err="1"/>
              <a:t>100px</a:t>
            </a:r>
            <a:r>
              <a:rPr lang="en-US" dirty="0"/>
              <a:t>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100</a:t>
            </a:r>
            <a:r>
              <a:rPr lang="en-US" dirty="0"/>
              <a:t>% {</a:t>
            </a:r>
            <a:br>
              <a:rPr lang="en-US" dirty="0"/>
            </a:br>
            <a:r>
              <a:rPr lang="ru-RU" dirty="0" smtClean="0"/>
              <a:t>		</a:t>
            </a:r>
            <a:r>
              <a:rPr lang="en-US" dirty="0" smtClean="0"/>
              <a:t>background-size</a:t>
            </a:r>
            <a:r>
              <a:rPr lang="en-US" dirty="0"/>
              <a:t>: 20px 100px;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16494"/>
            <a:ext cx="7772400" cy="1143000"/>
          </a:xfrm>
        </p:spPr>
        <p:txBody>
          <a:bodyPr>
            <a:normAutofit/>
          </a:bodyPr>
          <a:lstStyle/>
          <a:p>
            <a:r>
              <a:rPr lang="ru-RU" sz="3200" dirty="0" err="1">
                <a:latin typeface="Fira Sans" panose="020B0603050000020004" pitchFamily="34" charset="0"/>
                <a:ea typeface="Fira Sans" panose="020B0603050000020004" pitchFamily="34" charset="0"/>
              </a:rPr>
              <a:t>Вендорные</a:t>
            </a:r>
            <a:r>
              <a:rPr lang="ru-RU" sz="3200" dirty="0">
                <a:latin typeface="Fira Sans" panose="020B0603050000020004" pitchFamily="34" charset="0"/>
                <a:ea typeface="Fira Sans" panose="020B0603050000020004" pitchFamily="34" charset="0"/>
              </a:rPr>
              <a:t> </a:t>
            </a:r>
            <a:r>
              <a:rPr lang="ru-RU" sz="32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префиксы</a:t>
            </a:r>
            <a:endParaRPr lang="ru-RU" sz="32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ru-RU" dirty="0" smtClean="0"/>
              <a:t>/* </a:t>
            </a:r>
            <a:r>
              <a:rPr lang="ru-RU" dirty="0"/>
              <a:t>для браузеров </a:t>
            </a:r>
            <a:r>
              <a:rPr lang="en-US" dirty="0" err="1"/>
              <a:t>Webkit</a:t>
            </a:r>
            <a:r>
              <a:rPr lang="en-US" dirty="0"/>
              <a:t> */</a:t>
            </a:r>
            <a:br>
              <a:rPr lang="en-US" dirty="0"/>
            </a:br>
            <a:r>
              <a:rPr lang="en-US" dirty="0"/>
              <a:t>@-</a:t>
            </a:r>
            <a:r>
              <a:rPr lang="en-US" dirty="0" err="1"/>
              <a:t>webkit-keyframes</a:t>
            </a:r>
            <a:r>
              <a:rPr lang="en-US" dirty="0"/>
              <a:t> flitter {</a:t>
            </a:r>
            <a:br>
              <a:rPr lang="en-US" dirty="0"/>
            </a:br>
            <a:r>
              <a:rPr lang="en-US" dirty="0" smtClean="0"/>
              <a:t>	0</a:t>
            </a:r>
            <a:r>
              <a:rPr lang="en-US" dirty="0"/>
              <a:t>%{</a:t>
            </a:r>
            <a:br>
              <a:rPr lang="en-US" dirty="0"/>
            </a:br>
            <a:r>
              <a:rPr lang="en-US" dirty="0" smtClean="0"/>
              <a:t>		-</a:t>
            </a:r>
            <a:r>
              <a:rPr lang="en-US" dirty="0" err="1"/>
              <a:t>webkit</a:t>
            </a:r>
            <a:r>
              <a:rPr lang="en-US" dirty="0"/>
              <a:t>-transform: scale(1,1);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100</a:t>
            </a:r>
            <a:r>
              <a:rPr lang="en-US" dirty="0"/>
              <a:t>% {</a:t>
            </a:r>
            <a:br>
              <a:rPr lang="en-US" dirty="0"/>
            </a:br>
            <a:r>
              <a:rPr lang="en-US" dirty="0" smtClean="0"/>
              <a:t>		-</a:t>
            </a:r>
            <a:r>
              <a:rPr lang="en-US" dirty="0" err="1"/>
              <a:t>webkit</a:t>
            </a:r>
            <a:r>
              <a:rPr lang="en-US" dirty="0"/>
              <a:t>-transform: scale(0.2,1);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/* </a:t>
            </a:r>
            <a:r>
              <a:rPr lang="ru-RU" dirty="0"/>
              <a:t>для </a:t>
            </a:r>
            <a:r>
              <a:rPr lang="en-US" dirty="0"/>
              <a:t>Firefox */</a:t>
            </a:r>
            <a:br>
              <a:rPr lang="en-US" dirty="0"/>
            </a:br>
            <a:r>
              <a:rPr lang="en-US" dirty="0"/>
              <a:t>@-</a:t>
            </a:r>
            <a:r>
              <a:rPr lang="en-US" dirty="0" err="1"/>
              <a:t>moz-keyframes</a:t>
            </a:r>
            <a:r>
              <a:rPr lang="en-US" dirty="0"/>
              <a:t> flitter {</a:t>
            </a:r>
            <a:br>
              <a:rPr lang="en-US" dirty="0"/>
            </a:br>
            <a:r>
              <a:rPr lang="en-US" dirty="0" smtClean="0"/>
              <a:t>	0</a:t>
            </a:r>
            <a:r>
              <a:rPr lang="en-US" dirty="0"/>
              <a:t>%{</a:t>
            </a:r>
            <a:br>
              <a:rPr lang="en-US" dirty="0"/>
            </a:br>
            <a:r>
              <a:rPr lang="en-US" dirty="0" smtClean="0"/>
              <a:t>		-</a:t>
            </a:r>
            <a:r>
              <a:rPr lang="en-US" dirty="0" err="1"/>
              <a:t>moz</a:t>
            </a:r>
            <a:r>
              <a:rPr lang="en-US" dirty="0"/>
              <a:t>-transform: scale(1,1);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100</a:t>
            </a:r>
            <a:r>
              <a:rPr lang="en-US" dirty="0"/>
              <a:t>% {</a:t>
            </a:r>
            <a:br>
              <a:rPr lang="en-US" dirty="0"/>
            </a:br>
            <a:r>
              <a:rPr lang="en-US" dirty="0" smtClean="0"/>
              <a:t>		-</a:t>
            </a:r>
            <a:r>
              <a:rPr lang="en-US" dirty="0" err="1"/>
              <a:t>moz</a:t>
            </a:r>
            <a:r>
              <a:rPr lang="en-US" dirty="0"/>
              <a:t>-transform: scale(0.2,1);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85079"/>
            <a:ext cx="7772400" cy="11430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Fira Sans" panose="020B0603050000020004" pitchFamily="34" charset="0"/>
                <a:ea typeface="Fira Sans" panose="020B0603050000020004" pitchFamily="34" charset="0"/>
              </a:rPr>
              <a:t>Имя и </a:t>
            </a:r>
            <a:r>
              <a:rPr lang="ru-RU" sz="32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продолжительность</a:t>
            </a:r>
            <a:r>
              <a:rPr lang="ru-RU" sz="3200" dirty="0">
                <a:latin typeface="Fira Sans" panose="020B0603050000020004" pitchFamily="34" charset="0"/>
                <a:ea typeface="Fira Sans" panose="020B0603050000020004" pitchFamily="34" charset="0"/>
              </a:rPr>
              <a:t> </a:t>
            </a:r>
            <a:r>
              <a:rPr lang="ru-RU" sz="32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анимации</a:t>
            </a:r>
            <a:endParaRPr lang="ru-RU" sz="32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animation-name</a:t>
            </a:r>
            <a:r>
              <a:rPr lang="en-US" dirty="0"/>
              <a:t>: </a:t>
            </a:r>
            <a:r>
              <a:rPr lang="en-US" i="1" dirty="0" err="1"/>
              <a:t>keyframename</a:t>
            </a:r>
            <a:r>
              <a:rPr lang="en-US" dirty="0" err="1"/>
              <a:t>|none|initial|inherit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animation-duration</a:t>
            </a:r>
            <a:r>
              <a:rPr lang="en-US" dirty="0"/>
              <a:t>: </a:t>
            </a:r>
            <a:r>
              <a:rPr lang="en-US" i="1" dirty="0" err="1"/>
              <a:t>time</a:t>
            </a:r>
            <a:r>
              <a:rPr lang="en-US" dirty="0" err="1"/>
              <a:t>|initial|inherit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7260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Fira Sans" panose="020B0603050000020004" pitchFamily="34" charset="0"/>
                <a:ea typeface="Fira Sans" panose="020B0603050000020004" pitchFamily="34" charset="0"/>
              </a:rPr>
              <a:t>animation-iteration-count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Счетчик повторов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animation-iteration-count</a:t>
            </a:r>
            <a:r>
              <a:rPr lang="en-US" dirty="0"/>
              <a:t>: </a:t>
            </a:r>
            <a:r>
              <a:rPr lang="en-US" i="1" dirty="0" err="1"/>
              <a:t>number</a:t>
            </a:r>
            <a:r>
              <a:rPr lang="en-US" dirty="0" err="1"/>
              <a:t>|infinite|initial|inherit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7260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Fira Sans" panose="020B0603050000020004" pitchFamily="34" charset="0"/>
                <a:ea typeface="Fira Sans" panose="020B0603050000020004" pitchFamily="34" charset="0"/>
              </a:rPr>
              <a:t>animation-direction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Направление анимации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7724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animation-direction</a:t>
            </a:r>
            <a:r>
              <a:rPr lang="en-US" dirty="0"/>
              <a:t>: </a:t>
            </a:r>
            <a:r>
              <a:rPr lang="en-US" dirty="0" err="1"/>
              <a:t>normal|reverse|alternate|alternate-reverse|initial|inherit</a:t>
            </a:r>
            <a:r>
              <a:rPr lang="en-US" dirty="0"/>
              <a:t>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7260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Fira Sans" panose="020B0603050000020004" pitchFamily="34" charset="0"/>
                <a:ea typeface="Fira Sans" panose="020B0603050000020004" pitchFamily="34" charset="0"/>
              </a:rPr>
              <a:t>animation-timing-function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Ускорение </a:t>
            </a:r>
            <a:r>
              <a:rPr lang="ru-RU" sz="3600" dirty="0">
                <a:latin typeface="Fira Sans" panose="020B0603050000020004" pitchFamily="34" charset="0"/>
                <a:ea typeface="Fira Sans" panose="020B0603050000020004" pitchFamily="34" charset="0"/>
              </a:rPr>
              <a:t>и 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замедление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7724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animation-timing-function</a:t>
            </a:r>
            <a:r>
              <a:rPr lang="en-US" dirty="0"/>
              <a:t>: </a:t>
            </a:r>
            <a:r>
              <a:rPr lang="en-US" dirty="0" err="1"/>
              <a:t>linear|ease|ease-in|ease-out|cubic-bezier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/>
              <a:t>)|</a:t>
            </a:r>
            <a:r>
              <a:rPr lang="en-US" dirty="0" err="1"/>
              <a:t>initial|inherit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231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Fira Sans" panose="020B0603050000020004" pitchFamily="34" charset="0"/>
                <a:ea typeface="Fira Sans" panose="020B0603050000020004" pitchFamily="34" charset="0"/>
              </a:rPr>
              <a:t>animation-delay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Задержка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animation-delay</a:t>
            </a:r>
            <a:r>
              <a:rPr lang="en-US" dirty="0"/>
              <a:t>: </a:t>
            </a:r>
            <a:r>
              <a:rPr lang="en-US" i="1" dirty="0" err="1"/>
              <a:t>time</a:t>
            </a:r>
            <a:r>
              <a:rPr lang="en-US" dirty="0" err="1"/>
              <a:t>|initial|inherit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85079"/>
            <a:ext cx="77724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Краткая запись анимации</a:t>
            </a:r>
            <a:endParaRPr lang="ru-RU" sz="32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animation</a:t>
            </a:r>
            <a:r>
              <a:rPr lang="en-US" dirty="0"/>
              <a:t>: &lt;name&gt; &lt;duration&gt; &lt;timing -function&gt; &lt;delay&gt; &lt;iteration -count&gt;</a:t>
            </a:r>
            <a:br>
              <a:rPr lang="en-US" dirty="0"/>
            </a:br>
            <a:r>
              <a:rPr lang="en-US" dirty="0"/>
              <a:t>    &lt;direction&gt; &lt;fill -mode&gt;;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85079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animation-fill-mode</a:t>
            </a:r>
            <a:endParaRPr lang="ru-RU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animation-fill-mode</a:t>
            </a:r>
            <a:r>
              <a:rPr lang="en-US" dirty="0"/>
              <a:t>: </a:t>
            </a:r>
            <a:r>
              <a:rPr lang="en-US" dirty="0" err="1"/>
              <a:t>none|forwards|backwards|both|initial|inherit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7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Transition</a:t>
            </a:r>
            <a:endParaRPr lang="ru-RU" sz="6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811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animation-play-state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Остановка </a:t>
            </a:r>
            <a:r>
              <a:rPr lang="ru-RU" sz="3600" dirty="0">
                <a:latin typeface="Fira Sans" panose="020B0603050000020004" pitchFamily="34" charset="0"/>
                <a:ea typeface="Fira Sans" panose="020B0603050000020004" pitchFamily="34" charset="0"/>
              </a:rPr>
              <a:t>и запуск 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анимации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animation-play-state</a:t>
            </a:r>
            <a:r>
              <a:rPr lang="en-US" dirty="0"/>
              <a:t>: </a:t>
            </a:r>
            <a:r>
              <a:rPr lang="en-US" dirty="0" err="1"/>
              <a:t>paused|running|initial|inherit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7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56992"/>
            <a:ext cx="7772400" cy="11430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Спасибо за внимание!</a:t>
            </a:r>
            <a:endParaRPr lang="ru-RU" sz="54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3600400" cy="130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515719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</a:t>
            </a:r>
            <a:r>
              <a:rPr lang="ru-RU" dirty="0" smtClean="0"/>
              <a:t>мая конкурс Испанской песни. Приходите поддержать вашего любимого </a:t>
            </a:r>
            <a:r>
              <a:rPr lang="ru-RU" dirty="0" err="1" smtClean="0"/>
              <a:t>одногруппника</a:t>
            </a:r>
            <a:r>
              <a:rPr lang="ru-RU" dirty="0" smtClean="0"/>
              <a:t> и члена нашей лаборатории Абдуллина Дамира!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9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85079"/>
            <a:ext cx="77724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Общий синтаксис</a:t>
            </a:r>
            <a:endParaRPr lang="ru-RU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924944"/>
            <a:ext cx="7772400" cy="79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transition: top 1s ease-out 0.5s;</a:t>
            </a:r>
          </a:p>
          <a:p>
            <a:pPr marL="0" indent="0">
              <a:buNone/>
            </a:pPr>
            <a:endParaRPr lang="ru-RU" sz="4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89766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transition-property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443711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transition-duration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91683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transition-timing-function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443711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transition-delay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>
            <a:stCxn id="5" idx="2"/>
          </p:cNvCxnSpPr>
          <p:nvPr/>
        </p:nvCxnSpPr>
        <p:spPr>
          <a:xfrm>
            <a:off x="2087724" y="2420888"/>
            <a:ext cx="12601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0"/>
          </p:cNvCxnSpPr>
          <p:nvPr/>
        </p:nvCxnSpPr>
        <p:spPr>
          <a:xfrm flipV="1">
            <a:off x="4139952" y="3501008"/>
            <a:ext cx="7200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2"/>
          </p:cNvCxnSpPr>
          <p:nvPr/>
        </p:nvCxnSpPr>
        <p:spPr>
          <a:xfrm flipH="1">
            <a:off x="5580112" y="2440052"/>
            <a:ext cx="288032" cy="70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8" idx="0"/>
          </p:cNvCxnSpPr>
          <p:nvPr/>
        </p:nvCxnSpPr>
        <p:spPr>
          <a:xfrm flipH="1" flipV="1">
            <a:off x="7308304" y="3573016"/>
            <a:ext cx="104411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956581"/>
            <a:ext cx="7772400" cy="1143000"/>
          </a:xfrm>
        </p:spPr>
        <p:txBody>
          <a:bodyPr>
            <a:noAutofit/>
          </a:bodyPr>
          <a:lstStyle/>
          <a:p>
            <a:r>
              <a:rPr lang="ru-RU" dirty="0" err="1">
                <a:latin typeface="Fira Sans" panose="020B0603050000020004" pitchFamily="34" charset="0"/>
                <a:ea typeface="Fira Sans" panose="020B0603050000020004" pitchFamily="34" charset="0"/>
              </a:rPr>
              <a:t>transition-property</a:t>
            </a:r>
            <a: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  <a:t> </a:t>
            </a:r>
            <a:b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</a:br>
            <a:r>
              <a:rPr lang="en-US" sz="3200" dirty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200" dirty="0">
                <a:latin typeface="Fira Sans" panose="020B0603050000020004" pitchFamily="34" charset="0"/>
                <a:ea typeface="Fira Sans" panose="020B0603050000020004" pitchFamily="34" charset="0"/>
              </a:rPr>
              <a:t>отслеживание стилевого свойства</a:t>
            </a:r>
            <a:r>
              <a:rPr lang="en-US" sz="3200" dirty="0">
                <a:latin typeface="Fira Sans" panose="020B0603050000020004" pitchFamily="34" charset="0"/>
                <a:ea typeface="Fira Sans" panose="020B0603050000020004" pitchFamily="34" charset="0"/>
              </a:rPr>
              <a:t>) </a:t>
            </a:r>
            <a:endParaRPr lang="ru-RU" sz="32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2204864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transition-property</a:t>
            </a:r>
            <a:r>
              <a:rPr lang="en-US" dirty="0">
                <a:latin typeface="Fira Sans" panose="020B0603050000020004" pitchFamily="34" charset="0"/>
                <a:ea typeface="Fira Sans" panose="020B0603050000020004" pitchFamily="34" charset="0"/>
              </a:rPr>
              <a:t>: none | all | &lt;</a:t>
            </a:r>
            <a: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  <a:t>свойство&gt; [,&lt;свойство</a:t>
            </a:r>
            <a: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  <a:t>&gt;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,…</a:t>
            </a:r>
            <a: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  <a:t>]</a:t>
            </a:r>
            <a:endParaRPr lang="ru-RU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95657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4400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transition-duration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/>
            </a:r>
            <a:b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Длительность анимации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transition-duration</a:t>
            </a:r>
            <a: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  <a:t>: &lt;время&gt; [,&lt;время&gt;]*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4400" dirty="0" err="1">
                <a:latin typeface="Fira Sans" panose="020B0603050000020004" pitchFamily="34" charset="0"/>
                <a:ea typeface="Fira Sans" panose="020B0603050000020004" pitchFamily="34" charset="0"/>
              </a:rPr>
              <a:t>transition-timing-function</a:t>
            </a:r>
            <a: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  <a:t> </a:t>
            </a:r>
            <a:r>
              <a:rPr lang="en-US" dirty="0">
                <a:latin typeface="Fira Sans" panose="020B0603050000020004" pitchFamily="34" charset="0"/>
                <a:ea typeface="Fira Sans" panose="020B0603050000020004" pitchFamily="34" charset="0"/>
              </a:rPr>
              <a:t/>
            </a:r>
            <a:br>
              <a:rPr lang="en-US" dirty="0">
                <a:latin typeface="Fira Sans" panose="020B0603050000020004" pitchFamily="34" charset="0"/>
                <a:ea typeface="Fira Sans" panose="020B0603050000020004" pitchFamily="34" charset="0"/>
              </a:rPr>
            </a:b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</a:t>
            </a: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Эффект перехода</a:t>
            </a:r>
            <a:r>
              <a:rPr lang="en-US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777240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transition-timing-function</a:t>
            </a:r>
            <a: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  <a:t>: ease|ease-in|ease-out|ease-in-out|linear|step-start|step-end|steps|cubic-bezier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4400" dirty="0" err="1">
                <a:latin typeface="Fira Sans" panose="020B0603050000020004" pitchFamily="34" charset="0"/>
                <a:ea typeface="Fira Sans" panose="020B0603050000020004" pitchFamily="34" charset="0"/>
              </a:rPr>
              <a:t>transition-delay</a:t>
            </a:r>
            <a:r>
              <a:rPr lang="ru-RU" sz="4400" dirty="0">
                <a:latin typeface="Fira Sans" panose="020B0603050000020004" pitchFamily="34" charset="0"/>
                <a:ea typeface="Fira Sans" panose="020B0603050000020004" pitchFamily="34" charset="0"/>
              </a:rPr>
              <a:t> </a:t>
            </a:r>
            <a: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  <a:t/>
            </a:r>
            <a:b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</a:br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(Задержка запуска)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transition-delay</a:t>
            </a:r>
            <a:r>
              <a:rPr lang="ru-RU" dirty="0">
                <a:latin typeface="Fira Sans" panose="020B0603050000020004" pitchFamily="34" charset="0"/>
                <a:ea typeface="Fira Sans" panose="020B0603050000020004" pitchFamily="34" charset="0"/>
              </a:rPr>
              <a:t>: &lt;время&gt; [,&lt;время&gt;]*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7260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Префиксы для работы в браузерах</a:t>
            </a:r>
            <a:endParaRPr lang="ru-RU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b="1" dirty="0" err="1"/>
              <a:t>webkit</a:t>
            </a:r>
            <a:r>
              <a:rPr lang="en-US" dirty="0"/>
              <a:t>-transition: all 1s ease-in-out</a:t>
            </a:r>
            <a:r>
              <a:rPr lang="en-US" dirty="0" smtClean="0"/>
              <a:t>;//chrome</a:t>
            </a:r>
          </a:p>
          <a:p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b="1" dirty="0" err="1"/>
              <a:t>moz</a:t>
            </a:r>
            <a:r>
              <a:rPr lang="en-US" dirty="0"/>
              <a:t>-transition: all 1s ease-in-out; </a:t>
            </a:r>
            <a:r>
              <a:rPr lang="en-US" dirty="0" smtClean="0"/>
              <a:t>//</a:t>
            </a:r>
            <a:r>
              <a:rPr lang="en-US" dirty="0" err="1" smtClean="0"/>
              <a:t>firefox</a:t>
            </a:r>
            <a:endParaRPr lang="ru-RU" dirty="0" smtClean="0"/>
          </a:p>
          <a:p>
            <a:r>
              <a:rPr lang="en-US" dirty="0" smtClean="0"/>
              <a:t>-</a:t>
            </a:r>
            <a:r>
              <a:rPr lang="en-US" b="1" dirty="0"/>
              <a:t>o</a:t>
            </a:r>
            <a:r>
              <a:rPr lang="en-US" dirty="0"/>
              <a:t>-transition: all 1s ease-in-out; </a:t>
            </a:r>
            <a:r>
              <a:rPr lang="en-US" dirty="0" smtClean="0"/>
              <a:t>//opera</a:t>
            </a:r>
            <a:endParaRPr lang="ru-RU" dirty="0" smtClean="0"/>
          </a:p>
          <a:p>
            <a:r>
              <a:rPr lang="en-US" dirty="0" smtClean="0"/>
              <a:t>-</a:t>
            </a:r>
            <a:r>
              <a:rPr lang="en-US" b="1" dirty="0" err="1"/>
              <a:t>ms</a:t>
            </a:r>
            <a:r>
              <a:rPr lang="en-US" dirty="0"/>
              <a:t>-transition: all 1s ease-in-out; </a:t>
            </a:r>
            <a:r>
              <a:rPr lang="en-US" dirty="0" smtClean="0"/>
              <a:t>//IE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://caniuse.com/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05375"/>
            <a:ext cx="7772400" cy="11430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Краткая запись</a:t>
            </a:r>
            <a:endParaRPr lang="ru-RU" sz="360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transition</a:t>
            </a:r>
            <a:r>
              <a:rPr lang="en-US" dirty="0"/>
              <a:t>: </a:t>
            </a:r>
            <a:r>
              <a:rPr lang="en-US" dirty="0" smtClean="0"/>
              <a:t>top 1s ease-in;</a:t>
            </a:r>
            <a:endParaRPr lang="ru-RU" dirty="0" smtClean="0"/>
          </a:p>
          <a:p>
            <a:r>
              <a:rPr lang="en-US" dirty="0"/>
              <a:t>transition: </a:t>
            </a:r>
            <a:r>
              <a:rPr lang="en-US" dirty="0" smtClean="0"/>
              <a:t>left1s ease-out;</a:t>
            </a:r>
            <a:endParaRPr lang="ru-RU" dirty="0" smtClean="0"/>
          </a:p>
          <a:p>
            <a:r>
              <a:rPr lang="en-US" dirty="0"/>
              <a:t>transition: </a:t>
            </a:r>
            <a:r>
              <a:rPr lang="en-US" dirty="0" smtClean="0"/>
              <a:t>background 3s </a:t>
            </a:r>
            <a:r>
              <a:rPr lang="en-US" dirty="0"/>
              <a:t>ease-in-out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b="1" dirty="0" smtClean="0"/>
              <a:t>OR</a:t>
            </a:r>
          </a:p>
          <a:p>
            <a:endParaRPr lang="en-US" dirty="0"/>
          </a:p>
          <a:p>
            <a:r>
              <a:rPr lang="en-US" dirty="0"/>
              <a:t>transition: top 1s </a:t>
            </a:r>
            <a:r>
              <a:rPr lang="en-US" dirty="0" smtClean="0"/>
              <a:t>ease-in,</a:t>
            </a:r>
            <a:r>
              <a:rPr lang="en-US" dirty="0"/>
              <a:t> left1s </a:t>
            </a:r>
            <a:r>
              <a:rPr lang="en-US" dirty="0" smtClean="0"/>
              <a:t>ease-out, </a:t>
            </a:r>
            <a:r>
              <a:rPr lang="en-US" dirty="0"/>
              <a:t>background 3s ease-in-out</a:t>
            </a:r>
            <a:r>
              <a:rPr lang="en-US" dirty="0" smtClean="0"/>
              <a:t>;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8"/>
            <a:ext cx="2123728" cy="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2134</TotalTime>
  <Words>226</Words>
  <Application>Microsoft Office PowerPoint</Application>
  <PresentationFormat>Экран (4:3)</PresentationFormat>
  <Paragraphs>85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Справедливость</vt:lpstr>
      <vt:lpstr>CSS анимация для начинающих</vt:lpstr>
      <vt:lpstr>Transition</vt:lpstr>
      <vt:lpstr>Общий синтаксис</vt:lpstr>
      <vt:lpstr>transition-property  (отслеживание стилевого свойства) </vt:lpstr>
      <vt:lpstr>transition-duration (Длительность анимации)</vt:lpstr>
      <vt:lpstr>transition-timing-function  (Эффект перехода)</vt:lpstr>
      <vt:lpstr>transition-delay  (Задержка запуска)</vt:lpstr>
      <vt:lpstr>Префиксы для работы в браузерах</vt:lpstr>
      <vt:lpstr>Краткая запись</vt:lpstr>
      <vt:lpstr>Animation</vt:lpstr>
      <vt:lpstr>@keyframes  (Ключевые кадры)</vt:lpstr>
      <vt:lpstr>Вендорные префиксы</vt:lpstr>
      <vt:lpstr>Имя и продолжительность анимации</vt:lpstr>
      <vt:lpstr>animation-iteration-count  (Счетчик повторов)</vt:lpstr>
      <vt:lpstr>animation-direction  (Направление анимации)</vt:lpstr>
      <vt:lpstr>animation-timing-function  (Ускорение и замедление)</vt:lpstr>
      <vt:lpstr>animation-delay  (Задержка)</vt:lpstr>
      <vt:lpstr>Краткая запись анимации</vt:lpstr>
      <vt:lpstr>animation-fill-mode</vt:lpstr>
      <vt:lpstr>animation-play-state (Остановка и запуск анимации)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анимация для начинающих</dc:title>
  <dc:creator>Ramil Sabitov</dc:creator>
  <cp:lastModifiedBy>Ramil Sabitov</cp:lastModifiedBy>
  <cp:revision>36</cp:revision>
  <dcterms:created xsi:type="dcterms:W3CDTF">2014-03-30T12:45:51Z</dcterms:created>
  <dcterms:modified xsi:type="dcterms:W3CDTF">2014-04-02T13:16:30Z</dcterms:modified>
</cp:coreProperties>
</file>