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0" r:id="rId3"/>
    <p:sldId id="271" r:id="rId4"/>
    <p:sldId id="268" r:id="rId5"/>
    <p:sldId id="269" r:id="rId6"/>
    <p:sldId id="262" r:id="rId7"/>
    <p:sldId id="263" r:id="rId8"/>
    <p:sldId id="264" r:id="rId9"/>
    <p:sldId id="265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F4EC8-54C7-267F-2371-0DA038DE0692}" v="4" dt="2024-05-17T21:48:45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80FD5-01DE-4BAB-A991-FC9677A8651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B25430-DBCA-4654-AFE9-47F5EF1D3F4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Augmentation</a:t>
          </a:r>
        </a:p>
      </dgm:t>
    </dgm:pt>
    <dgm:pt modelId="{57E50526-27D1-4A6C-A15D-F31FC00B9E61}" type="parTrans" cxnId="{3F8EF979-0208-4E89-A379-327FD3AB5E65}">
      <dgm:prSet/>
      <dgm:spPr/>
      <dgm:t>
        <a:bodyPr/>
        <a:lstStyle/>
        <a:p>
          <a:endParaRPr lang="en-US"/>
        </a:p>
      </dgm:t>
    </dgm:pt>
    <dgm:pt modelId="{6EE37037-9B9E-4F7A-9C55-9D9CC38F75AA}" type="sibTrans" cxnId="{3F8EF979-0208-4E89-A379-327FD3AB5E65}">
      <dgm:prSet/>
      <dgm:spPr/>
      <dgm:t>
        <a:bodyPr/>
        <a:lstStyle/>
        <a:p>
          <a:endParaRPr lang="en-US"/>
        </a:p>
      </dgm:t>
    </dgm:pt>
    <dgm:pt modelId="{3FC936FF-0FEE-4887-8609-A352BE6343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Shear, Zoom, Rotation.</a:t>
          </a:r>
        </a:p>
      </dgm:t>
    </dgm:pt>
    <dgm:pt modelId="{08BA110B-B6CE-4E8A-99C3-3363CE09AE6E}" type="parTrans" cxnId="{37455158-67F6-4DB0-89BB-BC05FF446307}">
      <dgm:prSet/>
      <dgm:spPr/>
      <dgm:t>
        <a:bodyPr/>
        <a:lstStyle/>
        <a:p>
          <a:endParaRPr lang="en-US"/>
        </a:p>
      </dgm:t>
    </dgm:pt>
    <dgm:pt modelId="{43B97796-F916-4D77-8D31-A1EEEDEA4CCB}" type="sibTrans" cxnId="{37455158-67F6-4DB0-89BB-BC05FF446307}">
      <dgm:prSet/>
      <dgm:spPr/>
      <dgm:t>
        <a:bodyPr/>
        <a:lstStyle/>
        <a:p>
          <a:endParaRPr lang="en-US"/>
        </a:p>
      </dgm:t>
    </dgm:pt>
    <dgm:pt modelId="{D7984419-BEC0-4DA4-9708-07D3A2B38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Width &amp; Height Shift.</a:t>
          </a:r>
        </a:p>
      </dgm:t>
    </dgm:pt>
    <dgm:pt modelId="{E6114619-F49F-4E6B-98F6-8F3401A50AEB}" type="parTrans" cxnId="{4E9DED22-F45B-40F0-A0DF-F0A905B8FA62}">
      <dgm:prSet/>
      <dgm:spPr/>
      <dgm:t>
        <a:bodyPr/>
        <a:lstStyle/>
        <a:p>
          <a:endParaRPr lang="en-US"/>
        </a:p>
      </dgm:t>
    </dgm:pt>
    <dgm:pt modelId="{AA73B8E7-533F-438C-B16D-09128EE544A8}" type="sibTrans" cxnId="{4E9DED22-F45B-40F0-A0DF-F0A905B8FA62}">
      <dgm:prSet/>
      <dgm:spPr/>
      <dgm:t>
        <a:bodyPr/>
        <a:lstStyle/>
        <a:p>
          <a:endParaRPr lang="en-US"/>
        </a:p>
      </dgm:t>
    </dgm:pt>
    <dgm:pt modelId="{BB919CBD-C9B3-4C27-BBB5-03FD2EF4CE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Horizontal Flip.</a:t>
          </a:r>
        </a:p>
      </dgm:t>
    </dgm:pt>
    <dgm:pt modelId="{BD98D7FC-C053-4B6E-8613-C16CE348A4E4}" type="parTrans" cxnId="{0A7AB2FC-FDF5-4834-88BE-CF156BDEC0DE}">
      <dgm:prSet/>
      <dgm:spPr/>
      <dgm:t>
        <a:bodyPr/>
        <a:lstStyle/>
        <a:p>
          <a:endParaRPr lang="en-US"/>
        </a:p>
      </dgm:t>
    </dgm:pt>
    <dgm:pt modelId="{219A2BE1-B22B-4C87-B323-F81BB93B5D49}" type="sibTrans" cxnId="{0A7AB2FC-FDF5-4834-88BE-CF156BDEC0DE}">
      <dgm:prSet/>
      <dgm:spPr/>
      <dgm:t>
        <a:bodyPr/>
        <a:lstStyle/>
        <a:p>
          <a:endParaRPr lang="en-US"/>
        </a:p>
      </dgm:t>
    </dgm:pt>
    <dgm:pt modelId="{FE7F1EA7-4B9C-4CE7-BCF0-744A7885C6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Architecture</a:t>
          </a:r>
        </a:p>
      </dgm:t>
    </dgm:pt>
    <dgm:pt modelId="{CF749BB9-6235-44C2-B819-673736C624DD}" type="parTrans" cxnId="{0A6202C8-AAFB-4D9E-B715-0B26802A6734}">
      <dgm:prSet/>
      <dgm:spPr/>
      <dgm:t>
        <a:bodyPr/>
        <a:lstStyle/>
        <a:p>
          <a:endParaRPr lang="en-US"/>
        </a:p>
      </dgm:t>
    </dgm:pt>
    <dgm:pt modelId="{C75E785B-9600-4EED-869F-413B21EAF360}" type="sibTrans" cxnId="{0A6202C8-AAFB-4D9E-B715-0B26802A6734}">
      <dgm:prSet/>
      <dgm:spPr/>
      <dgm:t>
        <a:bodyPr/>
        <a:lstStyle/>
        <a:p>
          <a:endParaRPr lang="en-US"/>
        </a:p>
      </dgm:t>
    </dgm:pt>
    <dgm:pt modelId="{0C37A0B3-8D0C-4F57-AFB2-AB72ADB6CE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Input: 150x150 RGB Images.</a:t>
          </a:r>
        </a:p>
      </dgm:t>
    </dgm:pt>
    <dgm:pt modelId="{14D218C6-78AA-46DB-A867-4001F6D95040}" type="parTrans" cxnId="{8578A964-CE2C-45AF-9DD2-E8DBD649CE25}">
      <dgm:prSet/>
      <dgm:spPr/>
      <dgm:t>
        <a:bodyPr/>
        <a:lstStyle/>
        <a:p>
          <a:endParaRPr lang="en-US"/>
        </a:p>
      </dgm:t>
    </dgm:pt>
    <dgm:pt modelId="{A5EBC953-578D-40BC-9586-B80F8E06C4B5}" type="sibTrans" cxnId="{8578A964-CE2C-45AF-9DD2-E8DBD649CE25}">
      <dgm:prSet/>
      <dgm:spPr/>
      <dgm:t>
        <a:bodyPr/>
        <a:lstStyle/>
        <a:p>
          <a:endParaRPr lang="en-US"/>
        </a:p>
      </dgm:t>
    </dgm:pt>
    <dgm:pt modelId="{80E05D2B-6FCD-4486-ACB3-7CA5D574B1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Convolutional Layers</a:t>
          </a:r>
        </a:p>
      </dgm:t>
    </dgm:pt>
    <dgm:pt modelId="{7AECA363-C55F-4EDA-93C1-2271A7321D48}" type="parTrans" cxnId="{B24EA8B4-4B97-4CD1-8A1D-BA3913F01F49}">
      <dgm:prSet/>
      <dgm:spPr/>
      <dgm:t>
        <a:bodyPr/>
        <a:lstStyle/>
        <a:p>
          <a:endParaRPr lang="en-US"/>
        </a:p>
      </dgm:t>
    </dgm:pt>
    <dgm:pt modelId="{FA324546-2A9E-4A86-BB37-4F9C4A898E1F}" type="sibTrans" cxnId="{B24EA8B4-4B97-4CD1-8A1D-BA3913F01F49}">
      <dgm:prSet/>
      <dgm:spPr/>
      <dgm:t>
        <a:bodyPr/>
        <a:lstStyle/>
        <a:p>
          <a:endParaRPr lang="en-US"/>
        </a:p>
      </dgm:t>
    </dgm:pt>
    <dgm:pt modelId="{4F37F51B-8734-4D5C-86AC-8EDBB87C7932}">
      <dgm:prSet/>
      <dgm:spPr/>
      <dgm:t>
        <a:bodyPr/>
        <a:lstStyle/>
        <a:p>
          <a:r>
            <a:rPr lang="en-US"/>
            <a:t>32 Filters, Kernel Size: 3x3, ReLU Activation.</a:t>
          </a:r>
        </a:p>
      </dgm:t>
    </dgm:pt>
    <dgm:pt modelId="{043EAAF9-9585-4AD1-8843-CDD40B42EFDE}" type="parTrans" cxnId="{C8BA780C-A964-4022-9D9A-6377FAEA50EB}">
      <dgm:prSet/>
      <dgm:spPr/>
      <dgm:t>
        <a:bodyPr/>
        <a:lstStyle/>
        <a:p>
          <a:endParaRPr lang="en-US"/>
        </a:p>
      </dgm:t>
    </dgm:pt>
    <dgm:pt modelId="{A9C41927-0AAF-4456-B36D-8862884968BB}" type="sibTrans" cxnId="{C8BA780C-A964-4022-9D9A-6377FAEA50EB}">
      <dgm:prSet/>
      <dgm:spPr/>
      <dgm:t>
        <a:bodyPr/>
        <a:lstStyle/>
        <a:p>
          <a:endParaRPr lang="en-US"/>
        </a:p>
      </dgm:t>
    </dgm:pt>
    <dgm:pt modelId="{F3A3B872-C3C0-42A9-90B2-0729B013D3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Max Pooling LayersPool </a:t>
          </a:r>
        </a:p>
      </dgm:t>
    </dgm:pt>
    <dgm:pt modelId="{CF57AF3A-1836-42F8-9118-3894E8529354}" type="parTrans" cxnId="{B76A4831-011D-41C6-AACB-5D69AA5986DF}">
      <dgm:prSet/>
      <dgm:spPr/>
      <dgm:t>
        <a:bodyPr/>
        <a:lstStyle/>
        <a:p>
          <a:endParaRPr lang="en-US"/>
        </a:p>
      </dgm:t>
    </dgm:pt>
    <dgm:pt modelId="{324E2B38-FD17-46B1-87C6-B3420F092548}" type="sibTrans" cxnId="{B76A4831-011D-41C6-AACB-5D69AA5986DF}">
      <dgm:prSet/>
      <dgm:spPr/>
      <dgm:t>
        <a:bodyPr/>
        <a:lstStyle/>
        <a:p>
          <a:endParaRPr lang="en-US"/>
        </a:p>
      </dgm:t>
    </dgm:pt>
    <dgm:pt modelId="{BC55C13E-E4B5-4FB6-9896-ED394CCD5198}">
      <dgm:prSet/>
      <dgm:spPr/>
      <dgm:t>
        <a:bodyPr/>
        <a:lstStyle/>
        <a:p>
          <a:r>
            <a:rPr lang="en-US"/>
            <a:t>Size: 2x2, Strides: 2.</a:t>
          </a:r>
        </a:p>
      </dgm:t>
    </dgm:pt>
    <dgm:pt modelId="{3828BD22-C528-4F76-AA4B-DE88FF934425}" type="parTrans" cxnId="{90877C0D-F5FC-46E9-8CF4-D264223C49BD}">
      <dgm:prSet/>
      <dgm:spPr/>
      <dgm:t>
        <a:bodyPr/>
        <a:lstStyle/>
        <a:p>
          <a:endParaRPr lang="en-US"/>
        </a:p>
      </dgm:t>
    </dgm:pt>
    <dgm:pt modelId="{9AEA1076-E8E6-4480-B802-E2D0C321C2DD}" type="sibTrans" cxnId="{90877C0D-F5FC-46E9-8CF4-D264223C49BD}">
      <dgm:prSet/>
      <dgm:spPr/>
      <dgm:t>
        <a:bodyPr/>
        <a:lstStyle/>
        <a:p>
          <a:endParaRPr lang="en-US"/>
        </a:p>
      </dgm:t>
    </dgm:pt>
    <dgm:pt modelId="{BB89AF13-0A47-4CAF-BFB2-B107AE601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Flatten Layer, Dense Layers</a:t>
          </a:r>
        </a:p>
      </dgm:t>
    </dgm:pt>
    <dgm:pt modelId="{B0A3114B-1C67-4B7E-A59E-920055421BA5}" type="parTrans" cxnId="{63612D61-BBBB-4A1B-94D7-F88553C38E08}">
      <dgm:prSet/>
      <dgm:spPr/>
      <dgm:t>
        <a:bodyPr/>
        <a:lstStyle/>
        <a:p>
          <a:endParaRPr lang="en-US"/>
        </a:p>
      </dgm:t>
    </dgm:pt>
    <dgm:pt modelId="{D3F5B547-07FB-47D9-BC37-25FC52157CF5}" type="sibTrans" cxnId="{63612D61-BBBB-4A1B-94D7-F88553C38E08}">
      <dgm:prSet/>
      <dgm:spPr/>
      <dgm:t>
        <a:bodyPr/>
        <a:lstStyle/>
        <a:p>
          <a:endParaRPr lang="en-US"/>
        </a:p>
      </dgm:t>
    </dgm:pt>
    <dgm:pt modelId="{E7DDFAD7-9732-4127-BA51-F48AB9B6AD86}">
      <dgm:prSet/>
      <dgm:spPr/>
      <dgm:t>
        <a:bodyPr/>
        <a:lstStyle/>
        <a:p>
          <a:r>
            <a:rPr lang="en-US"/>
            <a:t>128 Units, ReLU Activation.</a:t>
          </a:r>
        </a:p>
      </dgm:t>
    </dgm:pt>
    <dgm:pt modelId="{7D30851B-2FA7-42B3-9201-7CB7C2049A5F}" type="parTrans" cxnId="{A55E6019-20CD-4263-88D2-C4F554675422}">
      <dgm:prSet/>
      <dgm:spPr/>
      <dgm:t>
        <a:bodyPr/>
        <a:lstStyle/>
        <a:p>
          <a:endParaRPr lang="en-US"/>
        </a:p>
      </dgm:t>
    </dgm:pt>
    <dgm:pt modelId="{7090417F-15D2-4CCC-AD54-1D68FD993657}" type="sibTrans" cxnId="{A55E6019-20CD-4263-88D2-C4F554675422}">
      <dgm:prSet/>
      <dgm:spPr/>
      <dgm:t>
        <a:bodyPr/>
        <a:lstStyle/>
        <a:p>
          <a:endParaRPr lang="en-US"/>
        </a:p>
      </dgm:t>
    </dgm:pt>
    <dgm:pt modelId="{21083BE6-5BDB-4EF5-9766-166CD30077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Layer</a:t>
          </a:r>
        </a:p>
      </dgm:t>
    </dgm:pt>
    <dgm:pt modelId="{ECCFCB61-5D29-4411-A3CA-8BDDB9C4781D}" type="parTrans" cxnId="{307C00DA-85BD-4EA8-885B-9EA9A79F185F}">
      <dgm:prSet/>
      <dgm:spPr/>
      <dgm:t>
        <a:bodyPr/>
        <a:lstStyle/>
        <a:p>
          <a:endParaRPr lang="en-US"/>
        </a:p>
      </dgm:t>
    </dgm:pt>
    <dgm:pt modelId="{1BB6B9BF-C82A-4F47-A709-250CF534632E}" type="sibTrans" cxnId="{307C00DA-85BD-4EA8-885B-9EA9A79F185F}">
      <dgm:prSet/>
      <dgm:spPr/>
      <dgm:t>
        <a:bodyPr/>
        <a:lstStyle/>
        <a:p>
          <a:endParaRPr lang="en-US"/>
        </a:p>
      </dgm:t>
    </dgm:pt>
    <dgm:pt modelId="{0C32EA1A-6D87-4FC5-93B9-6F07908ED3F8}">
      <dgm:prSet/>
      <dgm:spPr/>
      <dgm:t>
        <a:bodyPr/>
        <a:lstStyle/>
        <a:p>
          <a:r>
            <a:rPr lang="en-US"/>
            <a:t>Sigmoid Activation.</a:t>
          </a:r>
        </a:p>
      </dgm:t>
    </dgm:pt>
    <dgm:pt modelId="{E21DDC41-4D29-4328-A802-9CB071B5DE83}" type="parTrans" cxnId="{A8A1431A-848E-4897-BB01-2FA9AD4890C9}">
      <dgm:prSet/>
      <dgm:spPr/>
      <dgm:t>
        <a:bodyPr/>
        <a:lstStyle/>
        <a:p>
          <a:endParaRPr lang="en-US"/>
        </a:p>
      </dgm:t>
    </dgm:pt>
    <dgm:pt modelId="{2841C241-CA9C-4464-BC35-98BEAA4AA437}" type="sibTrans" cxnId="{A8A1431A-848E-4897-BB01-2FA9AD4890C9}">
      <dgm:prSet/>
      <dgm:spPr/>
      <dgm:t>
        <a:bodyPr/>
        <a:lstStyle/>
        <a:p>
          <a:endParaRPr lang="en-US"/>
        </a:p>
      </dgm:t>
    </dgm:pt>
    <dgm:pt modelId="{E37B18BE-F7B9-45AC-B4BB-5B2F8DDE00DC}" type="pres">
      <dgm:prSet presAssocID="{94280FD5-01DE-4BAB-A991-FC9677A8651B}" presName="root" presStyleCnt="0">
        <dgm:presLayoutVars>
          <dgm:dir/>
          <dgm:resizeHandles val="exact"/>
        </dgm:presLayoutVars>
      </dgm:prSet>
      <dgm:spPr/>
    </dgm:pt>
    <dgm:pt modelId="{24A52082-1130-465A-9401-AD47578E21E8}" type="pres">
      <dgm:prSet presAssocID="{9DB25430-DBCA-4654-AFE9-47F5EF1D3F45}" presName="compNode" presStyleCnt="0"/>
      <dgm:spPr/>
    </dgm:pt>
    <dgm:pt modelId="{75477D8E-5C20-4F20-90D5-AE4D8A55F2C3}" type="pres">
      <dgm:prSet presAssocID="{9DB25430-DBCA-4654-AFE9-47F5EF1D3F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2893B302-1905-43A1-87B3-AD8651AFC08F}" type="pres">
      <dgm:prSet presAssocID="{9DB25430-DBCA-4654-AFE9-47F5EF1D3F45}" presName="iconSpace" presStyleCnt="0"/>
      <dgm:spPr/>
    </dgm:pt>
    <dgm:pt modelId="{804138EA-606A-4E54-942C-6E18DB337F8B}" type="pres">
      <dgm:prSet presAssocID="{9DB25430-DBCA-4654-AFE9-47F5EF1D3F45}" presName="parTx" presStyleLbl="revTx" presStyleIdx="0" presStyleCnt="4">
        <dgm:presLayoutVars>
          <dgm:chMax val="0"/>
          <dgm:chPref val="0"/>
        </dgm:presLayoutVars>
      </dgm:prSet>
      <dgm:spPr/>
    </dgm:pt>
    <dgm:pt modelId="{7FEE5934-6A8F-4522-976C-919697D57DF2}" type="pres">
      <dgm:prSet presAssocID="{9DB25430-DBCA-4654-AFE9-47F5EF1D3F45}" presName="txSpace" presStyleCnt="0"/>
      <dgm:spPr/>
    </dgm:pt>
    <dgm:pt modelId="{8112B477-1A55-423B-8059-F8807C764719}" type="pres">
      <dgm:prSet presAssocID="{9DB25430-DBCA-4654-AFE9-47F5EF1D3F45}" presName="desTx" presStyleLbl="revTx" presStyleIdx="1" presStyleCnt="4">
        <dgm:presLayoutVars/>
      </dgm:prSet>
      <dgm:spPr/>
    </dgm:pt>
    <dgm:pt modelId="{28B9DC06-E383-4558-ACED-A6B81EBDFC66}" type="pres">
      <dgm:prSet presAssocID="{6EE37037-9B9E-4F7A-9C55-9D9CC38F75AA}" presName="sibTrans" presStyleCnt="0"/>
      <dgm:spPr/>
    </dgm:pt>
    <dgm:pt modelId="{FEEE2509-28D8-4922-930E-B5584F21B24E}" type="pres">
      <dgm:prSet presAssocID="{FE7F1EA7-4B9C-4CE7-BCF0-744A7885C685}" presName="compNode" presStyleCnt="0"/>
      <dgm:spPr/>
    </dgm:pt>
    <dgm:pt modelId="{511B41DD-D28D-4D34-A14C-F782A41DE355}" type="pres">
      <dgm:prSet presAssocID="{FE7F1EA7-4B9C-4CE7-BCF0-744A7885C6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64A7EA5-B924-44B9-B16D-E3963BB1C115}" type="pres">
      <dgm:prSet presAssocID="{FE7F1EA7-4B9C-4CE7-BCF0-744A7885C685}" presName="iconSpace" presStyleCnt="0"/>
      <dgm:spPr/>
    </dgm:pt>
    <dgm:pt modelId="{E8B08F3C-47AA-4843-BF3D-9578F1C3FE22}" type="pres">
      <dgm:prSet presAssocID="{FE7F1EA7-4B9C-4CE7-BCF0-744A7885C685}" presName="parTx" presStyleLbl="revTx" presStyleIdx="2" presStyleCnt="4">
        <dgm:presLayoutVars>
          <dgm:chMax val="0"/>
          <dgm:chPref val="0"/>
        </dgm:presLayoutVars>
      </dgm:prSet>
      <dgm:spPr/>
    </dgm:pt>
    <dgm:pt modelId="{77C67693-B332-4BEB-B9C7-C58C2D0F90A1}" type="pres">
      <dgm:prSet presAssocID="{FE7F1EA7-4B9C-4CE7-BCF0-744A7885C685}" presName="txSpace" presStyleCnt="0"/>
      <dgm:spPr/>
    </dgm:pt>
    <dgm:pt modelId="{FE9C051F-9A0E-4333-A006-FE4DBF045170}" type="pres">
      <dgm:prSet presAssocID="{FE7F1EA7-4B9C-4CE7-BCF0-744A7885C685}" presName="desTx" presStyleLbl="revTx" presStyleIdx="3" presStyleCnt="4">
        <dgm:presLayoutVars/>
      </dgm:prSet>
      <dgm:spPr/>
    </dgm:pt>
  </dgm:ptLst>
  <dgm:cxnLst>
    <dgm:cxn modelId="{C8BA780C-A964-4022-9D9A-6377FAEA50EB}" srcId="{80E05D2B-6FCD-4486-ACB3-7CA5D574B1F7}" destId="{4F37F51B-8734-4D5C-86AC-8EDBB87C7932}" srcOrd="0" destOrd="0" parTransId="{043EAAF9-9585-4AD1-8843-CDD40B42EFDE}" sibTransId="{A9C41927-0AAF-4456-B36D-8862884968BB}"/>
    <dgm:cxn modelId="{04AD5E0D-F537-46BF-BC6E-89EE6C229CF5}" type="presOf" srcId="{9DB25430-DBCA-4654-AFE9-47F5EF1D3F45}" destId="{804138EA-606A-4E54-942C-6E18DB337F8B}" srcOrd="0" destOrd="0" presId="urn:microsoft.com/office/officeart/2018/5/layout/CenteredIconLabelDescriptionList"/>
    <dgm:cxn modelId="{90877C0D-F5FC-46E9-8CF4-D264223C49BD}" srcId="{F3A3B872-C3C0-42A9-90B2-0729B013D35F}" destId="{BC55C13E-E4B5-4FB6-9896-ED394CCD5198}" srcOrd="0" destOrd="0" parTransId="{3828BD22-C528-4F76-AA4B-DE88FF934425}" sibTransId="{9AEA1076-E8E6-4480-B802-E2D0C321C2DD}"/>
    <dgm:cxn modelId="{96AEA515-FA54-4337-B86D-A196E512A856}" type="presOf" srcId="{D7984419-BEC0-4DA4-9708-07D3A2B38EF1}" destId="{8112B477-1A55-423B-8059-F8807C764719}" srcOrd="0" destOrd="1" presId="urn:microsoft.com/office/officeart/2018/5/layout/CenteredIconLabelDescriptionList"/>
    <dgm:cxn modelId="{A55E6019-20CD-4263-88D2-C4F554675422}" srcId="{BB89AF13-0A47-4CAF-BFB2-B107AE60137A}" destId="{E7DDFAD7-9732-4127-BA51-F48AB9B6AD86}" srcOrd="0" destOrd="0" parTransId="{7D30851B-2FA7-42B3-9201-7CB7C2049A5F}" sibTransId="{7090417F-15D2-4CCC-AD54-1D68FD993657}"/>
    <dgm:cxn modelId="{A8A1431A-848E-4897-BB01-2FA9AD4890C9}" srcId="{21083BE6-5BDB-4EF5-9766-166CD3007751}" destId="{0C32EA1A-6D87-4FC5-93B9-6F07908ED3F8}" srcOrd="0" destOrd="0" parTransId="{E21DDC41-4D29-4328-A802-9CB071B5DE83}" sibTransId="{2841C241-CA9C-4464-BC35-98BEAA4AA437}"/>
    <dgm:cxn modelId="{D527721B-2721-44A3-A150-EE8966FA4B60}" type="presOf" srcId="{21083BE6-5BDB-4EF5-9766-166CD3007751}" destId="{FE9C051F-9A0E-4333-A006-FE4DBF045170}" srcOrd="0" destOrd="7" presId="urn:microsoft.com/office/officeart/2018/5/layout/CenteredIconLabelDescriptionList"/>
    <dgm:cxn modelId="{4E9DED22-F45B-40F0-A0DF-F0A905B8FA62}" srcId="{9DB25430-DBCA-4654-AFE9-47F5EF1D3F45}" destId="{D7984419-BEC0-4DA4-9708-07D3A2B38EF1}" srcOrd="1" destOrd="0" parTransId="{E6114619-F49F-4E6B-98F6-8F3401A50AEB}" sibTransId="{AA73B8E7-533F-438C-B16D-09128EE544A8}"/>
    <dgm:cxn modelId="{3DB6ED22-D472-417B-B6A2-621588BE3D6B}" type="presOf" srcId="{80E05D2B-6FCD-4486-ACB3-7CA5D574B1F7}" destId="{FE9C051F-9A0E-4333-A006-FE4DBF045170}" srcOrd="0" destOrd="1" presId="urn:microsoft.com/office/officeart/2018/5/layout/CenteredIconLabelDescriptionList"/>
    <dgm:cxn modelId="{B76A4831-011D-41C6-AACB-5D69AA5986DF}" srcId="{FE7F1EA7-4B9C-4CE7-BCF0-744A7885C685}" destId="{F3A3B872-C3C0-42A9-90B2-0729B013D35F}" srcOrd="2" destOrd="0" parTransId="{CF57AF3A-1836-42F8-9118-3894E8529354}" sibTransId="{324E2B38-FD17-46B1-87C6-B3420F092548}"/>
    <dgm:cxn modelId="{272D4033-7AB0-43F6-A6C0-B33352B2326D}" type="presOf" srcId="{0C37A0B3-8D0C-4F57-AFB2-AB72ADB6CE37}" destId="{FE9C051F-9A0E-4333-A006-FE4DBF045170}" srcOrd="0" destOrd="0" presId="urn:microsoft.com/office/officeart/2018/5/layout/CenteredIconLabelDescriptionList"/>
    <dgm:cxn modelId="{771ACD40-4145-4EA3-8CB0-E2398EDB0119}" type="presOf" srcId="{94280FD5-01DE-4BAB-A991-FC9677A8651B}" destId="{E37B18BE-F7B9-45AC-B4BB-5B2F8DDE00DC}" srcOrd="0" destOrd="0" presId="urn:microsoft.com/office/officeart/2018/5/layout/CenteredIconLabelDescriptionList"/>
    <dgm:cxn modelId="{37455158-67F6-4DB0-89BB-BC05FF446307}" srcId="{9DB25430-DBCA-4654-AFE9-47F5EF1D3F45}" destId="{3FC936FF-0FEE-4887-8609-A352BE6343F0}" srcOrd="0" destOrd="0" parTransId="{08BA110B-B6CE-4E8A-99C3-3363CE09AE6E}" sibTransId="{43B97796-F916-4D77-8D31-A1EEEDEA4CCB}"/>
    <dgm:cxn modelId="{409CB558-F93C-4424-93ED-961EDBBF861A}" type="presOf" srcId="{BC55C13E-E4B5-4FB6-9896-ED394CCD5198}" destId="{FE9C051F-9A0E-4333-A006-FE4DBF045170}" srcOrd="0" destOrd="4" presId="urn:microsoft.com/office/officeart/2018/5/layout/CenteredIconLabelDescriptionList"/>
    <dgm:cxn modelId="{63612D61-BBBB-4A1B-94D7-F88553C38E08}" srcId="{FE7F1EA7-4B9C-4CE7-BCF0-744A7885C685}" destId="{BB89AF13-0A47-4CAF-BFB2-B107AE60137A}" srcOrd="3" destOrd="0" parTransId="{B0A3114B-1C67-4B7E-A59E-920055421BA5}" sibTransId="{D3F5B547-07FB-47D9-BC37-25FC52157CF5}"/>
    <dgm:cxn modelId="{8578A964-CE2C-45AF-9DD2-E8DBD649CE25}" srcId="{FE7F1EA7-4B9C-4CE7-BCF0-744A7885C685}" destId="{0C37A0B3-8D0C-4F57-AFB2-AB72ADB6CE37}" srcOrd="0" destOrd="0" parTransId="{14D218C6-78AA-46DB-A867-4001F6D95040}" sibTransId="{A5EBC953-578D-40BC-9586-B80F8E06C4B5}"/>
    <dgm:cxn modelId="{DC08E26E-B65F-4170-915D-6D20B922BC4C}" type="presOf" srcId="{3FC936FF-0FEE-4887-8609-A352BE6343F0}" destId="{8112B477-1A55-423B-8059-F8807C764719}" srcOrd="0" destOrd="0" presId="urn:microsoft.com/office/officeart/2018/5/layout/CenteredIconLabelDescriptionList"/>
    <dgm:cxn modelId="{2140D370-BBFA-4A66-9C78-94B479DD4922}" type="presOf" srcId="{BB89AF13-0A47-4CAF-BFB2-B107AE60137A}" destId="{FE9C051F-9A0E-4333-A006-FE4DBF045170}" srcOrd="0" destOrd="5" presId="urn:microsoft.com/office/officeart/2018/5/layout/CenteredIconLabelDescriptionList"/>
    <dgm:cxn modelId="{3F8EF979-0208-4E89-A379-327FD3AB5E65}" srcId="{94280FD5-01DE-4BAB-A991-FC9677A8651B}" destId="{9DB25430-DBCA-4654-AFE9-47F5EF1D3F45}" srcOrd="0" destOrd="0" parTransId="{57E50526-27D1-4A6C-A15D-F31FC00B9E61}" sibTransId="{6EE37037-9B9E-4F7A-9C55-9D9CC38F75AA}"/>
    <dgm:cxn modelId="{077F3E87-31D3-40D6-8DBB-FB9EE1B440F0}" type="presOf" srcId="{FE7F1EA7-4B9C-4CE7-BCF0-744A7885C685}" destId="{E8B08F3C-47AA-4843-BF3D-9578F1C3FE22}" srcOrd="0" destOrd="0" presId="urn:microsoft.com/office/officeart/2018/5/layout/CenteredIconLabelDescriptionList"/>
    <dgm:cxn modelId="{A43A7AAE-84EE-41F2-B455-328B0B07DAA5}" type="presOf" srcId="{4F37F51B-8734-4D5C-86AC-8EDBB87C7932}" destId="{FE9C051F-9A0E-4333-A006-FE4DBF045170}" srcOrd="0" destOrd="2" presId="urn:microsoft.com/office/officeart/2018/5/layout/CenteredIconLabelDescriptionList"/>
    <dgm:cxn modelId="{B24EA8B4-4B97-4CD1-8A1D-BA3913F01F49}" srcId="{FE7F1EA7-4B9C-4CE7-BCF0-744A7885C685}" destId="{80E05D2B-6FCD-4486-ACB3-7CA5D574B1F7}" srcOrd="1" destOrd="0" parTransId="{7AECA363-C55F-4EDA-93C1-2271A7321D48}" sibTransId="{FA324546-2A9E-4A86-BB37-4F9C4A898E1F}"/>
    <dgm:cxn modelId="{6527CBBA-3405-4167-B468-22EC72D74FE1}" type="presOf" srcId="{BB919CBD-C9B3-4C27-BBB5-03FD2EF4CE6D}" destId="{8112B477-1A55-423B-8059-F8807C764719}" srcOrd="0" destOrd="2" presId="urn:microsoft.com/office/officeart/2018/5/layout/CenteredIconLabelDescriptionList"/>
    <dgm:cxn modelId="{0A6202C8-AAFB-4D9E-B715-0B26802A6734}" srcId="{94280FD5-01DE-4BAB-A991-FC9677A8651B}" destId="{FE7F1EA7-4B9C-4CE7-BCF0-744A7885C685}" srcOrd="1" destOrd="0" parTransId="{CF749BB9-6235-44C2-B819-673736C624DD}" sibTransId="{C75E785B-9600-4EED-869F-413B21EAF360}"/>
    <dgm:cxn modelId="{483764C8-A499-41DA-B204-3A02FB6BFEB0}" type="presOf" srcId="{0C32EA1A-6D87-4FC5-93B9-6F07908ED3F8}" destId="{FE9C051F-9A0E-4333-A006-FE4DBF045170}" srcOrd="0" destOrd="8" presId="urn:microsoft.com/office/officeart/2018/5/layout/CenteredIconLabelDescriptionList"/>
    <dgm:cxn modelId="{307C00DA-85BD-4EA8-885B-9EA9A79F185F}" srcId="{FE7F1EA7-4B9C-4CE7-BCF0-744A7885C685}" destId="{21083BE6-5BDB-4EF5-9766-166CD3007751}" srcOrd="4" destOrd="0" parTransId="{ECCFCB61-5D29-4411-A3CA-8BDDB9C4781D}" sibTransId="{1BB6B9BF-C82A-4F47-A709-250CF534632E}"/>
    <dgm:cxn modelId="{D18610E3-8EE3-49C9-A196-19D1A5B87557}" type="presOf" srcId="{E7DDFAD7-9732-4127-BA51-F48AB9B6AD86}" destId="{FE9C051F-9A0E-4333-A006-FE4DBF045170}" srcOrd="0" destOrd="6" presId="urn:microsoft.com/office/officeart/2018/5/layout/CenteredIconLabelDescriptionList"/>
    <dgm:cxn modelId="{520944E8-14A5-4E78-BE6A-FFD0C10BD9F7}" type="presOf" srcId="{F3A3B872-C3C0-42A9-90B2-0729B013D35F}" destId="{FE9C051F-9A0E-4333-A006-FE4DBF045170}" srcOrd="0" destOrd="3" presId="urn:microsoft.com/office/officeart/2018/5/layout/CenteredIconLabelDescriptionList"/>
    <dgm:cxn modelId="{0A7AB2FC-FDF5-4834-88BE-CF156BDEC0DE}" srcId="{9DB25430-DBCA-4654-AFE9-47F5EF1D3F45}" destId="{BB919CBD-C9B3-4C27-BBB5-03FD2EF4CE6D}" srcOrd="2" destOrd="0" parTransId="{BD98D7FC-C053-4B6E-8613-C16CE348A4E4}" sibTransId="{219A2BE1-B22B-4C87-B323-F81BB93B5D49}"/>
    <dgm:cxn modelId="{FB8A2F3C-583B-4F4A-9F69-DA66916AF943}" type="presParOf" srcId="{E37B18BE-F7B9-45AC-B4BB-5B2F8DDE00DC}" destId="{24A52082-1130-465A-9401-AD47578E21E8}" srcOrd="0" destOrd="0" presId="urn:microsoft.com/office/officeart/2018/5/layout/CenteredIconLabelDescriptionList"/>
    <dgm:cxn modelId="{301E82E3-A61D-4240-8C10-376BA2FAC6E3}" type="presParOf" srcId="{24A52082-1130-465A-9401-AD47578E21E8}" destId="{75477D8E-5C20-4F20-90D5-AE4D8A55F2C3}" srcOrd="0" destOrd="0" presId="urn:microsoft.com/office/officeart/2018/5/layout/CenteredIconLabelDescriptionList"/>
    <dgm:cxn modelId="{7606790C-71C7-4429-9939-5D937A2AA722}" type="presParOf" srcId="{24A52082-1130-465A-9401-AD47578E21E8}" destId="{2893B302-1905-43A1-87B3-AD8651AFC08F}" srcOrd="1" destOrd="0" presId="urn:microsoft.com/office/officeart/2018/5/layout/CenteredIconLabelDescriptionList"/>
    <dgm:cxn modelId="{E8C98B95-50CC-48C4-8B51-E97F3A503AD2}" type="presParOf" srcId="{24A52082-1130-465A-9401-AD47578E21E8}" destId="{804138EA-606A-4E54-942C-6E18DB337F8B}" srcOrd="2" destOrd="0" presId="urn:microsoft.com/office/officeart/2018/5/layout/CenteredIconLabelDescriptionList"/>
    <dgm:cxn modelId="{B3406D50-5A45-435C-BBF0-7BFCB6BC8798}" type="presParOf" srcId="{24A52082-1130-465A-9401-AD47578E21E8}" destId="{7FEE5934-6A8F-4522-976C-919697D57DF2}" srcOrd="3" destOrd="0" presId="urn:microsoft.com/office/officeart/2018/5/layout/CenteredIconLabelDescriptionList"/>
    <dgm:cxn modelId="{9DBD7F81-05E5-4AE1-8462-E0089F731008}" type="presParOf" srcId="{24A52082-1130-465A-9401-AD47578E21E8}" destId="{8112B477-1A55-423B-8059-F8807C764719}" srcOrd="4" destOrd="0" presId="urn:microsoft.com/office/officeart/2018/5/layout/CenteredIconLabelDescriptionList"/>
    <dgm:cxn modelId="{E6350E9F-83B3-4153-8D56-B89B7EC7C6D7}" type="presParOf" srcId="{E37B18BE-F7B9-45AC-B4BB-5B2F8DDE00DC}" destId="{28B9DC06-E383-4558-ACED-A6B81EBDFC66}" srcOrd="1" destOrd="0" presId="urn:microsoft.com/office/officeart/2018/5/layout/CenteredIconLabelDescriptionList"/>
    <dgm:cxn modelId="{2F2AD135-3BAA-423F-B13A-194277D5BEC3}" type="presParOf" srcId="{E37B18BE-F7B9-45AC-B4BB-5B2F8DDE00DC}" destId="{FEEE2509-28D8-4922-930E-B5584F21B24E}" srcOrd="2" destOrd="0" presId="urn:microsoft.com/office/officeart/2018/5/layout/CenteredIconLabelDescriptionList"/>
    <dgm:cxn modelId="{9004BE18-1EFC-4DF9-8949-9C85BAC509FA}" type="presParOf" srcId="{FEEE2509-28D8-4922-930E-B5584F21B24E}" destId="{511B41DD-D28D-4D34-A14C-F782A41DE355}" srcOrd="0" destOrd="0" presId="urn:microsoft.com/office/officeart/2018/5/layout/CenteredIconLabelDescriptionList"/>
    <dgm:cxn modelId="{6B8D8350-0843-4598-AAEE-7E91A67E3AC6}" type="presParOf" srcId="{FEEE2509-28D8-4922-930E-B5584F21B24E}" destId="{C64A7EA5-B924-44B9-B16D-E3963BB1C115}" srcOrd="1" destOrd="0" presId="urn:microsoft.com/office/officeart/2018/5/layout/CenteredIconLabelDescriptionList"/>
    <dgm:cxn modelId="{D270572E-8A2D-4D28-B969-C6380599B75C}" type="presParOf" srcId="{FEEE2509-28D8-4922-930E-B5584F21B24E}" destId="{E8B08F3C-47AA-4843-BF3D-9578F1C3FE22}" srcOrd="2" destOrd="0" presId="urn:microsoft.com/office/officeart/2018/5/layout/CenteredIconLabelDescriptionList"/>
    <dgm:cxn modelId="{BAA82B1C-E618-4509-8AF8-37E0412BF00E}" type="presParOf" srcId="{FEEE2509-28D8-4922-930E-B5584F21B24E}" destId="{77C67693-B332-4BEB-B9C7-C58C2D0F90A1}" srcOrd="3" destOrd="0" presId="urn:microsoft.com/office/officeart/2018/5/layout/CenteredIconLabelDescriptionList"/>
    <dgm:cxn modelId="{59BC8AFF-A367-451C-AC90-0D1B03AC48BA}" type="presParOf" srcId="{FEEE2509-28D8-4922-930E-B5584F21B24E}" destId="{FE9C051F-9A0E-4333-A006-FE4DBF04517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E47768-B8B8-4C63-967E-179774B44B9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A3E9C96-A832-48B5-A737-9EB15D3B26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Training:</a:t>
          </a:r>
          <a:endParaRPr lang="en-US"/>
        </a:p>
      </dgm:t>
    </dgm:pt>
    <dgm:pt modelId="{8275D2DF-4289-48D8-AE9B-91CB1D0C583F}" type="parTrans" cxnId="{530AFBAB-C4AD-4EC3-AA13-D68906828921}">
      <dgm:prSet/>
      <dgm:spPr/>
      <dgm:t>
        <a:bodyPr/>
        <a:lstStyle/>
        <a:p>
          <a:endParaRPr lang="en-US"/>
        </a:p>
      </dgm:t>
    </dgm:pt>
    <dgm:pt modelId="{734BA54B-AEE5-4183-B96C-DF124F273354}" type="sibTrans" cxnId="{530AFBAB-C4AD-4EC3-AA13-D68906828921}">
      <dgm:prSet/>
      <dgm:spPr/>
      <dgm:t>
        <a:bodyPr/>
        <a:lstStyle/>
        <a:p>
          <a:endParaRPr lang="en-US"/>
        </a:p>
      </dgm:t>
    </dgm:pt>
    <dgm:pt modelId="{97273C7C-17CA-4087-82D9-0C29EB608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Optimizer: Adam.</a:t>
          </a:r>
        </a:p>
      </dgm:t>
    </dgm:pt>
    <dgm:pt modelId="{DBAE8A7B-B4E5-400F-8A93-1FE21D5319E1}" type="parTrans" cxnId="{5EDF7607-7351-42C0-9A47-9917AD40B81D}">
      <dgm:prSet/>
      <dgm:spPr/>
      <dgm:t>
        <a:bodyPr/>
        <a:lstStyle/>
        <a:p>
          <a:endParaRPr lang="en-US"/>
        </a:p>
      </dgm:t>
    </dgm:pt>
    <dgm:pt modelId="{71FDB2B8-8EEA-4E4C-8C13-9FB8383A998B}" type="sibTrans" cxnId="{5EDF7607-7351-42C0-9A47-9917AD40B81D}">
      <dgm:prSet/>
      <dgm:spPr/>
      <dgm:t>
        <a:bodyPr/>
        <a:lstStyle/>
        <a:p>
          <a:endParaRPr lang="en-US"/>
        </a:p>
      </dgm:t>
    </dgm:pt>
    <dgm:pt modelId="{DA3C48D5-477D-4B10-B3E9-2026FB020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Loss: Binary Crossentropy.</a:t>
          </a:r>
        </a:p>
      </dgm:t>
    </dgm:pt>
    <dgm:pt modelId="{D1DA5123-A355-496A-A35E-9D866905F6C2}" type="parTrans" cxnId="{06B90685-C9F7-4D42-8DA7-230725F7DF28}">
      <dgm:prSet/>
      <dgm:spPr/>
      <dgm:t>
        <a:bodyPr/>
        <a:lstStyle/>
        <a:p>
          <a:endParaRPr lang="en-US"/>
        </a:p>
      </dgm:t>
    </dgm:pt>
    <dgm:pt modelId="{A466A143-DE08-4965-BF6A-B6EB0D62C04D}" type="sibTrans" cxnId="{06B90685-C9F7-4D42-8DA7-230725F7DF28}">
      <dgm:prSet/>
      <dgm:spPr/>
      <dgm:t>
        <a:bodyPr/>
        <a:lstStyle/>
        <a:p>
          <a:endParaRPr lang="en-US"/>
        </a:p>
      </dgm:t>
    </dgm:pt>
    <dgm:pt modelId="{7C7B26B9-453E-4F2E-8FCE-0E99C9E980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Metrics: Accuracy.</a:t>
          </a:r>
        </a:p>
      </dgm:t>
    </dgm:pt>
    <dgm:pt modelId="{465AADC7-1222-4787-8D71-6915B3F06837}" type="parTrans" cxnId="{359D3107-783C-4B0D-9F9D-49CC3B12189F}">
      <dgm:prSet/>
      <dgm:spPr/>
      <dgm:t>
        <a:bodyPr/>
        <a:lstStyle/>
        <a:p>
          <a:endParaRPr lang="en-US"/>
        </a:p>
      </dgm:t>
    </dgm:pt>
    <dgm:pt modelId="{1526111F-2A29-4062-8114-B78B0546845D}" type="sibTrans" cxnId="{359D3107-783C-4B0D-9F9D-49CC3B12189F}">
      <dgm:prSet/>
      <dgm:spPr/>
      <dgm:t>
        <a:bodyPr/>
        <a:lstStyle/>
        <a:p>
          <a:endParaRPr lang="en-US"/>
        </a:p>
      </dgm:t>
    </dgm:pt>
    <dgm:pt modelId="{421272A6-642A-411F-8B89-EC0B8F126B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Epochs: 50.</a:t>
          </a:r>
        </a:p>
      </dgm:t>
    </dgm:pt>
    <dgm:pt modelId="{41F6BE54-8C8D-42EB-A39A-75CBFD8B0CEA}" type="parTrans" cxnId="{B2CBE953-F9EE-4382-B757-F6916EE4E29E}">
      <dgm:prSet/>
      <dgm:spPr/>
      <dgm:t>
        <a:bodyPr/>
        <a:lstStyle/>
        <a:p>
          <a:endParaRPr lang="en-US"/>
        </a:p>
      </dgm:t>
    </dgm:pt>
    <dgm:pt modelId="{C19D61CB-6BE2-418E-B698-130BD7278725}" type="sibTrans" cxnId="{B2CBE953-F9EE-4382-B757-F6916EE4E29E}">
      <dgm:prSet/>
      <dgm:spPr/>
      <dgm:t>
        <a:bodyPr/>
        <a:lstStyle/>
        <a:p>
          <a:endParaRPr lang="en-US"/>
        </a:p>
      </dgm:t>
    </dgm:pt>
    <dgm:pt modelId="{633E3E67-41BF-41D1-9EC6-94B88DC7E9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Validation:</a:t>
          </a:r>
          <a:endParaRPr lang="en-US"/>
        </a:p>
      </dgm:t>
    </dgm:pt>
    <dgm:pt modelId="{09FFA816-FBEC-41C3-BAE2-4CF3E8E5299D}" type="parTrans" cxnId="{0CF34D26-C5B9-44DC-9127-43B070848BE0}">
      <dgm:prSet/>
      <dgm:spPr/>
      <dgm:t>
        <a:bodyPr/>
        <a:lstStyle/>
        <a:p>
          <a:endParaRPr lang="en-US"/>
        </a:p>
      </dgm:t>
    </dgm:pt>
    <dgm:pt modelId="{7BA5724A-D37F-44B3-BF68-03C95C12FDDE}" type="sibTrans" cxnId="{0CF34D26-C5B9-44DC-9127-43B070848BE0}">
      <dgm:prSet/>
      <dgm:spPr/>
      <dgm:t>
        <a:bodyPr/>
        <a:lstStyle/>
        <a:p>
          <a:endParaRPr lang="en-US"/>
        </a:p>
      </dgm:t>
    </dgm:pt>
    <dgm:pt modelId="{182DDEB3-FBD5-4389-ACEF-7D5EEC46E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Set: 'Validation' Folder.</a:t>
          </a:r>
        </a:p>
      </dgm:t>
    </dgm:pt>
    <dgm:pt modelId="{57202B2D-DB65-4BA5-9797-397309F9EF5F}" type="parTrans" cxnId="{36C87055-1F5F-4996-8932-A77A19A5AC0F}">
      <dgm:prSet/>
      <dgm:spPr/>
      <dgm:t>
        <a:bodyPr/>
        <a:lstStyle/>
        <a:p>
          <a:endParaRPr lang="en-US"/>
        </a:p>
      </dgm:t>
    </dgm:pt>
    <dgm:pt modelId="{854B97A2-BA8D-4CEB-8E17-94D485862A29}" type="sibTrans" cxnId="{36C87055-1F5F-4996-8932-A77A19A5AC0F}">
      <dgm:prSet/>
      <dgm:spPr/>
      <dgm:t>
        <a:bodyPr/>
        <a:lstStyle/>
        <a:p>
          <a:endParaRPr lang="en-US"/>
        </a:p>
      </dgm:t>
    </dgm:pt>
    <dgm:pt modelId="{57D191FE-46C2-40FE-ACDF-F0D97A2AF3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 Mode: Binary.</a:t>
          </a:r>
        </a:p>
      </dgm:t>
    </dgm:pt>
    <dgm:pt modelId="{4D735A3C-0CCD-4BB7-BBC3-ECF9C61A691D}" type="parTrans" cxnId="{C3E2AF0A-CCA9-40D6-B411-CA64A8705C31}">
      <dgm:prSet/>
      <dgm:spPr/>
      <dgm:t>
        <a:bodyPr/>
        <a:lstStyle/>
        <a:p>
          <a:endParaRPr lang="en-US"/>
        </a:p>
      </dgm:t>
    </dgm:pt>
    <dgm:pt modelId="{48C8A339-DB60-46BF-B0FB-E4ABCA7ADB38}" type="sibTrans" cxnId="{C3E2AF0A-CCA9-40D6-B411-CA64A8705C31}">
      <dgm:prSet/>
      <dgm:spPr/>
      <dgm:t>
        <a:bodyPr/>
        <a:lstStyle/>
        <a:p>
          <a:endParaRPr lang="en-US"/>
        </a:p>
      </dgm:t>
    </dgm:pt>
    <dgm:pt modelId="{18B24C49-97DB-41DC-A225-7A10DE14AD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Prediction:</a:t>
          </a:r>
          <a:endParaRPr lang="en-US"/>
        </a:p>
      </dgm:t>
    </dgm:pt>
    <dgm:pt modelId="{2E31DF73-B711-4F49-895D-23F1C6A2B9AF}" type="parTrans" cxnId="{2E3EF7CB-597D-467F-97A8-A65680D66AC7}">
      <dgm:prSet/>
      <dgm:spPr/>
      <dgm:t>
        <a:bodyPr/>
        <a:lstStyle/>
        <a:p>
          <a:endParaRPr lang="en-US"/>
        </a:p>
      </dgm:t>
    </dgm:pt>
    <dgm:pt modelId="{C362FE02-D04A-4239-898A-F58D658F19D5}" type="sibTrans" cxnId="{2E3EF7CB-597D-467F-97A8-A65680D66AC7}">
      <dgm:prSet/>
      <dgm:spPr/>
      <dgm:t>
        <a:bodyPr/>
        <a:lstStyle/>
        <a:p>
          <a:endParaRPr lang="en-US"/>
        </a:p>
      </dgm:t>
    </dgm:pt>
    <dgm:pt modelId="{D08F1F1E-04A9-4542-858F-A81661A82A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 Path: 'Good Piece'.</a:t>
          </a:r>
        </a:p>
      </dgm:t>
    </dgm:pt>
    <dgm:pt modelId="{A0D5E35E-F57A-4BF8-95E2-111F44B4F786}" type="parTrans" cxnId="{13A59A9C-F06C-4F2C-BA38-255C47FF317A}">
      <dgm:prSet/>
      <dgm:spPr/>
      <dgm:t>
        <a:bodyPr/>
        <a:lstStyle/>
        <a:p>
          <a:endParaRPr lang="en-US"/>
        </a:p>
      </dgm:t>
    </dgm:pt>
    <dgm:pt modelId="{BD022745-1C92-4412-9401-A4AAD82D90F2}" type="sibTrans" cxnId="{13A59A9C-F06C-4F2C-BA38-255C47FF317A}">
      <dgm:prSet/>
      <dgm:spPr/>
      <dgm:t>
        <a:bodyPr/>
        <a:lstStyle/>
        <a:p>
          <a:endParaRPr lang="en-US"/>
        </a:p>
      </dgm:t>
    </dgm:pt>
    <dgm:pt modelId="{EEDE4EFC-EE15-4DE0-926D-732B54E2F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Result: Good Piece (or Reject Piece) based on &gt;0.5 threshold.</a:t>
          </a:r>
        </a:p>
      </dgm:t>
    </dgm:pt>
    <dgm:pt modelId="{67F26AD0-1D28-41B6-BF09-49D978A1F5C0}" type="parTrans" cxnId="{DCE94B91-77AF-4705-AC11-A6DEB69BBC74}">
      <dgm:prSet/>
      <dgm:spPr/>
      <dgm:t>
        <a:bodyPr/>
        <a:lstStyle/>
        <a:p>
          <a:endParaRPr lang="en-US"/>
        </a:p>
      </dgm:t>
    </dgm:pt>
    <dgm:pt modelId="{6A93EDA6-9523-40E6-8AD4-CF248A9DD2C0}" type="sibTrans" cxnId="{DCE94B91-77AF-4705-AC11-A6DEB69BBC74}">
      <dgm:prSet/>
      <dgm:spPr/>
      <dgm:t>
        <a:bodyPr/>
        <a:lstStyle/>
        <a:p>
          <a:endParaRPr lang="en-US"/>
        </a:p>
      </dgm:t>
    </dgm:pt>
    <dgm:pt modelId="{96619D7E-BBF7-4DC1-97B6-98A9EFBF0568}" type="pres">
      <dgm:prSet presAssocID="{80E47768-B8B8-4C63-967E-179774B44B96}" presName="root" presStyleCnt="0">
        <dgm:presLayoutVars>
          <dgm:dir/>
          <dgm:resizeHandles val="exact"/>
        </dgm:presLayoutVars>
      </dgm:prSet>
      <dgm:spPr/>
    </dgm:pt>
    <dgm:pt modelId="{D2FD9157-69C8-46EF-9439-77E04D04AD64}" type="pres">
      <dgm:prSet presAssocID="{EA3E9C96-A832-48B5-A737-9EB15D3B2675}" presName="compNode" presStyleCnt="0"/>
      <dgm:spPr/>
    </dgm:pt>
    <dgm:pt modelId="{55CFBC3E-15A2-4EE9-B10C-F2272063A2F5}" type="pres">
      <dgm:prSet presAssocID="{EA3E9C96-A832-48B5-A737-9EB15D3B26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79A2DE7-793E-4AAE-AF78-C37C04854FE7}" type="pres">
      <dgm:prSet presAssocID="{EA3E9C96-A832-48B5-A737-9EB15D3B2675}" presName="iconSpace" presStyleCnt="0"/>
      <dgm:spPr/>
    </dgm:pt>
    <dgm:pt modelId="{C19A0584-4FFB-47D1-B0A6-657B0B729802}" type="pres">
      <dgm:prSet presAssocID="{EA3E9C96-A832-48B5-A737-9EB15D3B2675}" presName="parTx" presStyleLbl="revTx" presStyleIdx="0" presStyleCnt="6">
        <dgm:presLayoutVars>
          <dgm:chMax val="0"/>
          <dgm:chPref val="0"/>
        </dgm:presLayoutVars>
      </dgm:prSet>
      <dgm:spPr/>
    </dgm:pt>
    <dgm:pt modelId="{2FD72124-947B-449C-8B06-39FC4C3F972B}" type="pres">
      <dgm:prSet presAssocID="{EA3E9C96-A832-48B5-A737-9EB15D3B2675}" presName="txSpace" presStyleCnt="0"/>
      <dgm:spPr/>
    </dgm:pt>
    <dgm:pt modelId="{87C2EF94-64CC-4992-BF35-3723933A568A}" type="pres">
      <dgm:prSet presAssocID="{EA3E9C96-A832-48B5-A737-9EB15D3B2675}" presName="desTx" presStyleLbl="revTx" presStyleIdx="1" presStyleCnt="6">
        <dgm:presLayoutVars/>
      </dgm:prSet>
      <dgm:spPr/>
    </dgm:pt>
    <dgm:pt modelId="{F158205A-B28B-4943-9FA4-2DFC661AE0E4}" type="pres">
      <dgm:prSet presAssocID="{734BA54B-AEE5-4183-B96C-DF124F273354}" presName="sibTrans" presStyleCnt="0"/>
      <dgm:spPr/>
    </dgm:pt>
    <dgm:pt modelId="{E08C7689-7DEA-4222-B022-84102E47D8FF}" type="pres">
      <dgm:prSet presAssocID="{633E3E67-41BF-41D1-9EC6-94B88DC7E9AE}" presName="compNode" presStyleCnt="0"/>
      <dgm:spPr/>
    </dgm:pt>
    <dgm:pt modelId="{8028CF4D-0B54-40C0-8057-BAF097799489}" type="pres">
      <dgm:prSet presAssocID="{633E3E67-41BF-41D1-9EC6-94B88DC7E9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B8AFA06-2047-4806-B38C-05A8A40525E7}" type="pres">
      <dgm:prSet presAssocID="{633E3E67-41BF-41D1-9EC6-94B88DC7E9AE}" presName="iconSpace" presStyleCnt="0"/>
      <dgm:spPr/>
    </dgm:pt>
    <dgm:pt modelId="{3CC171A6-409A-4ACB-8E77-4546262CABBB}" type="pres">
      <dgm:prSet presAssocID="{633E3E67-41BF-41D1-9EC6-94B88DC7E9AE}" presName="parTx" presStyleLbl="revTx" presStyleIdx="2" presStyleCnt="6">
        <dgm:presLayoutVars>
          <dgm:chMax val="0"/>
          <dgm:chPref val="0"/>
        </dgm:presLayoutVars>
      </dgm:prSet>
      <dgm:spPr/>
    </dgm:pt>
    <dgm:pt modelId="{A6385530-5542-4EFB-BA66-69D6FAEABE10}" type="pres">
      <dgm:prSet presAssocID="{633E3E67-41BF-41D1-9EC6-94B88DC7E9AE}" presName="txSpace" presStyleCnt="0"/>
      <dgm:spPr/>
    </dgm:pt>
    <dgm:pt modelId="{0A37E719-69B0-4053-AB53-58081042D336}" type="pres">
      <dgm:prSet presAssocID="{633E3E67-41BF-41D1-9EC6-94B88DC7E9AE}" presName="desTx" presStyleLbl="revTx" presStyleIdx="3" presStyleCnt="6">
        <dgm:presLayoutVars/>
      </dgm:prSet>
      <dgm:spPr/>
    </dgm:pt>
    <dgm:pt modelId="{949AC5C8-EDC1-4973-B1CF-787E1614AF3B}" type="pres">
      <dgm:prSet presAssocID="{7BA5724A-D37F-44B3-BF68-03C95C12FDDE}" presName="sibTrans" presStyleCnt="0"/>
      <dgm:spPr/>
    </dgm:pt>
    <dgm:pt modelId="{90DB41D2-DB7E-4202-BB5F-138289E416E3}" type="pres">
      <dgm:prSet presAssocID="{18B24C49-97DB-41DC-A225-7A10DE14ADC9}" presName="compNode" presStyleCnt="0"/>
      <dgm:spPr/>
    </dgm:pt>
    <dgm:pt modelId="{1F107B85-1719-4F33-B26F-AF0584AA9472}" type="pres">
      <dgm:prSet presAssocID="{18B24C49-97DB-41DC-A225-7A10DE14AD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5175B19-BBA6-4A40-9B99-CC0FF6C9744B}" type="pres">
      <dgm:prSet presAssocID="{18B24C49-97DB-41DC-A225-7A10DE14ADC9}" presName="iconSpace" presStyleCnt="0"/>
      <dgm:spPr/>
    </dgm:pt>
    <dgm:pt modelId="{28EBF070-9327-4CF0-9D8C-64CBE022DC8F}" type="pres">
      <dgm:prSet presAssocID="{18B24C49-97DB-41DC-A225-7A10DE14ADC9}" presName="parTx" presStyleLbl="revTx" presStyleIdx="4" presStyleCnt="6">
        <dgm:presLayoutVars>
          <dgm:chMax val="0"/>
          <dgm:chPref val="0"/>
        </dgm:presLayoutVars>
      </dgm:prSet>
      <dgm:spPr/>
    </dgm:pt>
    <dgm:pt modelId="{71BB11BD-13B1-48EE-9606-4A705906D6CF}" type="pres">
      <dgm:prSet presAssocID="{18B24C49-97DB-41DC-A225-7A10DE14ADC9}" presName="txSpace" presStyleCnt="0"/>
      <dgm:spPr/>
    </dgm:pt>
    <dgm:pt modelId="{28913B63-71DF-411A-9BEA-73B617FD06DB}" type="pres">
      <dgm:prSet presAssocID="{18B24C49-97DB-41DC-A225-7A10DE14ADC9}" presName="desTx" presStyleLbl="revTx" presStyleIdx="5" presStyleCnt="6">
        <dgm:presLayoutVars/>
      </dgm:prSet>
      <dgm:spPr/>
    </dgm:pt>
  </dgm:ptLst>
  <dgm:cxnLst>
    <dgm:cxn modelId="{3D08ED02-AA0A-4679-8CAB-D8F0A31F95FC}" type="presOf" srcId="{97273C7C-17CA-4087-82D9-0C29EB6082F0}" destId="{87C2EF94-64CC-4992-BF35-3723933A568A}" srcOrd="0" destOrd="0" presId="urn:microsoft.com/office/officeart/2018/5/layout/CenteredIconLabelDescriptionList"/>
    <dgm:cxn modelId="{359D3107-783C-4B0D-9F9D-49CC3B12189F}" srcId="{EA3E9C96-A832-48B5-A737-9EB15D3B2675}" destId="{7C7B26B9-453E-4F2E-8FCE-0E99C9E98015}" srcOrd="2" destOrd="0" parTransId="{465AADC7-1222-4787-8D71-6915B3F06837}" sibTransId="{1526111F-2A29-4062-8114-B78B0546845D}"/>
    <dgm:cxn modelId="{5EDF7607-7351-42C0-9A47-9917AD40B81D}" srcId="{EA3E9C96-A832-48B5-A737-9EB15D3B2675}" destId="{97273C7C-17CA-4087-82D9-0C29EB6082F0}" srcOrd="0" destOrd="0" parTransId="{DBAE8A7B-B4E5-400F-8A93-1FE21D5319E1}" sibTransId="{71FDB2B8-8EEA-4E4C-8C13-9FB8383A998B}"/>
    <dgm:cxn modelId="{C3E2AF0A-CCA9-40D6-B411-CA64A8705C31}" srcId="{633E3E67-41BF-41D1-9EC6-94B88DC7E9AE}" destId="{57D191FE-46C2-40FE-ACDF-F0D97A2AF3C9}" srcOrd="1" destOrd="0" parTransId="{4D735A3C-0CCD-4BB7-BBC3-ECF9C61A691D}" sibTransId="{48C8A339-DB60-46BF-B0FB-E4ABCA7ADB38}"/>
    <dgm:cxn modelId="{0CF34D26-C5B9-44DC-9127-43B070848BE0}" srcId="{80E47768-B8B8-4C63-967E-179774B44B96}" destId="{633E3E67-41BF-41D1-9EC6-94B88DC7E9AE}" srcOrd="1" destOrd="0" parTransId="{09FFA816-FBEC-41C3-BAE2-4CF3E8E5299D}" sibTransId="{7BA5724A-D37F-44B3-BF68-03C95C12FDDE}"/>
    <dgm:cxn modelId="{B2CBE953-F9EE-4382-B757-F6916EE4E29E}" srcId="{EA3E9C96-A832-48B5-A737-9EB15D3B2675}" destId="{421272A6-642A-411F-8B89-EC0B8F126BC4}" srcOrd="3" destOrd="0" parTransId="{41F6BE54-8C8D-42EB-A39A-75CBFD8B0CEA}" sibTransId="{C19D61CB-6BE2-418E-B698-130BD7278725}"/>
    <dgm:cxn modelId="{36C87055-1F5F-4996-8932-A77A19A5AC0F}" srcId="{633E3E67-41BF-41D1-9EC6-94B88DC7E9AE}" destId="{182DDEB3-FBD5-4389-ACEF-7D5EEC46E287}" srcOrd="0" destOrd="0" parTransId="{57202B2D-DB65-4BA5-9797-397309F9EF5F}" sibTransId="{854B97A2-BA8D-4CEB-8E17-94D485862A29}"/>
    <dgm:cxn modelId="{8AAF1B67-1263-466B-8910-FB068D9BB073}" type="presOf" srcId="{EA3E9C96-A832-48B5-A737-9EB15D3B2675}" destId="{C19A0584-4FFB-47D1-B0A6-657B0B729802}" srcOrd="0" destOrd="0" presId="urn:microsoft.com/office/officeart/2018/5/layout/CenteredIconLabelDescriptionList"/>
    <dgm:cxn modelId="{A8363C7C-B6C7-4E7F-8C6C-62382E4B28FE}" type="presOf" srcId="{421272A6-642A-411F-8B89-EC0B8F126BC4}" destId="{87C2EF94-64CC-4992-BF35-3723933A568A}" srcOrd="0" destOrd="3" presId="urn:microsoft.com/office/officeart/2018/5/layout/CenteredIconLabelDescriptionList"/>
    <dgm:cxn modelId="{00C7327D-1AA1-49DF-B931-96F010468D19}" type="presOf" srcId="{80E47768-B8B8-4C63-967E-179774B44B96}" destId="{96619D7E-BBF7-4DC1-97B6-98A9EFBF0568}" srcOrd="0" destOrd="0" presId="urn:microsoft.com/office/officeart/2018/5/layout/CenteredIconLabelDescriptionList"/>
    <dgm:cxn modelId="{06B90685-C9F7-4D42-8DA7-230725F7DF28}" srcId="{EA3E9C96-A832-48B5-A737-9EB15D3B2675}" destId="{DA3C48D5-477D-4B10-B3E9-2026FB020D95}" srcOrd="1" destOrd="0" parTransId="{D1DA5123-A355-496A-A35E-9D866905F6C2}" sibTransId="{A466A143-DE08-4965-BF6A-B6EB0D62C04D}"/>
    <dgm:cxn modelId="{B29B7B8E-A4CD-4AB9-9176-16FC739EE52D}" type="presOf" srcId="{7C7B26B9-453E-4F2E-8FCE-0E99C9E98015}" destId="{87C2EF94-64CC-4992-BF35-3723933A568A}" srcOrd="0" destOrd="2" presId="urn:microsoft.com/office/officeart/2018/5/layout/CenteredIconLabelDescriptionList"/>
    <dgm:cxn modelId="{DCE94B91-77AF-4705-AC11-A6DEB69BBC74}" srcId="{18B24C49-97DB-41DC-A225-7A10DE14ADC9}" destId="{EEDE4EFC-EE15-4DE0-926D-732B54E2F6FE}" srcOrd="1" destOrd="0" parTransId="{67F26AD0-1D28-41B6-BF09-49D978A1F5C0}" sibTransId="{6A93EDA6-9523-40E6-8AD4-CF248A9DD2C0}"/>
    <dgm:cxn modelId="{13A59A9C-F06C-4F2C-BA38-255C47FF317A}" srcId="{18B24C49-97DB-41DC-A225-7A10DE14ADC9}" destId="{D08F1F1E-04A9-4542-858F-A81661A82AB7}" srcOrd="0" destOrd="0" parTransId="{A0D5E35E-F57A-4BF8-95E2-111F44B4F786}" sibTransId="{BD022745-1C92-4412-9401-A4AAD82D90F2}"/>
    <dgm:cxn modelId="{8E3F679D-2EB1-4C75-AEBF-5BBB5D4088EA}" type="presOf" srcId="{182DDEB3-FBD5-4389-ACEF-7D5EEC46E287}" destId="{0A37E719-69B0-4053-AB53-58081042D336}" srcOrd="0" destOrd="0" presId="urn:microsoft.com/office/officeart/2018/5/layout/CenteredIconLabelDescriptionList"/>
    <dgm:cxn modelId="{530AFBAB-C4AD-4EC3-AA13-D68906828921}" srcId="{80E47768-B8B8-4C63-967E-179774B44B96}" destId="{EA3E9C96-A832-48B5-A737-9EB15D3B2675}" srcOrd="0" destOrd="0" parTransId="{8275D2DF-4289-48D8-AE9B-91CB1D0C583F}" sibTransId="{734BA54B-AEE5-4183-B96C-DF124F273354}"/>
    <dgm:cxn modelId="{0404E6B9-AC76-4860-939F-FA26E321E89F}" type="presOf" srcId="{EEDE4EFC-EE15-4DE0-926D-732B54E2F6FE}" destId="{28913B63-71DF-411A-9BEA-73B617FD06DB}" srcOrd="0" destOrd="1" presId="urn:microsoft.com/office/officeart/2018/5/layout/CenteredIconLabelDescriptionList"/>
    <dgm:cxn modelId="{2E3EF7CB-597D-467F-97A8-A65680D66AC7}" srcId="{80E47768-B8B8-4C63-967E-179774B44B96}" destId="{18B24C49-97DB-41DC-A225-7A10DE14ADC9}" srcOrd="2" destOrd="0" parTransId="{2E31DF73-B711-4F49-895D-23F1C6A2B9AF}" sibTransId="{C362FE02-D04A-4239-898A-F58D658F19D5}"/>
    <dgm:cxn modelId="{D8AD3BD3-AB31-4633-9913-66AB7498982A}" type="presOf" srcId="{633E3E67-41BF-41D1-9EC6-94B88DC7E9AE}" destId="{3CC171A6-409A-4ACB-8E77-4546262CABBB}" srcOrd="0" destOrd="0" presId="urn:microsoft.com/office/officeart/2018/5/layout/CenteredIconLabelDescriptionList"/>
    <dgm:cxn modelId="{AD89BCD9-1104-465A-AF60-A83724893CB8}" type="presOf" srcId="{DA3C48D5-477D-4B10-B3E9-2026FB020D95}" destId="{87C2EF94-64CC-4992-BF35-3723933A568A}" srcOrd="0" destOrd="1" presId="urn:microsoft.com/office/officeart/2018/5/layout/CenteredIconLabelDescriptionList"/>
    <dgm:cxn modelId="{F99157DD-A57E-4AAD-99C9-D19BE18C5517}" type="presOf" srcId="{D08F1F1E-04A9-4542-858F-A81661A82AB7}" destId="{28913B63-71DF-411A-9BEA-73B617FD06DB}" srcOrd="0" destOrd="0" presId="urn:microsoft.com/office/officeart/2018/5/layout/CenteredIconLabelDescriptionList"/>
    <dgm:cxn modelId="{67EE83EC-C33A-4FD8-85B0-D32459D92B85}" type="presOf" srcId="{57D191FE-46C2-40FE-ACDF-F0D97A2AF3C9}" destId="{0A37E719-69B0-4053-AB53-58081042D336}" srcOrd="0" destOrd="1" presId="urn:microsoft.com/office/officeart/2018/5/layout/CenteredIconLabelDescriptionList"/>
    <dgm:cxn modelId="{5DF825F8-962D-4D46-BAE0-FB2CD91C1542}" type="presOf" srcId="{18B24C49-97DB-41DC-A225-7A10DE14ADC9}" destId="{28EBF070-9327-4CF0-9D8C-64CBE022DC8F}" srcOrd="0" destOrd="0" presId="urn:microsoft.com/office/officeart/2018/5/layout/CenteredIconLabelDescriptionList"/>
    <dgm:cxn modelId="{B8C27731-934A-455B-93FE-4D99A760FAD4}" type="presParOf" srcId="{96619D7E-BBF7-4DC1-97B6-98A9EFBF0568}" destId="{D2FD9157-69C8-46EF-9439-77E04D04AD64}" srcOrd="0" destOrd="0" presId="urn:microsoft.com/office/officeart/2018/5/layout/CenteredIconLabelDescriptionList"/>
    <dgm:cxn modelId="{E37B47F2-A41A-4B49-9B68-8A63EED9C3EB}" type="presParOf" srcId="{D2FD9157-69C8-46EF-9439-77E04D04AD64}" destId="{55CFBC3E-15A2-4EE9-B10C-F2272063A2F5}" srcOrd="0" destOrd="0" presId="urn:microsoft.com/office/officeart/2018/5/layout/CenteredIconLabelDescriptionList"/>
    <dgm:cxn modelId="{8242F74C-08B1-44C4-BE87-52EEF15A62E6}" type="presParOf" srcId="{D2FD9157-69C8-46EF-9439-77E04D04AD64}" destId="{B79A2DE7-793E-4AAE-AF78-C37C04854FE7}" srcOrd="1" destOrd="0" presId="urn:microsoft.com/office/officeart/2018/5/layout/CenteredIconLabelDescriptionList"/>
    <dgm:cxn modelId="{460D99F9-5B15-48C1-8F08-CA3A940090CD}" type="presParOf" srcId="{D2FD9157-69C8-46EF-9439-77E04D04AD64}" destId="{C19A0584-4FFB-47D1-B0A6-657B0B729802}" srcOrd="2" destOrd="0" presId="urn:microsoft.com/office/officeart/2018/5/layout/CenteredIconLabelDescriptionList"/>
    <dgm:cxn modelId="{90ED155B-BF59-4E7E-8C6E-E7ADD5767AA6}" type="presParOf" srcId="{D2FD9157-69C8-46EF-9439-77E04D04AD64}" destId="{2FD72124-947B-449C-8B06-39FC4C3F972B}" srcOrd="3" destOrd="0" presId="urn:microsoft.com/office/officeart/2018/5/layout/CenteredIconLabelDescriptionList"/>
    <dgm:cxn modelId="{6DC87367-7108-4279-AE46-C053CE0A0EF0}" type="presParOf" srcId="{D2FD9157-69C8-46EF-9439-77E04D04AD64}" destId="{87C2EF94-64CC-4992-BF35-3723933A568A}" srcOrd="4" destOrd="0" presId="urn:microsoft.com/office/officeart/2018/5/layout/CenteredIconLabelDescriptionList"/>
    <dgm:cxn modelId="{57AD55F1-780E-43AA-B749-B00C08177ADA}" type="presParOf" srcId="{96619D7E-BBF7-4DC1-97B6-98A9EFBF0568}" destId="{F158205A-B28B-4943-9FA4-2DFC661AE0E4}" srcOrd="1" destOrd="0" presId="urn:microsoft.com/office/officeart/2018/5/layout/CenteredIconLabelDescriptionList"/>
    <dgm:cxn modelId="{A1F6E0F1-C371-44B1-9CB8-CBF66C7D0F27}" type="presParOf" srcId="{96619D7E-BBF7-4DC1-97B6-98A9EFBF0568}" destId="{E08C7689-7DEA-4222-B022-84102E47D8FF}" srcOrd="2" destOrd="0" presId="urn:microsoft.com/office/officeart/2018/5/layout/CenteredIconLabelDescriptionList"/>
    <dgm:cxn modelId="{2CBD1B8D-26B0-4EA7-8414-EF043D45B3B1}" type="presParOf" srcId="{E08C7689-7DEA-4222-B022-84102E47D8FF}" destId="{8028CF4D-0B54-40C0-8057-BAF097799489}" srcOrd="0" destOrd="0" presId="urn:microsoft.com/office/officeart/2018/5/layout/CenteredIconLabelDescriptionList"/>
    <dgm:cxn modelId="{3CA60849-1DEE-4FCF-B798-873F93F1CE61}" type="presParOf" srcId="{E08C7689-7DEA-4222-B022-84102E47D8FF}" destId="{BB8AFA06-2047-4806-B38C-05A8A40525E7}" srcOrd="1" destOrd="0" presId="urn:microsoft.com/office/officeart/2018/5/layout/CenteredIconLabelDescriptionList"/>
    <dgm:cxn modelId="{9FCE6FF3-7B59-4AED-8936-C5F7616A7B04}" type="presParOf" srcId="{E08C7689-7DEA-4222-B022-84102E47D8FF}" destId="{3CC171A6-409A-4ACB-8E77-4546262CABBB}" srcOrd="2" destOrd="0" presId="urn:microsoft.com/office/officeart/2018/5/layout/CenteredIconLabelDescriptionList"/>
    <dgm:cxn modelId="{BE6C85E9-96C9-440C-B1BE-6A1C16E9B110}" type="presParOf" srcId="{E08C7689-7DEA-4222-B022-84102E47D8FF}" destId="{A6385530-5542-4EFB-BA66-69D6FAEABE10}" srcOrd="3" destOrd="0" presId="urn:microsoft.com/office/officeart/2018/5/layout/CenteredIconLabelDescriptionList"/>
    <dgm:cxn modelId="{CCC9A99E-F709-445E-BA27-F056B81A9ABE}" type="presParOf" srcId="{E08C7689-7DEA-4222-B022-84102E47D8FF}" destId="{0A37E719-69B0-4053-AB53-58081042D336}" srcOrd="4" destOrd="0" presId="urn:microsoft.com/office/officeart/2018/5/layout/CenteredIconLabelDescriptionList"/>
    <dgm:cxn modelId="{FB4921BE-4AA6-466C-9460-3FE8ACEDF668}" type="presParOf" srcId="{96619D7E-BBF7-4DC1-97B6-98A9EFBF0568}" destId="{949AC5C8-EDC1-4973-B1CF-787E1614AF3B}" srcOrd="3" destOrd="0" presId="urn:microsoft.com/office/officeart/2018/5/layout/CenteredIconLabelDescriptionList"/>
    <dgm:cxn modelId="{0ED6CF42-B87F-475B-843A-67201B4FCB54}" type="presParOf" srcId="{96619D7E-BBF7-4DC1-97B6-98A9EFBF0568}" destId="{90DB41D2-DB7E-4202-BB5F-138289E416E3}" srcOrd="4" destOrd="0" presId="urn:microsoft.com/office/officeart/2018/5/layout/CenteredIconLabelDescriptionList"/>
    <dgm:cxn modelId="{5FF13FCF-1A76-4C6B-982D-ADE5F89E7303}" type="presParOf" srcId="{90DB41D2-DB7E-4202-BB5F-138289E416E3}" destId="{1F107B85-1719-4F33-B26F-AF0584AA9472}" srcOrd="0" destOrd="0" presId="urn:microsoft.com/office/officeart/2018/5/layout/CenteredIconLabelDescriptionList"/>
    <dgm:cxn modelId="{D6B730C4-5EF0-4844-9191-F91F33873801}" type="presParOf" srcId="{90DB41D2-DB7E-4202-BB5F-138289E416E3}" destId="{65175B19-BBA6-4A40-9B99-CC0FF6C9744B}" srcOrd="1" destOrd="0" presId="urn:microsoft.com/office/officeart/2018/5/layout/CenteredIconLabelDescriptionList"/>
    <dgm:cxn modelId="{B0B06223-8933-4955-B984-03AFD23DFAAF}" type="presParOf" srcId="{90DB41D2-DB7E-4202-BB5F-138289E416E3}" destId="{28EBF070-9327-4CF0-9D8C-64CBE022DC8F}" srcOrd="2" destOrd="0" presId="urn:microsoft.com/office/officeart/2018/5/layout/CenteredIconLabelDescriptionList"/>
    <dgm:cxn modelId="{2C70B536-7EE8-45F8-AAD0-45AA7D8EEF38}" type="presParOf" srcId="{90DB41D2-DB7E-4202-BB5F-138289E416E3}" destId="{71BB11BD-13B1-48EE-9606-4A705906D6CF}" srcOrd="3" destOrd="0" presId="urn:microsoft.com/office/officeart/2018/5/layout/CenteredIconLabelDescriptionList"/>
    <dgm:cxn modelId="{4469390B-A4BF-45FE-A76D-8F65FE78FA57}" type="presParOf" srcId="{90DB41D2-DB7E-4202-BB5F-138289E416E3}" destId="{28913B63-71DF-411A-9BEA-73B617FD06D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59D90-A2C9-4022-9AFE-3B03271619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1CD53B-AF9F-4AFA-86E2-B99577BDD6D6}">
      <dgm:prSet/>
      <dgm:spPr/>
      <dgm:t>
        <a:bodyPr/>
        <a:lstStyle/>
        <a:p>
          <a:pPr>
            <a:defRPr cap="all"/>
          </a:pPr>
          <a:r>
            <a:rPr lang="en-US"/>
            <a:t>Video recording system for live production.</a:t>
          </a:r>
        </a:p>
      </dgm:t>
    </dgm:pt>
    <dgm:pt modelId="{F4AD4EE3-3AF8-4166-8976-1039E54918B6}" type="parTrans" cxnId="{153BBCD0-1C0B-40EA-B626-4EF7B5373693}">
      <dgm:prSet/>
      <dgm:spPr/>
      <dgm:t>
        <a:bodyPr/>
        <a:lstStyle/>
        <a:p>
          <a:endParaRPr lang="en-US"/>
        </a:p>
      </dgm:t>
    </dgm:pt>
    <dgm:pt modelId="{20079DA9-30B8-4E4D-B606-E72D78F40F97}" type="sibTrans" cxnId="{153BBCD0-1C0B-40EA-B626-4EF7B5373693}">
      <dgm:prSet/>
      <dgm:spPr/>
      <dgm:t>
        <a:bodyPr/>
        <a:lstStyle/>
        <a:p>
          <a:endParaRPr lang="en-US"/>
        </a:p>
      </dgm:t>
    </dgm:pt>
    <dgm:pt modelId="{149C3287-EC89-41D3-AFAB-DDA62E99CD22}">
      <dgm:prSet/>
      <dgm:spPr/>
      <dgm:t>
        <a:bodyPr/>
        <a:lstStyle/>
        <a:p>
          <a:pPr>
            <a:defRPr cap="all"/>
          </a:pPr>
          <a:r>
            <a:rPr lang="en-US"/>
            <a:t>Vial classification using CNN.</a:t>
          </a:r>
        </a:p>
      </dgm:t>
    </dgm:pt>
    <dgm:pt modelId="{62FB5E58-A6C3-48A4-BB57-FC98CEF3B053}" type="parTrans" cxnId="{F9216080-61C7-4724-86CD-BDED3774C35C}">
      <dgm:prSet/>
      <dgm:spPr/>
      <dgm:t>
        <a:bodyPr/>
        <a:lstStyle/>
        <a:p>
          <a:endParaRPr lang="en-US"/>
        </a:p>
      </dgm:t>
    </dgm:pt>
    <dgm:pt modelId="{0237FF25-E038-4EDB-8F24-3E2EFE4E6750}" type="sibTrans" cxnId="{F9216080-61C7-4724-86CD-BDED3774C35C}">
      <dgm:prSet/>
      <dgm:spPr/>
      <dgm:t>
        <a:bodyPr/>
        <a:lstStyle/>
        <a:p>
          <a:endParaRPr lang="en-US"/>
        </a:p>
      </dgm:t>
    </dgm:pt>
    <dgm:pt modelId="{03FADE86-A1AF-445F-9398-786212543B4B}">
      <dgm:prSet/>
      <dgm:spPr/>
      <dgm:t>
        <a:bodyPr/>
        <a:lstStyle/>
        <a:p>
          <a:pPr>
            <a:defRPr cap="all"/>
          </a:pPr>
          <a:r>
            <a:rPr lang="en-US"/>
            <a:t>Cloud storage for data management.</a:t>
          </a:r>
        </a:p>
      </dgm:t>
    </dgm:pt>
    <dgm:pt modelId="{07A82476-A50F-40D8-96AB-B96F557A3C81}" type="parTrans" cxnId="{55F1B81F-0BA2-415C-B858-28C0D8C369F2}">
      <dgm:prSet/>
      <dgm:spPr/>
      <dgm:t>
        <a:bodyPr/>
        <a:lstStyle/>
        <a:p>
          <a:endParaRPr lang="en-US"/>
        </a:p>
      </dgm:t>
    </dgm:pt>
    <dgm:pt modelId="{A6228C6E-6BD0-4592-87AA-76856460B96E}" type="sibTrans" cxnId="{55F1B81F-0BA2-415C-B858-28C0D8C369F2}">
      <dgm:prSet/>
      <dgm:spPr/>
      <dgm:t>
        <a:bodyPr/>
        <a:lstStyle/>
        <a:p>
          <a:endParaRPr lang="en-US"/>
        </a:p>
      </dgm:t>
    </dgm:pt>
    <dgm:pt modelId="{233197FF-51F9-4883-8E64-616E6662958A}">
      <dgm:prSet/>
      <dgm:spPr/>
      <dgm:t>
        <a:bodyPr/>
        <a:lstStyle/>
        <a:p>
          <a:pPr>
            <a:defRPr cap="all"/>
          </a:pPr>
          <a:r>
            <a:rPr lang="en-US"/>
            <a:t>Real-time monitoring system.</a:t>
          </a:r>
        </a:p>
      </dgm:t>
    </dgm:pt>
    <dgm:pt modelId="{F15E0B71-322D-4C60-8804-86D3216367BF}" type="parTrans" cxnId="{763C2910-6982-44DA-B7F2-31992C022FDD}">
      <dgm:prSet/>
      <dgm:spPr/>
      <dgm:t>
        <a:bodyPr/>
        <a:lstStyle/>
        <a:p>
          <a:endParaRPr lang="en-US"/>
        </a:p>
      </dgm:t>
    </dgm:pt>
    <dgm:pt modelId="{475A31F7-A0E5-46E3-B154-67A6266CE5D3}" type="sibTrans" cxnId="{763C2910-6982-44DA-B7F2-31992C022FDD}">
      <dgm:prSet/>
      <dgm:spPr/>
      <dgm:t>
        <a:bodyPr/>
        <a:lstStyle/>
        <a:p>
          <a:endParaRPr lang="en-US"/>
        </a:p>
      </dgm:t>
    </dgm:pt>
    <dgm:pt modelId="{5829F7BD-37DF-4C3F-BD19-43F633ED2F8C}">
      <dgm:prSet/>
      <dgm:spPr/>
      <dgm:t>
        <a:bodyPr/>
        <a:lstStyle/>
        <a:p>
          <a:pPr>
            <a:defRPr cap="all"/>
          </a:pPr>
          <a:r>
            <a:rPr lang="en-US"/>
            <a:t>Chatbot for reports and queries.</a:t>
          </a:r>
        </a:p>
      </dgm:t>
    </dgm:pt>
    <dgm:pt modelId="{4EEF0C50-6CC9-44CF-84D5-710679E3890E}" type="parTrans" cxnId="{D4F0009D-9B19-4F5B-9C95-942B022B27A8}">
      <dgm:prSet/>
      <dgm:spPr/>
      <dgm:t>
        <a:bodyPr/>
        <a:lstStyle/>
        <a:p>
          <a:endParaRPr lang="en-US"/>
        </a:p>
      </dgm:t>
    </dgm:pt>
    <dgm:pt modelId="{7E65DEE9-CEC3-424E-8114-26034DCC32BC}" type="sibTrans" cxnId="{D4F0009D-9B19-4F5B-9C95-942B022B27A8}">
      <dgm:prSet/>
      <dgm:spPr/>
      <dgm:t>
        <a:bodyPr/>
        <a:lstStyle/>
        <a:p>
          <a:endParaRPr lang="en-US"/>
        </a:p>
      </dgm:t>
    </dgm:pt>
    <dgm:pt modelId="{7FE162F1-0241-493B-9E25-1FDE328B1A53}">
      <dgm:prSet/>
      <dgm:spPr/>
      <dgm:t>
        <a:bodyPr/>
        <a:lstStyle/>
        <a:p>
          <a:pPr>
            <a:defRPr cap="all"/>
          </a:pPr>
          <a:r>
            <a:rPr lang="en-US"/>
            <a:t>User can access data anytime/ anywhere using chatbot</a:t>
          </a:r>
        </a:p>
      </dgm:t>
    </dgm:pt>
    <dgm:pt modelId="{AB437201-D1B9-456E-A380-FF878BCE5F6D}" type="parTrans" cxnId="{EE3FABC0-6730-4354-99E7-21D3801B0E2D}">
      <dgm:prSet/>
      <dgm:spPr/>
      <dgm:t>
        <a:bodyPr/>
        <a:lstStyle/>
        <a:p>
          <a:endParaRPr lang="en-US"/>
        </a:p>
      </dgm:t>
    </dgm:pt>
    <dgm:pt modelId="{E717B911-D783-407A-BC11-76F9363EE8A6}" type="sibTrans" cxnId="{EE3FABC0-6730-4354-99E7-21D3801B0E2D}">
      <dgm:prSet/>
      <dgm:spPr/>
      <dgm:t>
        <a:bodyPr/>
        <a:lstStyle/>
        <a:p>
          <a:endParaRPr lang="en-US"/>
        </a:p>
      </dgm:t>
    </dgm:pt>
    <dgm:pt modelId="{D2B542C9-104B-4EF8-9F55-B92DC35F0279}" type="pres">
      <dgm:prSet presAssocID="{6D359D90-A2C9-4022-9AFE-3B03271619C8}" presName="root" presStyleCnt="0">
        <dgm:presLayoutVars>
          <dgm:dir/>
          <dgm:resizeHandles val="exact"/>
        </dgm:presLayoutVars>
      </dgm:prSet>
      <dgm:spPr/>
    </dgm:pt>
    <dgm:pt modelId="{38A6709C-3E80-4C4A-8B68-49F06EA91DCC}" type="pres">
      <dgm:prSet presAssocID="{C91CD53B-AF9F-4AFA-86E2-B99577BDD6D6}" presName="compNode" presStyleCnt="0"/>
      <dgm:spPr/>
    </dgm:pt>
    <dgm:pt modelId="{6902B93D-073D-40AB-8431-22B68D458513}" type="pres">
      <dgm:prSet presAssocID="{C91CD53B-AF9F-4AFA-86E2-B99577BDD6D6}" presName="iconBgRect" presStyleLbl="bgShp" presStyleIdx="0" presStyleCnt="6"/>
      <dgm:spPr/>
    </dgm:pt>
    <dgm:pt modelId="{695CDE3D-3FB4-4B75-B00C-8C30A0605C27}" type="pres">
      <dgm:prSet presAssocID="{C91CD53B-AF9F-4AFA-86E2-B99577BDD6D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2F79588-101E-4DB6-BD7E-501616E04A96}" type="pres">
      <dgm:prSet presAssocID="{C91CD53B-AF9F-4AFA-86E2-B99577BDD6D6}" presName="spaceRect" presStyleCnt="0"/>
      <dgm:spPr/>
    </dgm:pt>
    <dgm:pt modelId="{9AB0E2F2-D217-4B8A-8B9D-742B8059E83B}" type="pres">
      <dgm:prSet presAssocID="{C91CD53B-AF9F-4AFA-86E2-B99577BDD6D6}" presName="textRect" presStyleLbl="revTx" presStyleIdx="0" presStyleCnt="6">
        <dgm:presLayoutVars>
          <dgm:chMax val="1"/>
          <dgm:chPref val="1"/>
        </dgm:presLayoutVars>
      </dgm:prSet>
      <dgm:spPr/>
    </dgm:pt>
    <dgm:pt modelId="{85731D4E-84DF-4CB5-8DDA-D8CCA5DA2C7B}" type="pres">
      <dgm:prSet presAssocID="{20079DA9-30B8-4E4D-B606-E72D78F40F97}" presName="sibTrans" presStyleCnt="0"/>
      <dgm:spPr/>
    </dgm:pt>
    <dgm:pt modelId="{E01B44DF-117F-4E6A-9E2B-C607286BF343}" type="pres">
      <dgm:prSet presAssocID="{149C3287-EC89-41D3-AFAB-DDA62E99CD22}" presName="compNode" presStyleCnt="0"/>
      <dgm:spPr/>
    </dgm:pt>
    <dgm:pt modelId="{26C9CFDC-C993-471A-8348-C218510159E0}" type="pres">
      <dgm:prSet presAssocID="{149C3287-EC89-41D3-AFAB-DDA62E99CD22}" presName="iconBgRect" presStyleLbl="bgShp" presStyleIdx="1" presStyleCnt="6"/>
      <dgm:spPr/>
    </dgm:pt>
    <dgm:pt modelId="{1835DED3-A2BC-42BB-8A9C-7ECC3ADF019E}" type="pres">
      <dgm:prSet presAssocID="{149C3287-EC89-41D3-AFAB-DDA62E99CD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DC16BEF4-5497-4E97-A680-BC432CF52D89}" type="pres">
      <dgm:prSet presAssocID="{149C3287-EC89-41D3-AFAB-DDA62E99CD22}" presName="spaceRect" presStyleCnt="0"/>
      <dgm:spPr/>
    </dgm:pt>
    <dgm:pt modelId="{FC3A783A-6889-4E71-8C79-8488852A48EC}" type="pres">
      <dgm:prSet presAssocID="{149C3287-EC89-41D3-AFAB-DDA62E99CD22}" presName="textRect" presStyleLbl="revTx" presStyleIdx="1" presStyleCnt="6">
        <dgm:presLayoutVars>
          <dgm:chMax val="1"/>
          <dgm:chPref val="1"/>
        </dgm:presLayoutVars>
      </dgm:prSet>
      <dgm:spPr/>
    </dgm:pt>
    <dgm:pt modelId="{F5F6E425-D12B-4553-8240-E74FE33F3BCC}" type="pres">
      <dgm:prSet presAssocID="{0237FF25-E038-4EDB-8F24-3E2EFE4E6750}" presName="sibTrans" presStyleCnt="0"/>
      <dgm:spPr/>
    </dgm:pt>
    <dgm:pt modelId="{9F650DBF-E67B-45EF-A613-A3D5851FC44A}" type="pres">
      <dgm:prSet presAssocID="{03FADE86-A1AF-445F-9398-786212543B4B}" presName="compNode" presStyleCnt="0"/>
      <dgm:spPr/>
    </dgm:pt>
    <dgm:pt modelId="{6D2187B6-78E5-44AE-BD1C-0D0C014F1E65}" type="pres">
      <dgm:prSet presAssocID="{03FADE86-A1AF-445F-9398-786212543B4B}" presName="iconBgRect" presStyleLbl="bgShp" presStyleIdx="2" presStyleCnt="6"/>
      <dgm:spPr/>
    </dgm:pt>
    <dgm:pt modelId="{B523F91A-235F-4641-B56F-FE9E2351A397}" type="pres">
      <dgm:prSet presAssocID="{03FADE86-A1AF-445F-9398-786212543B4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BD2E5C8-C113-4C0B-95B1-D84E549FB93E}" type="pres">
      <dgm:prSet presAssocID="{03FADE86-A1AF-445F-9398-786212543B4B}" presName="spaceRect" presStyleCnt="0"/>
      <dgm:spPr/>
    </dgm:pt>
    <dgm:pt modelId="{E7DD3F36-E757-4F3F-93FB-5A0725621336}" type="pres">
      <dgm:prSet presAssocID="{03FADE86-A1AF-445F-9398-786212543B4B}" presName="textRect" presStyleLbl="revTx" presStyleIdx="2" presStyleCnt="6">
        <dgm:presLayoutVars>
          <dgm:chMax val="1"/>
          <dgm:chPref val="1"/>
        </dgm:presLayoutVars>
      </dgm:prSet>
      <dgm:spPr/>
    </dgm:pt>
    <dgm:pt modelId="{9FB0366E-20A7-42E1-906C-19F5E66762FF}" type="pres">
      <dgm:prSet presAssocID="{A6228C6E-6BD0-4592-87AA-76856460B96E}" presName="sibTrans" presStyleCnt="0"/>
      <dgm:spPr/>
    </dgm:pt>
    <dgm:pt modelId="{4EC05B52-D8B7-4559-BAEC-A03895A1E863}" type="pres">
      <dgm:prSet presAssocID="{233197FF-51F9-4883-8E64-616E6662958A}" presName="compNode" presStyleCnt="0"/>
      <dgm:spPr/>
    </dgm:pt>
    <dgm:pt modelId="{07E10F8C-3D95-4F38-86A1-805C0D12C068}" type="pres">
      <dgm:prSet presAssocID="{233197FF-51F9-4883-8E64-616E6662958A}" presName="iconBgRect" presStyleLbl="bgShp" presStyleIdx="3" presStyleCnt="6"/>
      <dgm:spPr/>
    </dgm:pt>
    <dgm:pt modelId="{9515163E-5EFD-4CC5-AD29-4EA2AFDBC38F}" type="pres">
      <dgm:prSet presAssocID="{233197FF-51F9-4883-8E64-616E6662958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0D63F0F-F6A3-4333-92C6-4AC87F073C4E}" type="pres">
      <dgm:prSet presAssocID="{233197FF-51F9-4883-8E64-616E6662958A}" presName="spaceRect" presStyleCnt="0"/>
      <dgm:spPr/>
    </dgm:pt>
    <dgm:pt modelId="{B7A64AF2-554F-49D1-A114-0E43AB3A7DB3}" type="pres">
      <dgm:prSet presAssocID="{233197FF-51F9-4883-8E64-616E6662958A}" presName="textRect" presStyleLbl="revTx" presStyleIdx="3" presStyleCnt="6">
        <dgm:presLayoutVars>
          <dgm:chMax val="1"/>
          <dgm:chPref val="1"/>
        </dgm:presLayoutVars>
      </dgm:prSet>
      <dgm:spPr/>
    </dgm:pt>
    <dgm:pt modelId="{AAABE91B-F038-4685-9096-963F37FC2B6F}" type="pres">
      <dgm:prSet presAssocID="{475A31F7-A0E5-46E3-B154-67A6266CE5D3}" presName="sibTrans" presStyleCnt="0"/>
      <dgm:spPr/>
    </dgm:pt>
    <dgm:pt modelId="{2F784926-6582-4BAB-8C3A-70DC88AA4017}" type="pres">
      <dgm:prSet presAssocID="{5829F7BD-37DF-4C3F-BD19-43F633ED2F8C}" presName="compNode" presStyleCnt="0"/>
      <dgm:spPr/>
    </dgm:pt>
    <dgm:pt modelId="{59C2C68A-98D4-48FF-8000-D4C88EAF6CB2}" type="pres">
      <dgm:prSet presAssocID="{5829F7BD-37DF-4C3F-BD19-43F633ED2F8C}" presName="iconBgRect" presStyleLbl="bgShp" presStyleIdx="4" presStyleCnt="6"/>
      <dgm:spPr/>
    </dgm:pt>
    <dgm:pt modelId="{305C096E-DD89-4759-B175-CE22A13C3330}" type="pres">
      <dgm:prSet presAssocID="{5829F7BD-37DF-4C3F-BD19-43F633ED2F8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E135C6D-C84D-4926-99B4-9E6ECCDF0C85}" type="pres">
      <dgm:prSet presAssocID="{5829F7BD-37DF-4C3F-BD19-43F633ED2F8C}" presName="spaceRect" presStyleCnt="0"/>
      <dgm:spPr/>
    </dgm:pt>
    <dgm:pt modelId="{6DA8D62E-2ACA-4405-9E50-BDCB44081900}" type="pres">
      <dgm:prSet presAssocID="{5829F7BD-37DF-4C3F-BD19-43F633ED2F8C}" presName="textRect" presStyleLbl="revTx" presStyleIdx="4" presStyleCnt="6">
        <dgm:presLayoutVars>
          <dgm:chMax val="1"/>
          <dgm:chPref val="1"/>
        </dgm:presLayoutVars>
      </dgm:prSet>
      <dgm:spPr/>
    </dgm:pt>
    <dgm:pt modelId="{8BB633AA-835B-423A-9B49-C2D9010DBC26}" type="pres">
      <dgm:prSet presAssocID="{7E65DEE9-CEC3-424E-8114-26034DCC32BC}" presName="sibTrans" presStyleCnt="0"/>
      <dgm:spPr/>
    </dgm:pt>
    <dgm:pt modelId="{1E9F2E3F-14BA-4E66-9217-D5C7D7865BBB}" type="pres">
      <dgm:prSet presAssocID="{7FE162F1-0241-493B-9E25-1FDE328B1A53}" presName="compNode" presStyleCnt="0"/>
      <dgm:spPr/>
    </dgm:pt>
    <dgm:pt modelId="{5C32A8A4-FE9A-457C-A981-A4B4440BAC5C}" type="pres">
      <dgm:prSet presAssocID="{7FE162F1-0241-493B-9E25-1FDE328B1A53}" presName="iconBgRect" presStyleLbl="bgShp" presStyleIdx="5" presStyleCnt="6"/>
      <dgm:spPr/>
    </dgm:pt>
    <dgm:pt modelId="{8EE6B67B-AF84-466E-96AF-C4DB49FE1EAC}" type="pres">
      <dgm:prSet presAssocID="{7FE162F1-0241-493B-9E25-1FDE328B1A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5283AB0-0FDD-4EE3-89B5-898AF1D3D07C}" type="pres">
      <dgm:prSet presAssocID="{7FE162F1-0241-493B-9E25-1FDE328B1A53}" presName="spaceRect" presStyleCnt="0"/>
      <dgm:spPr/>
    </dgm:pt>
    <dgm:pt modelId="{1210B893-0867-4010-A174-27D905021670}" type="pres">
      <dgm:prSet presAssocID="{7FE162F1-0241-493B-9E25-1FDE328B1A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63C2910-6982-44DA-B7F2-31992C022FDD}" srcId="{6D359D90-A2C9-4022-9AFE-3B03271619C8}" destId="{233197FF-51F9-4883-8E64-616E6662958A}" srcOrd="3" destOrd="0" parTransId="{F15E0B71-322D-4C60-8804-86D3216367BF}" sibTransId="{475A31F7-A0E5-46E3-B154-67A6266CE5D3}"/>
    <dgm:cxn modelId="{55F1B81F-0BA2-415C-B858-28C0D8C369F2}" srcId="{6D359D90-A2C9-4022-9AFE-3B03271619C8}" destId="{03FADE86-A1AF-445F-9398-786212543B4B}" srcOrd="2" destOrd="0" parTransId="{07A82476-A50F-40D8-96AB-B96F557A3C81}" sibTransId="{A6228C6E-6BD0-4592-87AA-76856460B96E}"/>
    <dgm:cxn modelId="{001DBE65-8DDA-4454-919D-A67BA13D0810}" type="presOf" srcId="{149C3287-EC89-41D3-AFAB-DDA62E99CD22}" destId="{FC3A783A-6889-4E71-8C79-8488852A48EC}" srcOrd="0" destOrd="0" presId="urn:microsoft.com/office/officeart/2018/5/layout/IconCircleLabelList"/>
    <dgm:cxn modelId="{30C16675-4835-43CE-8913-8EAAEFE6AC74}" type="presOf" srcId="{C91CD53B-AF9F-4AFA-86E2-B99577BDD6D6}" destId="{9AB0E2F2-D217-4B8A-8B9D-742B8059E83B}" srcOrd="0" destOrd="0" presId="urn:microsoft.com/office/officeart/2018/5/layout/IconCircleLabelList"/>
    <dgm:cxn modelId="{F9216080-61C7-4724-86CD-BDED3774C35C}" srcId="{6D359D90-A2C9-4022-9AFE-3B03271619C8}" destId="{149C3287-EC89-41D3-AFAB-DDA62E99CD22}" srcOrd="1" destOrd="0" parTransId="{62FB5E58-A6C3-48A4-BB57-FC98CEF3B053}" sibTransId="{0237FF25-E038-4EDB-8F24-3E2EFE4E6750}"/>
    <dgm:cxn modelId="{DCB24588-3BE9-47FE-87DA-0039BCB64B6A}" type="presOf" srcId="{03FADE86-A1AF-445F-9398-786212543B4B}" destId="{E7DD3F36-E757-4F3F-93FB-5A0725621336}" srcOrd="0" destOrd="0" presId="urn:microsoft.com/office/officeart/2018/5/layout/IconCircleLabelList"/>
    <dgm:cxn modelId="{D4F0009D-9B19-4F5B-9C95-942B022B27A8}" srcId="{6D359D90-A2C9-4022-9AFE-3B03271619C8}" destId="{5829F7BD-37DF-4C3F-BD19-43F633ED2F8C}" srcOrd="4" destOrd="0" parTransId="{4EEF0C50-6CC9-44CF-84D5-710679E3890E}" sibTransId="{7E65DEE9-CEC3-424E-8114-26034DCC32BC}"/>
    <dgm:cxn modelId="{750D14B2-8D5D-4D51-8924-7CA92653381A}" type="presOf" srcId="{233197FF-51F9-4883-8E64-616E6662958A}" destId="{B7A64AF2-554F-49D1-A114-0E43AB3A7DB3}" srcOrd="0" destOrd="0" presId="urn:microsoft.com/office/officeart/2018/5/layout/IconCircleLabelList"/>
    <dgm:cxn modelId="{EE3FABC0-6730-4354-99E7-21D3801B0E2D}" srcId="{6D359D90-A2C9-4022-9AFE-3B03271619C8}" destId="{7FE162F1-0241-493B-9E25-1FDE328B1A53}" srcOrd="5" destOrd="0" parTransId="{AB437201-D1B9-456E-A380-FF878BCE5F6D}" sibTransId="{E717B911-D783-407A-BC11-76F9363EE8A6}"/>
    <dgm:cxn modelId="{290DD7C2-DEBC-4B52-A4EC-8F4DF35CDDEF}" type="presOf" srcId="{5829F7BD-37DF-4C3F-BD19-43F633ED2F8C}" destId="{6DA8D62E-2ACA-4405-9E50-BDCB44081900}" srcOrd="0" destOrd="0" presId="urn:microsoft.com/office/officeart/2018/5/layout/IconCircleLabelList"/>
    <dgm:cxn modelId="{153BBCD0-1C0B-40EA-B626-4EF7B5373693}" srcId="{6D359D90-A2C9-4022-9AFE-3B03271619C8}" destId="{C91CD53B-AF9F-4AFA-86E2-B99577BDD6D6}" srcOrd="0" destOrd="0" parTransId="{F4AD4EE3-3AF8-4166-8976-1039E54918B6}" sibTransId="{20079DA9-30B8-4E4D-B606-E72D78F40F97}"/>
    <dgm:cxn modelId="{40F095EA-6258-488A-B777-EB3694D75AD9}" type="presOf" srcId="{6D359D90-A2C9-4022-9AFE-3B03271619C8}" destId="{D2B542C9-104B-4EF8-9F55-B92DC35F0279}" srcOrd="0" destOrd="0" presId="urn:microsoft.com/office/officeart/2018/5/layout/IconCircleLabelList"/>
    <dgm:cxn modelId="{574E35FE-54EA-4C0A-B703-AB31D5520170}" type="presOf" srcId="{7FE162F1-0241-493B-9E25-1FDE328B1A53}" destId="{1210B893-0867-4010-A174-27D905021670}" srcOrd="0" destOrd="0" presId="urn:microsoft.com/office/officeart/2018/5/layout/IconCircleLabelList"/>
    <dgm:cxn modelId="{D1A46560-43AA-49B3-9264-4E58EF203028}" type="presParOf" srcId="{D2B542C9-104B-4EF8-9F55-B92DC35F0279}" destId="{38A6709C-3E80-4C4A-8B68-49F06EA91DCC}" srcOrd="0" destOrd="0" presId="urn:microsoft.com/office/officeart/2018/5/layout/IconCircleLabelList"/>
    <dgm:cxn modelId="{4E18D678-67A4-47E5-BABB-7084982B71DA}" type="presParOf" srcId="{38A6709C-3E80-4C4A-8B68-49F06EA91DCC}" destId="{6902B93D-073D-40AB-8431-22B68D458513}" srcOrd="0" destOrd="0" presId="urn:microsoft.com/office/officeart/2018/5/layout/IconCircleLabelList"/>
    <dgm:cxn modelId="{E1481E3C-B0D2-437C-A236-56EA127AE9F3}" type="presParOf" srcId="{38A6709C-3E80-4C4A-8B68-49F06EA91DCC}" destId="{695CDE3D-3FB4-4B75-B00C-8C30A0605C27}" srcOrd="1" destOrd="0" presId="urn:microsoft.com/office/officeart/2018/5/layout/IconCircleLabelList"/>
    <dgm:cxn modelId="{EE02B8F7-9CE0-429A-A79D-5BE89675D2FB}" type="presParOf" srcId="{38A6709C-3E80-4C4A-8B68-49F06EA91DCC}" destId="{C2F79588-101E-4DB6-BD7E-501616E04A96}" srcOrd="2" destOrd="0" presId="urn:microsoft.com/office/officeart/2018/5/layout/IconCircleLabelList"/>
    <dgm:cxn modelId="{828E4092-4B35-4769-9BCB-E70FAD620634}" type="presParOf" srcId="{38A6709C-3E80-4C4A-8B68-49F06EA91DCC}" destId="{9AB0E2F2-D217-4B8A-8B9D-742B8059E83B}" srcOrd="3" destOrd="0" presId="urn:microsoft.com/office/officeart/2018/5/layout/IconCircleLabelList"/>
    <dgm:cxn modelId="{436641CE-9B73-42F3-941B-C07D68EBA14E}" type="presParOf" srcId="{D2B542C9-104B-4EF8-9F55-B92DC35F0279}" destId="{85731D4E-84DF-4CB5-8DDA-D8CCA5DA2C7B}" srcOrd="1" destOrd="0" presId="urn:microsoft.com/office/officeart/2018/5/layout/IconCircleLabelList"/>
    <dgm:cxn modelId="{4856399C-82EC-414E-BE1E-1599946C54FB}" type="presParOf" srcId="{D2B542C9-104B-4EF8-9F55-B92DC35F0279}" destId="{E01B44DF-117F-4E6A-9E2B-C607286BF343}" srcOrd="2" destOrd="0" presId="urn:microsoft.com/office/officeart/2018/5/layout/IconCircleLabelList"/>
    <dgm:cxn modelId="{8B87A6AB-DEEA-48A5-8134-E8DB8453388C}" type="presParOf" srcId="{E01B44DF-117F-4E6A-9E2B-C607286BF343}" destId="{26C9CFDC-C993-471A-8348-C218510159E0}" srcOrd="0" destOrd="0" presId="urn:microsoft.com/office/officeart/2018/5/layout/IconCircleLabelList"/>
    <dgm:cxn modelId="{ECB6C844-E30D-4EDC-A393-4DE1230D0927}" type="presParOf" srcId="{E01B44DF-117F-4E6A-9E2B-C607286BF343}" destId="{1835DED3-A2BC-42BB-8A9C-7ECC3ADF019E}" srcOrd="1" destOrd="0" presId="urn:microsoft.com/office/officeart/2018/5/layout/IconCircleLabelList"/>
    <dgm:cxn modelId="{7DC0CE6F-D7E3-47BA-9296-86BCB9BDBF7D}" type="presParOf" srcId="{E01B44DF-117F-4E6A-9E2B-C607286BF343}" destId="{DC16BEF4-5497-4E97-A680-BC432CF52D89}" srcOrd="2" destOrd="0" presId="urn:microsoft.com/office/officeart/2018/5/layout/IconCircleLabelList"/>
    <dgm:cxn modelId="{765D74AF-6499-45FA-9310-695B0B337D76}" type="presParOf" srcId="{E01B44DF-117F-4E6A-9E2B-C607286BF343}" destId="{FC3A783A-6889-4E71-8C79-8488852A48EC}" srcOrd="3" destOrd="0" presId="urn:microsoft.com/office/officeart/2018/5/layout/IconCircleLabelList"/>
    <dgm:cxn modelId="{55061ED0-5773-49A4-8C47-BCFA4906F7D7}" type="presParOf" srcId="{D2B542C9-104B-4EF8-9F55-B92DC35F0279}" destId="{F5F6E425-D12B-4553-8240-E74FE33F3BCC}" srcOrd="3" destOrd="0" presId="urn:microsoft.com/office/officeart/2018/5/layout/IconCircleLabelList"/>
    <dgm:cxn modelId="{AF6094AE-4DB2-47D3-927F-9D7D01194E20}" type="presParOf" srcId="{D2B542C9-104B-4EF8-9F55-B92DC35F0279}" destId="{9F650DBF-E67B-45EF-A613-A3D5851FC44A}" srcOrd="4" destOrd="0" presId="urn:microsoft.com/office/officeart/2018/5/layout/IconCircleLabelList"/>
    <dgm:cxn modelId="{E468476F-B28B-4D08-A5EC-69AE302728AF}" type="presParOf" srcId="{9F650DBF-E67B-45EF-A613-A3D5851FC44A}" destId="{6D2187B6-78E5-44AE-BD1C-0D0C014F1E65}" srcOrd="0" destOrd="0" presId="urn:microsoft.com/office/officeart/2018/5/layout/IconCircleLabelList"/>
    <dgm:cxn modelId="{06EED7E6-85AC-4EDA-B45B-AAF29BF0A9DE}" type="presParOf" srcId="{9F650DBF-E67B-45EF-A613-A3D5851FC44A}" destId="{B523F91A-235F-4641-B56F-FE9E2351A397}" srcOrd="1" destOrd="0" presId="urn:microsoft.com/office/officeart/2018/5/layout/IconCircleLabelList"/>
    <dgm:cxn modelId="{240F5B2C-5C1B-4FF4-AFE0-8744AD19062B}" type="presParOf" srcId="{9F650DBF-E67B-45EF-A613-A3D5851FC44A}" destId="{0BD2E5C8-C113-4C0B-95B1-D84E549FB93E}" srcOrd="2" destOrd="0" presId="urn:microsoft.com/office/officeart/2018/5/layout/IconCircleLabelList"/>
    <dgm:cxn modelId="{3B74EEE2-D2DD-4D3E-AFFD-78E222FAEC94}" type="presParOf" srcId="{9F650DBF-E67B-45EF-A613-A3D5851FC44A}" destId="{E7DD3F36-E757-4F3F-93FB-5A0725621336}" srcOrd="3" destOrd="0" presId="urn:microsoft.com/office/officeart/2018/5/layout/IconCircleLabelList"/>
    <dgm:cxn modelId="{F8CC42A1-F718-4CDE-854F-2B39CAA62240}" type="presParOf" srcId="{D2B542C9-104B-4EF8-9F55-B92DC35F0279}" destId="{9FB0366E-20A7-42E1-906C-19F5E66762FF}" srcOrd="5" destOrd="0" presId="urn:microsoft.com/office/officeart/2018/5/layout/IconCircleLabelList"/>
    <dgm:cxn modelId="{EAF1E433-4BC3-450D-9CB9-B8428507D6FA}" type="presParOf" srcId="{D2B542C9-104B-4EF8-9F55-B92DC35F0279}" destId="{4EC05B52-D8B7-4559-BAEC-A03895A1E863}" srcOrd="6" destOrd="0" presId="urn:microsoft.com/office/officeart/2018/5/layout/IconCircleLabelList"/>
    <dgm:cxn modelId="{0FED4A2A-B886-4ACD-8F62-01B20DEEE9D5}" type="presParOf" srcId="{4EC05B52-D8B7-4559-BAEC-A03895A1E863}" destId="{07E10F8C-3D95-4F38-86A1-805C0D12C068}" srcOrd="0" destOrd="0" presId="urn:microsoft.com/office/officeart/2018/5/layout/IconCircleLabelList"/>
    <dgm:cxn modelId="{C6450F52-1CF7-48C5-9841-7E810774B2B5}" type="presParOf" srcId="{4EC05B52-D8B7-4559-BAEC-A03895A1E863}" destId="{9515163E-5EFD-4CC5-AD29-4EA2AFDBC38F}" srcOrd="1" destOrd="0" presId="urn:microsoft.com/office/officeart/2018/5/layout/IconCircleLabelList"/>
    <dgm:cxn modelId="{5EAC9838-65ED-4278-92C5-B84A5FCEF89B}" type="presParOf" srcId="{4EC05B52-D8B7-4559-BAEC-A03895A1E863}" destId="{50D63F0F-F6A3-4333-92C6-4AC87F073C4E}" srcOrd="2" destOrd="0" presId="urn:microsoft.com/office/officeart/2018/5/layout/IconCircleLabelList"/>
    <dgm:cxn modelId="{9672D9EC-F455-4792-88F4-DC2C3E9EAD10}" type="presParOf" srcId="{4EC05B52-D8B7-4559-BAEC-A03895A1E863}" destId="{B7A64AF2-554F-49D1-A114-0E43AB3A7DB3}" srcOrd="3" destOrd="0" presId="urn:microsoft.com/office/officeart/2018/5/layout/IconCircleLabelList"/>
    <dgm:cxn modelId="{E85C9784-6A9B-437E-9EE6-6658BCE33A8D}" type="presParOf" srcId="{D2B542C9-104B-4EF8-9F55-B92DC35F0279}" destId="{AAABE91B-F038-4685-9096-963F37FC2B6F}" srcOrd="7" destOrd="0" presId="urn:microsoft.com/office/officeart/2018/5/layout/IconCircleLabelList"/>
    <dgm:cxn modelId="{767024EC-8511-45CD-87E8-A2FE18D1886B}" type="presParOf" srcId="{D2B542C9-104B-4EF8-9F55-B92DC35F0279}" destId="{2F784926-6582-4BAB-8C3A-70DC88AA4017}" srcOrd="8" destOrd="0" presId="urn:microsoft.com/office/officeart/2018/5/layout/IconCircleLabelList"/>
    <dgm:cxn modelId="{E158B95B-5778-4FF3-9A9A-CA64607FB0DA}" type="presParOf" srcId="{2F784926-6582-4BAB-8C3A-70DC88AA4017}" destId="{59C2C68A-98D4-48FF-8000-D4C88EAF6CB2}" srcOrd="0" destOrd="0" presId="urn:microsoft.com/office/officeart/2018/5/layout/IconCircleLabelList"/>
    <dgm:cxn modelId="{DFF48A44-E517-41E1-B1B4-2952FBE4146C}" type="presParOf" srcId="{2F784926-6582-4BAB-8C3A-70DC88AA4017}" destId="{305C096E-DD89-4759-B175-CE22A13C3330}" srcOrd="1" destOrd="0" presId="urn:microsoft.com/office/officeart/2018/5/layout/IconCircleLabelList"/>
    <dgm:cxn modelId="{1E2C14DF-CEE4-4471-84BF-E7F9ADD6EE75}" type="presParOf" srcId="{2F784926-6582-4BAB-8C3A-70DC88AA4017}" destId="{EE135C6D-C84D-4926-99B4-9E6ECCDF0C85}" srcOrd="2" destOrd="0" presId="urn:microsoft.com/office/officeart/2018/5/layout/IconCircleLabelList"/>
    <dgm:cxn modelId="{B7D1C1EF-1672-48DB-AA89-7F7608AA2DDB}" type="presParOf" srcId="{2F784926-6582-4BAB-8C3A-70DC88AA4017}" destId="{6DA8D62E-2ACA-4405-9E50-BDCB44081900}" srcOrd="3" destOrd="0" presId="urn:microsoft.com/office/officeart/2018/5/layout/IconCircleLabelList"/>
    <dgm:cxn modelId="{1603507F-ADBB-45E5-899A-7D55C661727B}" type="presParOf" srcId="{D2B542C9-104B-4EF8-9F55-B92DC35F0279}" destId="{8BB633AA-835B-423A-9B49-C2D9010DBC26}" srcOrd="9" destOrd="0" presId="urn:microsoft.com/office/officeart/2018/5/layout/IconCircleLabelList"/>
    <dgm:cxn modelId="{253BE9A6-D540-40B1-BB0A-7BAD2B9B95B8}" type="presParOf" srcId="{D2B542C9-104B-4EF8-9F55-B92DC35F0279}" destId="{1E9F2E3F-14BA-4E66-9217-D5C7D7865BBB}" srcOrd="10" destOrd="0" presId="urn:microsoft.com/office/officeart/2018/5/layout/IconCircleLabelList"/>
    <dgm:cxn modelId="{E3941C0A-6CAF-4C02-9D35-73E9426ED2A9}" type="presParOf" srcId="{1E9F2E3F-14BA-4E66-9217-D5C7D7865BBB}" destId="{5C32A8A4-FE9A-457C-A981-A4B4440BAC5C}" srcOrd="0" destOrd="0" presId="urn:microsoft.com/office/officeart/2018/5/layout/IconCircleLabelList"/>
    <dgm:cxn modelId="{134B7D33-A5D2-4290-8795-7A88BBEF5724}" type="presParOf" srcId="{1E9F2E3F-14BA-4E66-9217-D5C7D7865BBB}" destId="{8EE6B67B-AF84-466E-96AF-C4DB49FE1EAC}" srcOrd="1" destOrd="0" presId="urn:microsoft.com/office/officeart/2018/5/layout/IconCircleLabelList"/>
    <dgm:cxn modelId="{B9FDC378-FDE8-4EE8-861F-E63D1C96D49C}" type="presParOf" srcId="{1E9F2E3F-14BA-4E66-9217-D5C7D7865BBB}" destId="{F5283AB0-0FDD-4EE3-89B5-898AF1D3D07C}" srcOrd="2" destOrd="0" presId="urn:microsoft.com/office/officeart/2018/5/layout/IconCircleLabelList"/>
    <dgm:cxn modelId="{9DB5ABAE-6D3C-49C2-9E67-45C16212C1DE}" type="presParOf" srcId="{1E9F2E3F-14BA-4E66-9217-D5C7D7865BBB}" destId="{1210B893-0867-4010-A174-27D9050216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2B4A23-5F8E-4465-9B25-6204B04428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7317D1-6A6B-4548-BFEA-A2C3E00984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</a:t>
          </a:r>
          <a:endParaRPr lang="en-US"/>
        </a:p>
      </dgm:t>
    </dgm:pt>
    <dgm:pt modelId="{5C19BED3-946D-4126-835A-8B0D2CD1CD0D}" type="parTrans" cxnId="{AA3A3824-FD44-4227-9686-30787D0B8C71}">
      <dgm:prSet/>
      <dgm:spPr/>
      <dgm:t>
        <a:bodyPr/>
        <a:lstStyle/>
        <a:p>
          <a:endParaRPr lang="en-US"/>
        </a:p>
      </dgm:t>
    </dgm:pt>
    <dgm:pt modelId="{E5D2B53E-E8D9-4BFA-9D33-A5ED0178AB41}" type="sibTrans" cxnId="{AA3A3824-FD44-4227-9686-30787D0B8C71}">
      <dgm:prSet/>
      <dgm:spPr/>
      <dgm:t>
        <a:bodyPr/>
        <a:lstStyle/>
        <a:p>
          <a:endParaRPr lang="en-US"/>
        </a:p>
      </dgm:t>
    </dgm:pt>
    <dgm:pt modelId="{DECA01A4-287C-4FF3-97F7-E185EBC95D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JSON file with intents and responses.</a:t>
          </a:r>
          <a:endParaRPr lang="en-US"/>
        </a:p>
      </dgm:t>
    </dgm:pt>
    <dgm:pt modelId="{CAE3DB07-EF8C-4EAA-BB8A-57A9EAC9B5AA}" type="parTrans" cxnId="{3ED3B7B6-227B-4D7B-A955-B1A969E68489}">
      <dgm:prSet/>
      <dgm:spPr/>
      <dgm:t>
        <a:bodyPr/>
        <a:lstStyle/>
        <a:p>
          <a:endParaRPr lang="en-US"/>
        </a:p>
      </dgm:t>
    </dgm:pt>
    <dgm:pt modelId="{5D8C2435-8DA7-4A91-85FE-E5F125F101C7}" type="sibTrans" cxnId="{3ED3B7B6-227B-4D7B-A955-B1A969E68489}">
      <dgm:prSet/>
      <dgm:spPr/>
      <dgm:t>
        <a:bodyPr/>
        <a:lstStyle/>
        <a:p>
          <a:endParaRPr lang="en-US"/>
        </a:p>
      </dgm:t>
    </dgm:pt>
    <dgm:pt modelId="{01195A5F-F9DD-4BF9-9ABA-EEC1867361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Steps</a:t>
          </a:r>
          <a:endParaRPr lang="en-US"/>
        </a:p>
      </dgm:t>
    </dgm:pt>
    <dgm:pt modelId="{423563D8-DD83-43BC-B495-E7E8F7D99B3F}" type="parTrans" cxnId="{84D0D55C-34D9-4D8D-9AAD-B900AA1B63FC}">
      <dgm:prSet/>
      <dgm:spPr/>
      <dgm:t>
        <a:bodyPr/>
        <a:lstStyle/>
        <a:p>
          <a:endParaRPr lang="en-US"/>
        </a:p>
      </dgm:t>
    </dgm:pt>
    <dgm:pt modelId="{6C4A3B10-864E-4B44-B567-B6B9DACFCDB5}" type="sibTrans" cxnId="{84D0D55C-34D9-4D8D-9AAD-B900AA1B63FC}">
      <dgm:prSet/>
      <dgm:spPr/>
      <dgm:t>
        <a:bodyPr/>
        <a:lstStyle/>
        <a:p>
          <a:endParaRPr lang="en-US"/>
        </a:p>
      </dgm:t>
    </dgm:pt>
    <dgm:pt modelId="{6E989131-2CAD-44A3-80F0-6116C264A7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Tokenization, Model Architecture.</a:t>
          </a:r>
          <a:endParaRPr lang="en-US"/>
        </a:p>
      </dgm:t>
    </dgm:pt>
    <dgm:pt modelId="{CA73A5CD-6947-4506-B8C1-D38BDFA41677}" type="parTrans" cxnId="{AEF2C069-E18F-4B66-95CA-8325383D69F8}">
      <dgm:prSet/>
      <dgm:spPr/>
      <dgm:t>
        <a:bodyPr/>
        <a:lstStyle/>
        <a:p>
          <a:endParaRPr lang="en-US"/>
        </a:p>
      </dgm:t>
    </dgm:pt>
    <dgm:pt modelId="{8E5E28A0-DBF1-4E0D-B6B0-D5164D02A2F2}" type="sibTrans" cxnId="{AEF2C069-E18F-4B66-95CA-8325383D69F8}">
      <dgm:prSet/>
      <dgm:spPr/>
      <dgm:t>
        <a:bodyPr/>
        <a:lstStyle/>
        <a:p>
          <a:endParaRPr lang="en-US"/>
        </a:p>
      </dgm:t>
    </dgm:pt>
    <dgm:pt modelId="{61752E69-BBCD-48DC-BD76-16695A50B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</a:t>
          </a:r>
          <a:endParaRPr lang="en-US"/>
        </a:p>
      </dgm:t>
    </dgm:pt>
    <dgm:pt modelId="{19A093CC-497A-4EE9-AC3C-D806C2018D86}" type="parTrans" cxnId="{A226AF49-9690-4215-84EF-961BD0FBF51D}">
      <dgm:prSet/>
      <dgm:spPr/>
      <dgm:t>
        <a:bodyPr/>
        <a:lstStyle/>
        <a:p>
          <a:endParaRPr lang="en-US"/>
        </a:p>
      </dgm:t>
    </dgm:pt>
    <dgm:pt modelId="{7E91B227-65EA-4FA7-8B67-C10F9C77130D}" type="sibTrans" cxnId="{A226AF49-9690-4215-84EF-961BD0FBF51D}">
      <dgm:prSet/>
      <dgm:spPr/>
      <dgm:t>
        <a:bodyPr/>
        <a:lstStyle/>
        <a:p>
          <a:endParaRPr lang="en-US"/>
        </a:p>
      </dgm:t>
    </dgm:pt>
    <dgm:pt modelId="{FFD49965-931A-481C-9D9B-641163DAF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Embedding layer, Dense layers.</a:t>
          </a:r>
          <a:endParaRPr lang="en-US"/>
        </a:p>
      </dgm:t>
    </dgm:pt>
    <dgm:pt modelId="{2DAB84A6-42EF-4FC3-BB1B-5785EBAB338D}" type="parTrans" cxnId="{622A06DF-9071-4C37-8731-463A20C85DBE}">
      <dgm:prSet/>
      <dgm:spPr/>
      <dgm:t>
        <a:bodyPr/>
        <a:lstStyle/>
        <a:p>
          <a:endParaRPr lang="en-US"/>
        </a:p>
      </dgm:t>
    </dgm:pt>
    <dgm:pt modelId="{A6021390-1C13-45EA-A6DB-D9A3B0C6FBD1}" type="sibTrans" cxnId="{622A06DF-9071-4C37-8731-463A20C85DBE}">
      <dgm:prSet/>
      <dgm:spPr/>
      <dgm:t>
        <a:bodyPr/>
        <a:lstStyle/>
        <a:p>
          <a:endParaRPr lang="en-US"/>
        </a:p>
      </dgm:t>
    </dgm:pt>
    <dgm:pt modelId="{062A51CA-6F18-404E-B4E5-67861016FC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Compilation</a:t>
          </a:r>
          <a:endParaRPr lang="en-US"/>
        </a:p>
      </dgm:t>
    </dgm:pt>
    <dgm:pt modelId="{C1EA67EF-3716-4C27-9F78-0AA34986C7B8}" type="parTrans" cxnId="{DF259738-9A2A-4263-A71C-7A26683A84A7}">
      <dgm:prSet/>
      <dgm:spPr/>
      <dgm:t>
        <a:bodyPr/>
        <a:lstStyle/>
        <a:p>
          <a:endParaRPr lang="en-US"/>
        </a:p>
      </dgm:t>
    </dgm:pt>
    <dgm:pt modelId="{A9B02E58-684D-4D60-B2B5-A4B8C83FB0C8}" type="sibTrans" cxnId="{DF259738-9A2A-4263-A71C-7A26683A84A7}">
      <dgm:prSet/>
      <dgm:spPr/>
      <dgm:t>
        <a:bodyPr/>
        <a:lstStyle/>
        <a:p>
          <a:endParaRPr lang="en-US"/>
        </a:p>
      </dgm:t>
    </dgm:pt>
    <dgm:pt modelId="{E35590AE-52ED-48CD-B814-BB8DB3E40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Loss</a:t>
          </a:r>
          <a:r>
            <a:rPr lang="en-US" b="1">
              <a:latin typeface="Arial Nova Light" panose="020F0302020204030204"/>
            </a:rPr>
            <a:t> - </a:t>
          </a:r>
          <a:r>
            <a:rPr lang="en-US" b="0">
              <a:latin typeface="Arial Nova Light" panose="020F0302020204030204"/>
            </a:rPr>
            <a:t>Sparse Categorical     crossentropy</a:t>
          </a:r>
        </a:p>
      </dgm:t>
    </dgm:pt>
    <dgm:pt modelId="{DD4D16FA-3399-4E98-8C14-1C5E1890A387}" type="parTrans" cxnId="{9E89E2B9-65CA-41F2-B24D-4675DF3439F0}">
      <dgm:prSet/>
      <dgm:spPr/>
      <dgm:t>
        <a:bodyPr/>
        <a:lstStyle/>
        <a:p>
          <a:endParaRPr lang="en-US"/>
        </a:p>
      </dgm:t>
    </dgm:pt>
    <dgm:pt modelId="{5E4B81B6-AFC4-42D3-BC21-C64FA57989AA}" type="sibTrans" cxnId="{9E89E2B9-65CA-41F2-B24D-4675DF3439F0}">
      <dgm:prSet/>
      <dgm:spPr/>
      <dgm:t>
        <a:bodyPr/>
        <a:lstStyle/>
        <a:p>
          <a:endParaRPr lang="en-US"/>
        </a:p>
      </dgm:t>
    </dgm:pt>
    <dgm:pt modelId="{3419A672-7EF7-447E-B54A-D9956BD46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Training</a:t>
          </a:r>
          <a:endParaRPr lang="en-US"/>
        </a:p>
      </dgm:t>
    </dgm:pt>
    <dgm:pt modelId="{62EA4DB4-2F9E-4191-A517-F15A47F4C6F5}" type="parTrans" cxnId="{1B824150-F2B5-4B48-A597-50A97D5AB920}">
      <dgm:prSet/>
      <dgm:spPr/>
      <dgm:t>
        <a:bodyPr/>
        <a:lstStyle/>
        <a:p>
          <a:endParaRPr lang="en-US"/>
        </a:p>
      </dgm:t>
    </dgm:pt>
    <dgm:pt modelId="{4F704F2A-3B55-4924-A8A5-5D5DDF23B704}" type="sibTrans" cxnId="{1B824150-F2B5-4B48-A597-50A97D5AB920}">
      <dgm:prSet/>
      <dgm:spPr/>
      <dgm:t>
        <a:bodyPr/>
        <a:lstStyle/>
        <a:p>
          <a:endParaRPr lang="en-US"/>
        </a:p>
      </dgm:t>
    </dgm:pt>
    <dgm:pt modelId="{30FB844A-F34E-48F3-BD5E-EF186158A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 Nova Light" panose="020F0302020204030204"/>
            </a:rPr>
            <a:t>Accuracy</a:t>
          </a:r>
          <a:r>
            <a:rPr lang="en-US" b="1"/>
            <a:t> &amp; Loss over epochs.</a:t>
          </a:r>
          <a:endParaRPr lang="en-US"/>
        </a:p>
      </dgm:t>
    </dgm:pt>
    <dgm:pt modelId="{8FF7F9BC-C6C1-46C7-A2E8-56A5CC1CDAF5}" type="parTrans" cxnId="{3DB16A8B-66B3-45DF-9266-AB0F6547A6B8}">
      <dgm:prSet/>
      <dgm:spPr/>
      <dgm:t>
        <a:bodyPr/>
        <a:lstStyle/>
        <a:p>
          <a:endParaRPr lang="en-US"/>
        </a:p>
      </dgm:t>
    </dgm:pt>
    <dgm:pt modelId="{1162C1FC-0EFB-4E49-8266-BB9D994E180F}" type="sibTrans" cxnId="{3DB16A8B-66B3-45DF-9266-AB0F6547A6B8}">
      <dgm:prSet/>
      <dgm:spPr/>
      <dgm:t>
        <a:bodyPr/>
        <a:lstStyle/>
        <a:p>
          <a:endParaRPr lang="en-US"/>
        </a:p>
      </dgm:t>
    </dgm:pt>
    <dgm:pt modelId="{4CCC6A02-3DB5-4DB8-B2DD-094B0DCFEB5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 Nova Light" panose="020F0302020204030204"/>
            </a:rPr>
            <a:t>Visualization</a:t>
          </a:r>
          <a:endParaRPr lang="en-US" b="0">
            <a:latin typeface="Arial Nova Light" panose="020F0302020204030204"/>
          </a:endParaRPr>
        </a:p>
      </dgm:t>
    </dgm:pt>
    <dgm:pt modelId="{87AA05D1-E1D1-4EB3-9204-27CE50B8512A}" type="parTrans" cxnId="{05B7504C-71F0-4CE3-8DC7-C59A39DAD280}">
      <dgm:prSet/>
      <dgm:spPr/>
    </dgm:pt>
    <dgm:pt modelId="{E472B925-292D-4F19-84BF-C2D4044E266F}" type="sibTrans" cxnId="{05B7504C-71F0-4CE3-8DC7-C59A39DAD280}">
      <dgm:prSet/>
      <dgm:spPr/>
      <dgm:t>
        <a:bodyPr/>
        <a:lstStyle/>
        <a:p>
          <a:endParaRPr lang="en-US"/>
        </a:p>
      </dgm:t>
    </dgm:pt>
    <dgm:pt modelId="{BDC63204-6A20-4755-BB33-943AE563F25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 Nova Light" panose="020F0302020204030204"/>
            </a:rPr>
            <a:t> Optimizer - Adam</a:t>
          </a:r>
          <a:endParaRPr lang="en-US" b="0">
            <a:latin typeface="Arial Nova Light" panose="020F0302020204030204"/>
          </a:endParaRPr>
        </a:p>
      </dgm:t>
    </dgm:pt>
    <dgm:pt modelId="{6FD5D1DE-39E6-4398-813F-4D630A44E2DE}" type="parTrans" cxnId="{B87B2943-29F0-4513-B087-5C35EDC0BB81}">
      <dgm:prSet/>
      <dgm:spPr/>
    </dgm:pt>
    <dgm:pt modelId="{1D9A1DAE-8EEB-4E5B-A2BD-F3CBD84AF2C1}" type="sibTrans" cxnId="{B87B2943-29F0-4513-B087-5C35EDC0BB81}">
      <dgm:prSet/>
      <dgm:spPr/>
      <dgm:t>
        <a:bodyPr/>
        <a:lstStyle/>
        <a:p>
          <a:endParaRPr lang="en-US"/>
        </a:p>
      </dgm:t>
    </dgm:pt>
    <dgm:pt modelId="{CD442BB0-D534-477D-A51B-99605E29108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 Nova Light" panose="020F0302020204030204"/>
            </a:rPr>
            <a:t> Metrics - Accuracy</a:t>
          </a:r>
          <a:endParaRPr lang="en-US" b="0"/>
        </a:p>
      </dgm:t>
    </dgm:pt>
    <dgm:pt modelId="{4E9466F4-3CF2-48C3-828B-E8F21A1E7034}" type="parTrans" cxnId="{042E07A2-9B42-492D-B54E-DA6F5BCF13E1}">
      <dgm:prSet/>
      <dgm:spPr/>
    </dgm:pt>
    <dgm:pt modelId="{0674F876-586D-41A8-9C8B-CF8E9C84778C}" type="sibTrans" cxnId="{042E07A2-9B42-492D-B54E-DA6F5BCF13E1}">
      <dgm:prSet/>
      <dgm:spPr/>
      <dgm:t>
        <a:bodyPr/>
        <a:lstStyle/>
        <a:p>
          <a:endParaRPr lang="en-US"/>
        </a:p>
      </dgm:t>
    </dgm:pt>
    <dgm:pt modelId="{57C3BDAA-6BCE-4271-9EAF-06A5CF2289F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rial Nova Light" panose="020F0302020204030204"/>
            </a:rPr>
            <a:t> </a:t>
          </a:r>
          <a:r>
            <a:rPr lang="en-US" b="1"/>
            <a:t>Iterations.</a:t>
          </a:r>
          <a:endParaRPr lang="en-US"/>
        </a:p>
      </dgm:t>
    </dgm:pt>
    <dgm:pt modelId="{35FF40DB-4B4F-41B2-9226-7B8F57BC1906}" type="parTrans" cxnId="{A235BFC0-14EA-4FCD-B282-F670E81EBBCC}">
      <dgm:prSet/>
      <dgm:spPr/>
    </dgm:pt>
    <dgm:pt modelId="{BAE177A1-416F-4928-93E6-C37AAA6BD450}" type="sibTrans" cxnId="{A235BFC0-14EA-4FCD-B282-F670E81EBBCC}">
      <dgm:prSet/>
      <dgm:spPr/>
      <dgm:t>
        <a:bodyPr/>
        <a:lstStyle/>
        <a:p>
          <a:endParaRPr lang="en-US"/>
        </a:p>
      </dgm:t>
    </dgm:pt>
    <dgm:pt modelId="{4CD108B8-4D1E-4494-A9C9-8DBC8E6E53C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Arial Nova Light" panose="020F0302020204030204"/>
            </a:rPr>
            <a:t>Epochs - 500</a:t>
          </a:r>
          <a:endParaRPr lang="en-US" b="0">
            <a:latin typeface="Arial Nova Light" panose="020F0302020204030204"/>
          </a:endParaRPr>
        </a:p>
      </dgm:t>
    </dgm:pt>
    <dgm:pt modelId="{194A48D8-9655-4D61-AD93-48147710D3B1}" type="parTrans" cxnId="{415D065F-2DCC-450C-85A8-31F971C2C63E}">
      <dgm:prSet/>
      <dgm:spPr/>
    </dgm:pt>
    <dgm:pt modelId="{5403D519-B145-4F57-A9A3-1755CE2CA54A}" type="sibTrans" cxnId="{415D065F-2DCC-450C-85A8-31F971C2C63E}">
      <dgm:prSet/>
      <dgm:spPr/>
      <dgm:t>
        <a:bodyPr/>
        <a:lstStyle/>
        <a:p>
          <a:endParaRPr lang="en-US"/>
        </a:p>
      </dgm:t>
    </dgm:pt>
    <dgm:pt modelId="{5016D4A5-74CF-42A8-99D5-AE372A8C13C8}" type="pres">
      <dgm:prSet presAssocID="{822B4A23-5F8E-4465-9B25-6204B0442846}" presName="root" presStyleCnt="0">
        <dgm:presLayoutVars>
          <dgm:dir/>
          <dgm:resizeHandles val="exact"/>
        </dgm:presLayoutVars>
      </dgm:prSet>
      <dgm:spPr/>
    </dgm:pt>
    <dgm:pt modelId="{45273A7E-A37A-404F-87C7-55A78E3E4369}" type="pres">
      <dgm:prSet presAssocID="{E17317D1-6A6B-4548-BFEA-A2C3E00984D9}" presName="compNode" presStyleCnt="0"/>
      <dgm:spPr/>
    </dgm:pt>
    <dgm:pt modelId="{8B2462E5-8A51-4128-8DF3-D44D9B872BB6}" type="pres">
      <dgm:prSet presAssocID="{E17317D1-6A6B-4548-BFEA-A2C3E00984D9}" presName="bgRect" presStyleLbl="bgShp" presStyleIdx="0" presStyleCnt="6"/>
      <dgm:spPr/>
    </dgm:pt>
    <dgm:pt modelId="{B2B3BA5E-2FB3-45C9-9FE1-C5253553FE76}" type="pres">
      <dgm:prSet presAssocID="{E17317D1-6A6B-4548-BFEA-A2C3E00984D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926CBD4-2E66-44C8-9A88-1F0811778C6C}" type="pres">
      <dgm:prSet presAssocID="{E17317D1-6A6B-4548-BFEA-A2C3E00984D9}" presName="spaceRect" presStyleCnt="0"/>
      <dgm:spPr/>
    </dgm:pt>
    <dgm:pt modelId="{5F12A4F2-0A72-4847-8793-FC3826F20A98}" type="pres">
      <dgm:prSet presAssocID="{E17317D1-6A6B-4548-BFEA-A2C3E00984D9}" presName="parTx" presStyleLbl="revTx" presStyleIdx="0" presStyleCnt="12">
        <dgm:presLayoutVars>
          <dgm:chMax val="0"/>
          <dgm:chPref val="0"/>
        </dgm:presLayoutVars>
      </dgm:prSet>
      <dgm:spPr/>
    </dgm:pt>
    <dgm:pt modelId="{89C5D68E-A774-45CE-8127-F86D52C3CE96}" type="pres">
      <dgm:prSet presAssocID="{E17317D1-6A6B-4548-BFEA-A2C3E00984D9}" presName="desTx" presStyleLbl="revTx" presStyleIdx="1" presStyleCnt="12">
        <dgm:presLayoutVars/>
      </dgm:prSet>
      <dgm:spPr/>
    </dgm:pt>
    <dgm:pt modelId="{55A851CC-4155-4C8D-8335-72B640E8CD6C}" type="pres">
      <dgm:prSet presAssocID="{E5D2B53E-E8D9-4BFA-9D33-A5ED0178AB41}" presName="sibTrans" presStyleCnt="0"/>
      <dgm:spPr/>
    </dgm:pt>
    <dgm:pt modelId="{3B02AA25-1D61-421C-92E8-B10636556617}" type="pres">
      <dgm:prSet presAssocID="{01195A5F-F9DD-4BF9-9ABA-EEC186736129}" presName="compNode" presStyleCnt="0"/>
      <dgm:spPr/>
    </dgm:pt>
    <dgm:pt modelId="{7A0F98E1-D78F-41E2-88B1-6FA12B5C9BD2}" type="pres">
      <dgm:prSet presAssocID="{01195A5F-F9DD-4BF9-9ABA-EEC186736129}" presName="bgRect" presStyleLbl="bgShp" presStyleIdx="1" presStyleCnt="6"/>
      <dgm:spPr/>
    </dgm:pt>
    <dgm:pt modelId="{BDDEB4E2-CF8D-4016-9ECA-C4F5CEF832C1}" type="pres">
      <dgm:prSet presAssocID="{01195A5F-F9DD-4BF9-9ABA-EEC18673612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72BF12A-72CA-479C-A868-96C5938FAFE8}" type="pres">
      <dgm:prSet presAssocID="{01195A5F-F9DD-4BF9-9ABA-EEC186736129}" presName="spaceRect" presStyleCnt="0"/>
      <dgm:spPr/>
    </dgm:pt>
    <dgm:pt modelId="{9EE04549-4AA1-4BCB-8629-26B9F13D56CA}" type="pres">
      <dgm:prSet presAssocID="{01195A5F-F9DD-4BF9-9ABA-EEC186736129}" presName="parTx" presStyleLbl="revTx" presStyleIdx="2" presStyleCnt="12">
        <dgm:presLayoutVars>
          <dgm:chMax val="0"/>
          <dgm:chPref val="0"/>
        </dgm:presLayoutVars>
      </dgm:prSet>
      <dgm:spPr/>
    </dgm:pt>
    <dgm:pt modelId="{1E6A8B38-CD14-4372-985C-804AAC2F3016}" type="pres">
      <dgm:prSet presAssocID="{01195A5F-F9DD-4BF9-9ABA-EEC186736129}" presName="desTx" presStyleLbl="revTx" presStyleIdx="3" presStyleCnt="12">
        <dgm:presLayoutVars/>
      </dgm:prSet>
      <dgm:spPr/>
    </dgm:pt>
    <dgm:pt modelId="{97DE8F5A-D53B-4443-A643-579AC6EF0054}" type="pres">
      <dgm:prSet presAssocID="{6C4A3B10-864E-4B44-B567-B6B9DACFCDB5}" presName="sibTrans" presStyleCnt="0"/>
      <dgm:spPr/>
    </dgm:pt>
    <dgm:pt modelId="{9B78051A-F9F4-457E-AC5E-44FD0823C9C8}" type="pres">
      <dgm:prSet presAssocID="{61752E69-BBCD-48DC-BD76-16695A50B1DF}" presName="compNode" presStyleCnt="0"/>
      <dgm:spPr/>
    </dgm:pt>
    <dgm:pt modelId="{3253CE66-56B5-4F27-A419-A76D11239709}" type="pres">
      <dgm:prSet presAssocID="{61752E69-BBCD-48DC-BD76-16695A50B1DF}" presName="bgRect" presStyleLbl="bgShp" presStyleIdx="2" presStyleCnt="6"/>
      <dgm:spPr/>
    </dgm:pt>
    <dgm:pt modelId="{006D1438-2956-4098-98E9-C9A6DAA01013}" type="pres">
      <dgm:prSet presAssocID="{61752E69-BBCD-48DC-BD76-16695A50B1D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13221A9A-190C-4F61-BD09-8F8088212AA1}" type="pres">
      <dgm:prSet presAssocID="{61752E69-BBCD-48DC-BD76-16695A50B1DF}" presName="spaceRect" presStyleCnt="0"/>
      <dgm:spPr/>
    </dgm:pt>
    <dgm:pt modelId="{F75F48ED-CC8C-4508-ADA2-F48EB39A8F83}" type="pres">
      <dgm:prSet presAssocID="{61752E69-BBCD-48DC-BD76-16695A50B1DF}" presName="parTx" presStyleLbl="revTx" presStyleIdx="4" presStyleCnt="12">
        <dgm:presLayoutVars>
          <dgm:chMax val="0"/>
          <dgm:chPref val="0"/>
        </dgm:presLayoutVars>
      </dgm:prSet>
      <dgm:spPr/>
    </dgm:pt>
    <dgm:pt modelId="{68DBDB03-D970-4EDA-9632-3DA22C9E555B}" type="pres">
      <dgm:prSet presAssocID="{61752E69-BBCD-48DC-BD76-16695A50B1DF}" presName="desTx" presStyleLbl="revTx" presStyleIdx="5" presStyleCnt="12">
        <dgm:presLayoutVars/>
      </dgm:prSet>
      <dgm:spPr/>
    </dgm:pt>
    <dgm:pt modelId="{09973E38-1B5F-4140-A7FB-1734B255E61B}" type="pres">
      <dgm:prSet presAssocID="{7E91B227-65EA-4FA7-8B67-C10F9C77130D}" presName="sibTrans" presStyleCnt="0"/>
      <dgm:spPr/>
    </dgm:pt>
    <dgm:pt modelId="{B6A805CE-D425-4FB0-8FB6-226284AD0B52}" type="pres">
      <dgm:prSet presAssocID="{062A51CA-6F18-404E-B4E5-67861016FC04}" presName="compNode" presStyleCnt="0"/>
      <dgm:spPr/>
    </dgm:pt>
    <dgm:pt modelId="{90CFF676-A494-4B21-9F7D-76DE0ACCAA7E}" type="pres">
      <dgm:prSet presAssocID="{062A51CA-6F18-404E-B4E5-67861016FC04}" presName="bgRect" presStyleLbl="bgShp" presStyleIdx="3" presStyleCnt="6"/>
      <dgm:spPr/>
    </dgm:pt>
    <dgm:pt modelId="{F9C1362C-7A6E-46D9-A2CA-44C4017834A4}" type="pres">
      <dgm:prSet presAssocID="{062A51CA-6F18-404E-B4E5-67861016FC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C937BD-14DF-4CA6-B979-4D5ED1BBB237}" type="pres">
      <dgm:prSet presAssocID="{062A51CA-6F18-404E-B4E5-67861016FC04}" presName="spaceRect" presStyleCnt="0"/>
      <dgm:spPr/>
    </dgm:pt>
    <dgm:pt modelId="{55735FFC-5251-4090-A82C-88F1D6A343E7}" type="pres">
      <dgm:prSet presAssocID="{062A51CA-6F18-404E-B4E5-67861016FC04}" presName="parTx" presStyleLbl="revTx" presStyleIdx="6" presStyleCnt="12">
        <dgm:presLayoutVars>
          <dgm:chMax val="0"/>
          <dgm:chPref val="0"/>
        </dgm:presLayoutVars>
      </dgm:prSet>
      <dgm:spPr/>
    </dgm:pt>
    <dgm:pt modelId="{7E986CB5-A821-47CB-9BF1-C8BE5DA40E0E}" type="pres">
      <dgm:prSet presAssocID="{062A51CA-6F18-404E-B4E5-67861016FC04}" presName="desTx" presStyleLbl="revTx" presStyleIdx="7" presStyleCnt="12">
        <dgm:presLayoutVars/>
      </dgm:prSet>
      <dgm:spPr/>
    </dgm:pt>
    <dgm:pt modelId="{015F64AB-494E-4281-99DF-F4ED62EF23F5}" type="pres">
      <dgm:prSet presAssocID="{A9B02E58-684D-4D60-B2B5-A4B8C83FB0C8}" presName="sibTrans" presStyleCnt="0"/>
      <dgm:spPr/>
    </dgm:pt>
    <dgm:pt modelId="{289BD803-6305-4905-82A4-3B6AF4477FF6}" type="pres">
      <dgm:prSet presAssocID="{3419A672-7EF7-447E-B54A-D9956BD464CC}" presName="compNode" presStyleCnt="0"/>
      <dgm:spPr/>
    </dgm:pt>
    <dgm:pt modelId="{144E8918-32F4-4CEB-87D8-BC45397B2EE1}" type="pres">
      <dgm:prSet presAssocID="{3419A672-7EF7-447E-B54A-D9956BD464CC}" presName="bgRect" presStyleLbl="bgShp" presStyleIdx="4" presStyleCnt="6"/>
      <dgm:spPr/>
    </dgm:pt>
    <dgm:pt modelId="{B70B918B-998C-47FB-91D3-685B72294201}" type="pres">
      <dgm:prSet presAssocID="{3419A672-7EF7-447E-B54A-D9956BD464C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5A5F81B-BF40-47B7-AF6D-DFF7F206C9FD}" type="pres">
      <dgm:prSet presAssocID="{3419A672-7EF7-447E-B54A-D9956BD464CC}" presName="spaceRect" presStyleCnt="0"/>
      <dgm:spPr/>
    </dgm:pt>
    <dgm:pt modelId="{38B906E6-E117-47B9-9156-6F6D6F29EFA1}" type="pres">
      <dgm:prSet presAssocID="{3419A672-7EF7-447E-B54A-D9956BD464CC}" presName="parTx" presStyleLbl="revTx" presStyleIdx="8" presStyleCnt="12">
        <dgm:presLayoutVars>
          <dgm:chMax val="0"/>
          <dgm:chPref val="0"/>
        </dgm:presLayoutVars>
      </dgm:prSet>
      <dgm:spPr/>
    </dgm:pt>
    <dgm:pt modelId="{1914D666-F05E-4C72-8255-441DA9EF34A0}" type="pres">
      <dgm:prSet presAssocID="{3419A672-7EF7-447E-B54A-D9956BD464CC}" presName="desTx" presStyleLbl="revTx" presStyleIdx="9" presStyleCnt="12">
        <dgm:presLayoutVars/>
      </dgm:prSet>
      <dgm:spPr/>
    </dgm:pt>
    <dgm:pt modelId="{0DBB1F16-4FF7-4906-ACEA-F5A695FB8EFC}" type="pres">
      <dgm:prSet presAssocID="{4F704F2A-3B55-4924-A8A5-5D5DDF23B704}" presName="sibTrans" presStyleCnt="0"/>
      <dgm:spPr/>
    </dgm:pt>
    <dgm:pt modelId="{1A621A69-E463-4487-981F-4CAAD84868CF}" type="pres">
      <dgm:prSet presAssocID="{4CCC6A02-3DB5-4DB8-B2DD-094B0DCFEB52}" presName="compNode" presStyleCnt="0"/>
      <dgm:spPr/>
    </dgm:pt>
    <dgm:pt modelId="{E3805435-7034-4378-B885-984F6F9804C5}" type="pres">
      <dgm:prSet presAssocID="{4CCC6A02-3DB5-4DB8-B2DD-094B0DCFEB52}" presName="bgRect" presStyleLbl="bgShp" presStyleIdx="5" presStyleCnt="6"/>
      <dgm:spPr/>
    </dgm:pt>
    <dgm:pt modelId="{CBFE7444-5FA3-4907-835B-75B6D6A85E18}" type="pres">
      <dgm:prSet presAssocID="{4CCC6A02-3DB5-4DB8-B2DD-094B0DCFEB5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ACDB501-B299-48D8-BCBA-AD0741735F06}" type="pres">
      <dgm:prSet presAssocID="{4CCC6A02-3DB5-4DB8-B2DD-094B0DCFEB52}" presName="spaceRect" presStyleCnt="0"/>
      <dgm:spPr/>
    </dgm:pt>
    <dgm:pt modelId="{6FB4CFD1-25C2-4EAF-ACFB-20BA227C5C57}" type="pres">
      <dgm:prSet presAssocID="{4CCC6A02-3DB5-4DB8-B2DD-094B0DCFEB52}" presName="parTx" presStyleLbl="revTx" presStyleIdx="10" presStyleCnt="12">
        <dgm:presLayoutVars>
          <dgm:chMax val="0"/>
          <dgm:chPref val="0"/>
        </dgm:presLayoutVars>
      </dgm:prSet>
      <dgm:spPr/>
    </dgm:pt>
    <dgm:pt modelId="{420955F5-E589-41BE-BBC8-0E907ED9A1C7}" type="pres">
      <dgm:prSet presAssocID="{4CCC6A02-3DB5-4DB8-B2DD-094B0DCFEB52}" presName="desTx" presStyleLbl="revTx" presStyleIdx="11" presStyleCnt="12">
        <dgm:presLayoutVars/>
      </dgm:prSet>
      <dgm:spPr/>
    </dgm:pt>
  </dgm:ptLst>
  <dgm:cxnLst>
    <dgm:cxn modelId="{AA3A3824-FD44-4227-9686-30787D0B8C71}" srcId="{822B4A23-5F8E-4465-9B25-6204B0442846}" destId="{E17317D1-6A6B-4548-BFEA-A2C3E00984D9}" srcOrd="0" destOrd="0" parTransId="{5C19BED3-946D-4126-835A-8B0D2CD1CD0D}" sibTransId="{E5D2B53E-E8D9-4BFA-9D33-A5ED0178AB41}"/>
    <dgm:cxn modelId="{BC8A3A31-4C37-472B-8352-0A1FFDDF401F}" type="presOf" srcId="{DECA01A4-287C-4FF3-97F7-E185EBC95D4A}" destId="{89C5D68E-A774-45CE-8127-F86D52C3CE96}" srcOrd="0" destOrd="0" presId="urn:microsoft.com/office/officeart/2018/2/layout/IconVerticalSolidList"/>
    <dgm:cxn modelId="{619FC236-F83C-4CDB-B7CC-FA63BF765021}" type="presOf" srcId="{6E989131-2CAD-44A3-80F0-6116C264A78A}" destId="{1E6A8B38-CD14-4372-985C-804AAC2F3016}" srcOrd="0" destOrd="0" presId="urn:microsoft.com/office/officeart/2018/2/layout/IconVerticalSolidList"/>
    <dgm:cxn modelId="{DF259738-9A2A-4263-A71C-7A26683A84A7}" srcId="{822B4A23-5F8E-4465-9B25-6204B0442846}" destId="{062A51CA-6F18-404E-B4E5-67861016FC04}" srcOrd="3" destOrd="0" parTransId="{C1EA67EF-3716-4C27-9F78-0AA34986C7B8}" sibTransId="{A9B02E58-684D-4D60-B2B5-A4B8C83FB0C8}"/>
    <dgm:cxn modelId="{B87B2943-29F0-4513-B087-5C35EDC0BB81}" srcId="{062A51CA-6F18-404E-B4E5-67861016FC04}" destId="{BDC63204-6A20-4755-BB33-943AE563F252}" srcOrd="1" destOrd="0" parTransId="{6FD5D1DE-39E6-4398-813F-4D630A44E2DE}" sibTransId="{1D9A1DAE-8EEB-4E5B-A2BD-F3CBD84AF2C1}"/>
    <dgm:cxn modelId="{A226AF49-9690-4215-84EF-961BD0FBF51D}" srcId="{822B4A23-5F8E-4465-9B25-6204B0442846}" destId="{61752E69-BBCD-48DC-BD76-16695A50B1DF}" srcOrd="2" destOrd="0" parTransId="{19A093CC-497A-4EE9-AC3C-D806C2018D86}" sibTransId="{7E91B227-65EA-4FA7-8B67-C10F9C77130D}"/>
    <dgm:cxn modelId="{05B7504C-71F0-4CE3-8DC7-C59A39DAD280}" srcId="{822B4A23-5F8E-4465-9B25-6204B0442846}" destId="{4CCC6A02-3DB5-4DB8-B2DD-094B0DCFEB52}" srcOrd="5" destOrd="0" parTransId="{87AA05D1-E1D1-4EB3-9204-27CE50B8512A}" sibTransId="{E472B925-292D-4F19-84BF-C2D4044E266F}"/>
    <dgm:cxn modelId="{1B824150-F2B5-4B48-A597-50A97D5AB920}" srcId="{822B4A23-5F8E-4465-9B25-6204B0442846}" destId="{3419A672-7EF7-447E-B54A-D9956BD464CC}" srcOrd="4" destOrd="0" parTransId="{62EA4DB4-2F9E-4191-A517-F15A47F4C6F5}" sibTransId="{4F704F2A-3B55-4924-A8A5-5D5DDF23B704}"/>
    <dgm:cxn modelId="{84D0D55C-34D9-4D8D-9AAD-B900AA1B63FC}" srcId="{822B4A23-5F8E-4465-9B25-6204B0442846}" destId="{01195A5F-F9DD-4BF9-9ABA-EEC186736129}" srcOrd="1" destOrd="0" parTransId="{423563D8-DD83-43BC-B495-E7E8F7D99B3F}" sibTransId="{6C4A3B10-864E-4B44-B567-B6B9DACFCDB5}"/>
    <dgm:cxn modelId="{415D065F-2DCC-450C-85A8-31F971C2C63E}" srcId="{3419A672-7EF7-447E-B54A-D9956BD464CC}" destId="{4CD108B8-4D1E-4494-A9C9-8DBC8E6E53CA}" srcOrd="0" destOrd="0" parTransId="{194A48D8-9655-4D61-AD93-48147710D3B1}" sibTransId="{5403D519-B145-4F57-A9A3-1755CE2CA54A}"/>
    <dgm:cxn modelId="{AEF2C069-E18F-4B66-95CA-8325383D69F8}" srcId="{01195A5F-F9DD-4BF9-9ABA-EEC186736129}" destId="{6E989131-2CAD-44A3-80F0-6116C264A78A}" srcOrd="0" destOrd="0" parTransId="{CA73A5CD-6947-4506-B8C1-D38BDFA41677}" sibTransId="{8E5E28A0-DBF1-4E0D-B6B0-D5164D02A2F2}"/>
    <dgm:cxn modelId="{199DBC75-15BE-4463-A084-EE1E7F64BF98}" type="presOf" srcId="{E17317D1-6A6B-4548-BFEA-A2C3E00984D9}" destId="{5F12A4F2-0A72-4847-8793-FC3826F20A98}" srcOrd="0" destOrd="0" presId="urn:microsoft.com/office/officeart/2018/2/layout/IconVerticalSolidList"/>
    <dgm:cxn modelId="{977E8877-B08E-4E14-AFD5-F14CC33CCFD0}" type="presOf" srcId="{3419A672-7EF7-447E-B54A-D9956BD464CC}" destId="{38B906E6-E117-47B9-9156-6F6D6F29EFA1}" srcOrd="0" destOrd="0" presId="urn:microsoft.com/office/officeart/2018/2/layout/IconVerticalSolidList"/>
    <dgm:cxn modelId="{90FD8085-D5D8-4BDC-B6DF-9DB00CF4A4C9}" type="presOf" srcId="{4CD108B8-4D1E-4494-A9C9-8DBC8E6E53CA}" destId="{1914D666-F05E-4C72-8255-441DA9EF34A0}" srcOrd="0" destOrd="0" presId="urn:microsoft.com/office/officeart/2018/2/layout/IconVerticalSolidList"/>
    <dgm:cxn modelId="{3DB16A8B-66B3-45DF-9266-AB0F6547A6B8}" srcId="{4CCC6A02-3DB5-4DB8-B2DD-094B0DCFEB52}" destId="{30FB844A-F34E-48F3-BD5E-EF186158A055}" srcOrd="0" destOrd="0" parTransId="{8FF7F9BC-C6C1-46C7-A2E8-56A5CC1CDAF5}" sibTransId="{1162C1FC-0EFB-4E49-8266-BB9D994E180F}"/>
    <dgm:cxn modelId="{6FF10D8C-CFE8-4947-B0C4-1534ED907D54}" type="presOf" srcId="{E35590AE-52ED-48CD-B814-BB8DB3E40B5F}" destId="{7E986CB5-A821-47CB-9BF1-C8BE5DA40E0E}" srcOrd="0" destOrd="0" presId="urn:microsoft.com/office/officeart/2018/2/layout/IconVerticalSolidList"/>
    <dgm:cxn modelId="{042E07A2-9B42-492D-B54E-DA6F5BCF13E1}" srcId="{062A51CA-6F18-404E-B4E5-67861016FC04}" destId="{CD442BB0-D534-477D-A51B-99605E291081}" srcOrd="2" destOrd="0" parTransId="{4E9466F4-3CF2-48C3-828B-E8F21A1E7034}" sibTransId="{0674F876-586D-41A8-9C8B-CF8E9C84778C}"/>
    <dgm:cxn modelId="{E6C70BB4-A929-48E8-AD01-E8395AD224B9}" type="presOf" srcId="{062A51CA-6F18-404E-B4E5-67861016FC04}" destId="{55735FFC-5251-4090-A82C-88F1D6A343E7}" srcOrd="0" destOrd="0" presId="urn:microsoft.com/office/officeart/2018/2/layout/IconVerticalSolidList"/>
    <dgm:cxn modelId="{3ED3B7B6-227B-4D7B-A955-B1A969E68489}" srcId="{E17317D1-6A6B-4548-BFEA-A2C3E00984D9}" destId="{DECA01A4-287C-4FF3-97F7-E185EBC95D4A}" srcOrd="0" destOrd="0" parTransId="{CAE3DB07-EF8C-4EAA-BB8A-57A9EAC9B5AA}" sibTransId="{5D8C2435-8DA7-4A91-85FE-E5F125F101C7}"/>
    <dgm:cxn modelId="{9E89E2B9-65CA-41F2-B24D-4675DF3439F0}" srcId="{062A51CA-6F18-404E-B4E5-67861016FC04}" destId="{E35590AE-52ED-48CD-B814-BB8DB3E40B5F}" srcOrd="0" destOrd="0" parTransId="{DD4D16FA-3399-4E98-8C14-1C5E1890A387}" sibTransId="{5E4B81B6-AFC4-42D3-BC21-C64FA57989AA}"/>
    <dgm:cxn modelId="{5F55F6BF-0499-4E6D-BB31-BC0D1E77DC24}" type="presOf" srcId="{CD442BB0-D534-477D-A51B-99605E291081}" destId="{7E986CB5-A821-47CB-9BF1-C8BE5DA40E0E}" srcOrd="0" destOrd="2" presId="urn:microsoft.com/office/officeart/2018/2/layout/IconVerticalSolidList"/>
    <dgm:cxn modelId="{A235BFC0-14EA-4FCD-B282-F670E81EBBCC}" srcId="{3419A672-7EF7-447E-B54A-D9956BD464CC}" destId="{57C3BDAA-6BCE-4271-9EAF-06A5CF2289F4}" srcOrd="1" destOrd="0" parTransId="{35FF40DB-4B4F-41B2-9226-7B8F57BC1906}" sibTransId="{BAE177A1-416F-4928-93E6-C37AAA6BD450}"/>
    <dgm:cxn modelId="{E3859FC6-839C-4A51-90E0-69F4BF152982}" type="presOf" srcId="{57C3BDAA-6BCE-4271-9EAF-06A5CF2289F4}" destId="{1914D666-F05E-4C72-8255-441DA9EF34A0}" srcOrd="0" destOrd="1" presId="urn:microsoft.com/office/officeart/2018/2/layout/IconVerticalSolidList"/>
    <dgm:cxn modelId="{04A4E4CC-65A8-4ADF-9F40-BB761A738BF9}" type="presOf" srcId="{FFD49965-931A-481C-9D9B-641163DAF04F}" destId="{68DBDB03-D970-4EDA-9632-3DA22C9E555B}" srcOrd="0" destOrd="0" presId="urn:microsoft.com/office/officeart/2018/2/layout/IconVerticalSolidList"/>
    <dgm:cxn modelId="{DE0A7ED1-960D-4BA9-91BD-86CB178DBE1E}" type="presOf" srcId="{01195A5F-F9DD-4BF9-9ABA-EEC186736129}" destId="{9EE04549-4AA1-4BCB-8629-26B9F13D56CA}" srcOrd="0" destOrd="0" presId="urn:microsoft.com/office/officeart/2018/2/layout/IconVerticalSolidList"/>
    <dgm:cxn modelId="{8E87ABD4-21F8-4B2D-B358-E835F2681EAD}" type="presOf" srcId="{30FB844A-F34E-48F3-BD5E-EF186158A055}" destId="{420955F5-E589-41BE-BBC8-0E907ED9A1C7}" srcOrd="0" destOrd="0" presId="urn:microsoft.com/office/officeart/2018/2/layout/IconVerticalSolidList"/>
    <dgm:cxn modelId="{622A06DF-9071-4C37-8731-463A20C85DBE}" srcId="{61752E69-BBCD-48DC-BD76-16695A50B1DF}" destId="{FFD49965-931A-481C-9D9B-641163DAF04F}" srcOrd="0" destOrd="0" parTransId="{2DAB84A6-42EF-4FC3-BB1B-5785EBAB338D}" sibTransId="{A6021390-1C13-45EA-A6DB-D9A3B0C6FBD1}"/>
    <dgm:cxn modelId="{76796AE0-9314-4AA4-99BC-7C5BA4659322}" type="presOf" srcId="{4CCC6A02-3DB5-4DB8-B2DD-094B0DCFEB52}" destId="{6FB4CFD1-25C2-4EAF-ACFB-20BA227C5C57}" srcOrd="0" destOrd="0" presId="urn:microsoft.com/office/officeart/2018/2/layout/IconVerticalSolidList"/>
    <dgm:cxn modelId="{C9CD71EE-6C92-4C16-9422-8B03DEB6D5EF}" type="presOf" srcId="{BDC63204-6A20-4755-BB33-943AE563F252}" destId="{7E986CB5-A821-47CB-9BF1-C8BE5DA40E0E}" srcOrd="0" destOrd="1" presId="urn:microsoft.com/office/officeart/2018/2/layout/IconVerticalSolidList"/>
    <dgm:cxn modelId="{C1D4E3F1-2AAE-41E2-9E65-77DD675AC652}" type="presOf" srcId="{61752E69-BBCD-48DC-BD76-16695A50B1DF}" destId="{F75F48ED-CC8C-4508-ADA2-F48EB39A8F83}" srcOrd="0" destOrd="0" presId="urn:microsoft.com/office/officeart/2018/2/layout/IconVerticalSolidList"/>
    <dgm:cxn modelId="{4EDF7FF4-038C-4B7C-B0C1-DF495738838D}" type="presOf" srcId="{822B4A23-5F8E-4465-9B25-6204B0442846}" destId="{5016D4A5-74CF-42A8-99D5-AE372A8C13C8}" srcOrd="0" destOrd="0" presId="urn:microsoft.com/office/officeart/2018/2/layout/IconVerticalSolidList"/>
    <dgm:cxn modelId="{0512A3B3-8F71-44A0-84D6-A3218CF63153}" type="presParOf" srcId="{5016D4A5-74CF-42A8-99D5-AE372A8C13C8}" destId="{45273A7E-A37A-404F-87C7-55A78E3E4369}" srcOrd="0" destOrd="0" presId="urn:microsoft.com/office/officeart/2018/2/layout/IconVerticalSolidList"/>
    <dgm:cxn modelId="{ADD5AFC4-F176-42B1-A0D8-9D06F12322E5}" type="presParOf" srcId="{45273A7E-A37A-404F-87C7-55A78E3E4369}" destId="{8B2462E5-8A51-4128-8DF3-D44D9B872BB6}" srcOrd="0" destOrd="0" presId="urn:microsoft.com/office/officeart/2018/2/layout/IconVerticalSolidList"/>
    <dgm:cxn modelId="{1B893839-5BC2-4C0D-99D2-64BF299A8B88}" type="presParOf" srcId="{45273A7E-A37A-404F-87C7-55A78E3E4369}" destId="{B2B3BA5E-2FB3-45C9-9FE1-C5253553FE76}" srcOrd="1" destOrd="0" presId="urn:microsoft.com/office/officeart/2018/2/layout/IconVerticalSolidList"/>
    <dgm:cxn modelId="{67CDF387-3924-4709-A160-C1A01225EA0B}" type="presParOf" srcId="{45273A7E-A37A-404F-87C7-55A78E3E4369}" destId="{F926CBD4-2E66-44C8-9A88-1F0811778C6C}" srcOrd="2" destOrd="0" presId="urn:microsoft.com/office/officeart/2018/2/layout/IconVerticalSolidList"/>
    <dgm:cxn modelId="{588053AD-1BD7-4867-87B8-1E9C4CCC3CF3}" type="presParOf" srcId="{45273A7E-A37A-404F-87C7-55A78E3E4369}" destId="{5F12A4F2-0A72-4847-8793-FC3826F20A98}" srcOrd="3" destOrd="0" presId="urn:microsoft.com/office/officeart/2018/2/layout/IconVerticalSolidList"/>
    <dgm:cxn modelId="{A131DFDD-4A98-4E4A-BC22-136EC8108BE7}" type="presParOf" srcId="{45273A7E-A37A-404F-87C7-55A78E3E4369}" destId="{89C5D68E-A774-45CE-8127-F86D52C3CE96}" srcOrd="4" destOrd="0" presId="urn:microsoft.com/office/officeart/2018/2/layout/IconVerticalSolidList"/>
    <dgm:cxn modelId="{B2C795B2-35DB-4F8B-9DFC-8875ACD91175}" type="presParOf" srcId="{5016D4A5-74CF-42A8-99D5-AE372A8C13C8}" destId="{55A851CC-4155-4C8D-8335-72B640E8CD6C}" srcOrd="1" destOrd="0" presId="urn:microsoft.com/office/officeart/2018/2/layout/IconVerticalSolidList"/>
    <dgm:cxn modelId="{6B733417-3F52-4199-95B7-60813ECFE1FB}" type="presParOf" srcId="{5016D4A5-74CF-42A8-99D5-AE372A8C13C8}" destId="{3B02AA25-1D61-421C-92E8-B10636556617}" srcOrd="2" destOrd="0" presId="urn:microsoft.com/office/officeart/2018/2/layout/IconVerticalSolidList"/>
    <dgm:cxn modelId="{614E50DA-0630-40D0-A013-E2DCC7F5989A}" type="presParOf" srcId="{3B02AA25-1D61-421C-92E8-B10636556617}" destId="{7A0F98E1-D78F-41E2-88B1-6FA12B5C9BD2}" srcOrd="0" destOrd="0" presId="urn:microsoft.com/office/officeart/2018/2/layout/IconVerticalSolidList"/>
    <dgm:cxn modelId="{9EAA0096-C4CA-4517-8702-1E795B740FA7}" type="presParOf" srcId="{3B02AA25-1D61-421C-92E8-B10636556617}" destId="{BDDEB4E2-CF8D-4016-9ECA-C4F5CEF832C1}" srcOrd="1" destOrd="0" presId="urn:microsoft.com/office/officeart/2018/2/layout/IconVerticalSolidList"/>
    <dgm:cxn modelId="{303C3C63-67D1-44DE-A0BD-38ACF80D2C64}" type="presParOf" srcId="{3B02AA25-1D61-421C-92E8-B10636556617}" destId="{372BF12A-72CA-479C-A868-96C5938FAFE8}" srcOrd="2" destOrd="0" presId="urn:microsoft.com/office/officeart/2018/2/layout/IconVerticalSolidList"/>
    <dgm:cxn modelId="{C11EF2BE-8C46-4266-962B-0113B4B9A5E5}" type="presParOf" srcId="{3B02AA25-1D61-421C-92E8-B10636556617}" destId="{9EE04549-4AA1-4BCB-8629-26B9F13D56CA}" srcOrd="3" destOrd="0" presId="urn:microsoft.com/office/officeart/2018/2/layout/IconVerticalSolidList"/>
    <dgm:cxn modelId="{C4F27471-ABF2-4591-919A-CCBB9F5B6647}" type="presParOf" srcId="{3B02AA25-1D61-421C-92E8-B10636556617}" destId="{1E6A8B38-CD14-4372-985C-804AAC2F3016}" srcOrd="4" destOrd="0" presId="urn:microsoft.com/office/officeart/2018/2/layout/IconVerticalSolidList"/>
    <dgm:cxn modelId="{382E2000-3295-427D-B51E-4294F755E4F3}" type="presParOf" srcId="{5016D4A5-74CF-42A8-99D5-AE372A8C13C8}" destId="{97DE8F5A-D53B-4443-A643-579AC6EF0054}" srcOrd="3" destOrd="0" presId="urn:microsoft.com/office/officeart/2018/2/layout/IconVerticalSolidList"/>
    <dgm:cxn modelId="{481E562A-3660-4E7F-8743-D0E0B02F959A}" type="presParOf" srcId="{5016D4A5-74CF-42A8-99D5-AE372A8C13C8}" destId="{9B78051A-F9F4-457E-AC5E-44FD0823C9C8}" srcOrd="4" destOrd="0" presId="urn:microsoft.com/office/officeart/2018/2/layout/IconVerticalSolidList"/>
    <dgm:cxn modelId="{0B3D9B51-884A-41BE-A0F3-844159477026}" type="presParOf" srcId="{9B78051A-F9F4-457E-AC5E-44FD0823C9C8}" destId="{3253CE66-56B5-4F27-A419-A76D11239709}" srcOrd="0" destOrd="0" presId="urn:microsoft.com/office/officeart/2018/2/layout/IconVerticalSolidList"/>
    <dgm:cxn modelId="{790666DB-DB46-401D-9338-DC28AAE609A7}" type="presParOf" srcId="{9B78051A-F9F4-457E-AC5E-44FD0823C9C8}" destId="{006D1438-2956-4098-98E9-C9A6DAA01013}" srcOrd="1" destOrd="0" presId="urn:microsoft.com/office/officeart/2018/2/layout/IconVerticalSolidList"/>
    <dgm:cxn modelId="{05346ED6-3C12-4728-8AB3-B226B5EE30FA}" type="presParOf" srcId="{9B78051A-F9F4-457E-AC5E-44FD0823C9C8}" destId="{13221A9A-190C-4F61-BD09-8F8088212AA1}" srcOrd="2" destOrd="0" presId="urn:microsoft.com/office/officeart/2018/2/layout/IconVerticalSolidList"/>
    <dgm:cxn modelId="{3ABBB851-107D-45C8-999C-B34E58E2F976}" type="presParOf" srcId="{9B78051A-F9F4-457E-AC5E-44FD0823C9C8}" destId="{F75F48ED-CC8C-4508-ADA2-F48EB39A8F83}" srcOrd="3" destOrd="0" presId="urn:microsoft.com/office/officeart/2018/2/layout/IconVerticalSolidList"/>
    <dgm:cxn modelId="{116D8870-E81E-4FEF-885B-72A0B7AF592B}" type="presParOf" srcId="{9B78051A-F9F4-457E-AC5E-44FD0823C9C8}" destId="{68DBDB03-D970-4EDA-9632-3DA22C9E555B}" srcOrd="4" destOrd="0" presId="urn:microsoft.com/office/officeart/2018/2/layout/IconVerticalSolidList"/>
    <dgm:cxn modelId="{F1922688-A28C-43C8-8FC3-184F7752F71A}" type="presParOf" srcId="{5016D4A5-74CF-42A8-99D5-AE372A8C13C8}" destId="{09973E38-1B5F-4140-A7FB-1734B255E61B}" srcOrd="5" destOrd="0" presId="urn:microsoft.com/office/officeart/2018/2/layout/IconVerticalSolidList"/>
    <dgm:cxn modelId="{852C6472-27E5-41FC-86EB-F0251F00268B}" type="presParOf" srcId="{5016D4A5-74CF-42A8-99D5-AE372A8C13C8}" destId="{B6A805CE-D425-4FB0-8FB6-226284AD0B52}" srcOrd="6" destOrd="0" presId="urn:microsoft.com/office/officeart/2018/2/layout/IconVerticalSolidList"/>
    <dgm:cxn modelId="{DCBD5792-6460-45A1-AD22-2F27A7B185FC}" type="presParOf" srcId="{B6A805CE-D425-4FB0-8FB6-226284AD0B52}" destId="{90CFF676-A494-4B21-9F7D-76DE0ACCAA7E}" srcOrd="0" destOrd="0" presId="urn:microsoft.com/office/officeart/2018/2/layout/IconVerticalSolidList"/>
    <dgm:cxn modelId="{4FBA1C17-C9FA-4A51-BDE1-BB1C2FB03FB9}" type="presParOf" srcId="{B6A805CE-D425-4FB0-8FB6-226284AD0B52}" destId="{F9C1362C-7A6E-46D9-A2CA-44C4017834A4}" srcOrd="1" destOrd="0" presId="urn:microsoft.com/office/officeart/2018/2/layout/IconVerticalSolidList"/>
    <dgm:cxn modelId="{53DB9535-E309-4E8D-AF67-A88B1034DB85}" type="presParOf" srcId="{B6A805CE-D425-4FB0-8FB6-226284AD0B52}" destId="{E2C937BD-14DF-4CA6-B979-4D5ED1BBB237}" srcOrd="2" destOrd="0" presId="urn:microsoft.com/office/officeart/2018/2/layout/IconVerticalSolidList"/>
    <dgm:cxn modelId="{3F7C2F30-0DBA-4BA2-B4ED-282CD6C78248}" type="presParOf" srcId="{B6A805CE-D425-4FB0-8FB6-226284AD0B52}" destId="{55735FFC-5251-4090-A82C-88F1D6A343E7}" srcOrd="3" destOrd="0" presId="urn:microsoft.com/office/officeart/2018/2/layout/IconVerticalSolidList"/>
    <dgm:cxn modelId="{1543D5F0-E41C-4571-B16A-5B9BBCF0198C}" type="presParOf" srcId="{B6A805CE-D425-4FB0-8FB6-226284AD0B52}" destId="{7E986CB5-A821-47CB-9BF1-C8BE5DA40E0E}" srcOrd="4" destOrd="0" presId="urn:microsoft.com/office/officeart/2018/2/layout/IconVerticalSolidList"/>
    <dgm:cxn modelId="{255E2266-ECE2-4AA0-B00C-0B7B52B5F2B0}" type="presParOf" srcId="{5016D4A5-74CF-42A8-99D5-AE372A8C13C8}" destId="{015F64AB-494E-4281-99DF-F4ED62EF23F5}" srcOrd="7" destOrd="0" presId="urn:microsoft.com/office/officeart/2018/2/layout/IconVerticalSolidList"/>
    <dgm:cxn modelId="{1B5D45DC-FFBE-4DDE-8731-489F18CF6B71}" type="presParOf" srcId="{5016D4A5-74CF-42A8-99D5-AE372A8C13C8}" destId="{289BD803-6305-4905-82A4-3B6AF4477FF6}" srcOrd="8" destOrd="0" presId="urn:microsoft.com/office/officeart/2018/2/layout/IconVerticalSolidList"/>
    <dgm:cxn modelId="{2F2D0AA4-2015-4469-AF4D-9478A6FFE77D}" type="presParOf" srcId="{289BD803-6305-4905-82A4-3B6AF4477FF6}" destId="{144E8918-32F4-4CEB-87D8-BC45397B2EE1}" srcOrd="0" destOrd="0" presId="urn:microsoft.com/office/officeart/2018/2/layout/IconVerticalSolidList"/>
    <dgm:cxn modelId="{A370DE0F-58D1-4957-A708-8CFD47C960DB}" type="presParOf" srcId="{289BD803-6305-4905-82A4-3B6AF4477FF6}" destId="{B70B918B-998C-47FB-91D3-685B72294201}" srcOrd="1" destOrd="0" presId="urn:microsoft.com/office/officeart/2018/2/layout/IconVerticalSolidList"/>
    <dgm:cxn modelId="{94250E44-547C-492F-A212-26EB0DD6AD8A}" type="presParOf" srcId="{289BD803-6305-4905-82A4-3B6AF4477FF6}" destId="{15A5F81B-BF40-47B7-AF6D-DFF7F206C9FD}" srcOrd="2" destOrd="0" presId="urn:microsoft.com/office/officeart/2018/2/layout/IconVerticalSolidList"/>
    <dgm:cxn modelId="{780E709A-2B74-4801-A6BA-C3195CED752B}" type="presParOf" srcId="{289BD803-6305-4905-82A4-3B6AF4477FF6}" destId="{38B906E6-E117-47B9-9156-6F6D6F29EFA1}" srcOrd="3" destOrd="0" presId="urn:microsoft.com/office/officeart/2018/2/layout/IconVerticalSolidList"/>
    <dgm:cxn modelId="{2DF20BF6-4A59-431D-A008-9FE12C8BE07C}" type="presParOf" srcId="{289BD803-6305-4905-82A4-3B6AF4477FF6}" destId="{1914D666-F05E-4C72-8255-441DA9EF34A0}" srcOrd="4" destOrd="0" presId="urn:microsoft.com/office/officeart/2018/2/layout/IconVerticalSolidList"/>
    <dgm:cxn modelId="{5C393AB1-A355-4940-B94D-0065DC791F39}" type="presParOf" srcId="{5016D4A5-74CF-42A8-99D5-AE372A8C13C8}" destId="{0DBB1F16-4FF7-4906-ACEA-F5A695FB8EFC}" srcOrd="9" destOrd="0" presId="urn:microsoft.com/office/officeart/2018/2/layout/IconVerticalSolidList"/>
    <dgm:cxn modelId="{78159E9F-6C11-414A-A807-F2D23009C563}" type="presParOf" srcId="{5016D4A5-74CF-42A8-99D5-AE372A8C13C8}" destId="{1A621A69-E463-4487-981F-4CAAD84868CF}" srcOrd="10" destOrd="0" presId="urn:microsoft.com/office/officeart/2018/2/layout/IconVerticalSolidList"/>
    <dgm:cxn modelId="{8D9B0281-F19F-4B55-BA11-7194E4878636}" type="presParOf" srcId="{1A621A69-E463-4487-981F-4CAAD84868CF}" destId="{E3805435-7034-4378-B885-984F6F9804C5}" srcOrd="0" destOrd="0" presId="urn:microsoft.com/office/officeart/2018/2/layout/IconVerticalSolidList"/>
    <dgm:cxn modelId="{BAD21A64-76F3-4FFF-82C0-561DC2935C91}" type="presParOf" srcId="{1A621A69-E463-4487-981F-4CAAD84868CF}" destId="{CBFE7444-5FA3-4907-835B-75B6D6A85E18}" srcOrd="1" destOrd="0" presId="urn:microsoft.com/office/officeart/2018/2/layout/IconVerticalSolidList"/>
    <dgm:cxn modelId="{8EE9A114-073A-4638-8055-70D383290FE9}" type="presParOf" srcId="{1A621A69-E463-4487-981F-4CAAD84868CF}" destId="{CACDB501-B299-48D8-BCBA-AD0741735F06}" srcOrd="2" destOrd="0" presId="urn:microsoft.com/office/officeart/2018/2/layout/IconVerticalSolidList"/>
    <dgm:cxn modelId="{9312F70F-1BD2-4A66-AFD3-563852BD28B1}" type="presParOf" srcId="{1A621A69-E463-4487-981F-4CAAD84868CF}" destId="{6FB4CFD1-25C2-4EAF-ACFB-20BA227C5C57}" srcOrd="3" destOrd="0" presId="urn:microsoft.com/office/officeart/2018/2/layout/IconVerticalSolidList"/>
    <dgm:cxn modelId="{14CE8404-2817-4EB7-AD39-EDD593BAAACE}" type="presParOf" srcId="{1A621A69-E463-4487-981F-4CAAD84868CF}" destId="{420955F5-E589-41BE-BBC8-0E907ED9A1C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77D8E-5C20-4F20-90D5-AE4D8A55F2C3}">
      <dsp:nvSpPr>
        <dsp:cNvPr id="0" name=""/>
        <dsp:cNvSpPr/>
      </dsp:nvSpPr>
      <dsp:spPr>
        <a:xfrm>
          <a:off x="2132331" y="502828"/>
          <a:ext cx="1510523" cy="11476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138EA-606A-4E54-942C-6E18DB337F8B}">
      <dsp:nvSpPr>
        <dsp:cNvPr id="0" name=""/>
        <dsp:cNvSpPr/>
      </dsp:nvSpPr>
      <dsp:spPr>
        <a:xfrm>
          <a:off x="729702" y="1787272"/>
          <a:ext cx="4315781" cy="491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Augmentation</a:t>
          </a:r>
        </a:p>
      </dsp:txBody>
      <dsp:txXfrm>
        <a:off x="729702" y="1787272"/>
        <a:ext cx="4315781" cy="491858"/>
      </dsp:txXfrm>
    </dsp:sp>
    <dsp:sp modelId="{8112B477-1A55-423B-8059-F8807C764719}">
      <dsp:nvSpPr>
        <dsp:cNvPr id="0" name=""/>
        <dsp:cNvSpPr/>
      </dsp:nvSpPr>
      <dsp:spPr>
        <a:xfrm>
          <a:off x="729702" y="2342747"/>
          <a:ext cx="4315781" cy="134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Shear, Zoom, Rotation.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Width &amp; Height Shift.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Horizontal Flip.</a:t>
          </a:r>
        </a:p>
      </dsp:txBody>
      <dsp:txXfrm>
        <a:off x="729702" y="2342747"/>
        <a:ext cx="4315781" cy="1340876"/>
      </dsp:txXfrm>
    </dsp:sp>
    <dsp:sp modelId="{511B41DD-D28D-4D34-A14C-F782A41DE355}">
      <dsp:nvSpPr>
        <dsp:cNvPr id="0" name=""/>
        <dsp:cNvSpPr/>
      </dsp:nvSpPr>
      <dsp:spPr>
        <a:xfrm>
          <a:off x="7203374" y="502828"/>
          <a:ext cx="1510523" cy="11476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08F3C-47AA-4843-BF3D-9578F1C3FE22}">
      <dsp:nvSpPr>
        <dsp:cNvPr id="0" name=""/>
        <dsp:cNvSpPr/>
      </dsp:nvSpPr>
      <dsp:spPr>
        <a:xfrm>
          <a:off x="5800745" y="1787272"/>
          <a:ext cx="4315781" cy="491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Model Architecture</a:t>
          </a:r>
        </a:p>
      </dsp:txBody>
      <dsp:txXfrm>
        <a:off x="5800745" y="1787272"/>
        <a:ext cx="4315781" cy="491858"/>
      </dsp:txXfrm>
    </dsp:sp>
    <dsp:sp modelId="{FE9C051F-9A0E-4333-A006-FE4DBF045170}">
      <dsp:nvSpPr>
        <dsp:cNvPr id="0" name=""/>
        <dsp:cNvSpPr/>
      </dsp:nvSpPr>
      <dsp:spPr>
        <a:xfrm>
          <a:off x="5800745" y="2342747"/>
          <a:ext cx="4315781" cy="134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Input: 150x150 RGB Images.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Convolutional Layers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32 Filters, Kernel Size: 3x3, ReLU Activation.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Max Pooling LayersPool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Size: 2x2, Strides: 2.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Flatten Layer, Dense Layers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128 Units, ReLU Activation.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Output Layer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Sigmoid Activation.</a:t>
          </a:r>
        </a:p>
      </dsp:txBody>
      <dsp:txXfrm>
        <a:off x="5800745" y="2342747"/>
        <a:ext cx="4315781" cy="1340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FBC3E-15A2-4EE9-B10C-F2272063A2F5}">
      <dsp:nvSpPr>
        <dsp:cNvPr id="0" name=""/>
        <dsp:cNvSpPr/>
      </dsp:nvSpPr>
      <dsp:spPr>
        <a:xfrm>
          <a:off x="979832" y="383137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A0584-4FFB-47D1-B0A6-657B0B729802}">
      <dsp:nvSpPr>
        <dsp:cNvPr id="0" name=""/>
        <dsp:cNvSpPr/>
      </dsp:nvSpPr>
      <dsp:spPr>
        <a:xfrm>
          <a:off x="4985" y="1562824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Training:</a:t>
          </a:r>
          <a:endParaRPr lang="en-US" sz="2900" kern="1200"/>
        </a:p>
      </dsp:txBody>
      <dsp:txXfrm>
        <a:off x="4985" y="1562824"/>
        <a:ext cx="2999531" cy="449929"/>
      </dsp:txXfrm>
    </dsp:sp>
    <dsp:sp modelId="{87C2EF94-64CC-4992-BF35-3723933A568A}">
      <dsp:nvSpPr>
        <dsp:cNvPr id="0" name=""/>
        <dsp:cNvSpPr/>
      </dsp:nvSpPr>
      <dsp:spPr>
        <a:xfrm>
          <a:off x="4985" y="2073150"/>
          <a:ext cx="2999531" cy="132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Optimizer: Adam.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Loss: Binary Crossentropy.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Metrics: Accuracy.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Epochs: 50.</a:t>
          </a:r>
        </a:p>
      </dsp:txBody>
      <dsp:txXfrm>
        <a:off x="4985" y="2073150"/>
        <a:ext cx="2999531" cy="1329792"/>
      </dsp:txXfrm>
    </dsp:sp>
    <dsp:sp modelId="{8028CF4D-0B54-40C0-8057-BAF097799489}">
      <dsp:nvSpPr>
        <dsp:cNvPr id="0" name=""/>
        <dsp:cNvSpPr/>
      </dsp:nvSpPr>
      <dsp:spPr>
        <a:xfrm>
          <a:off x="4504282" y="383137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171A6-409A-4ACB-8E77-4546262CABBB}">
      <dsp:nvSpPr>
        <dsp:cNvPr id="0" name=""/>
        <dsp:cNvSpPr/>
      </dsp:nvSpPr>
      <dsp:spPr>
        <a:xfrm>
          <a:off x="3529434" y="1562824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Validation:</a:t>
          </a:r>
          <a:endParaRPr lang="en-US" sz="2900" kern="1200"/>
        </a:p>
      </dsp:txBody>
      <dsp:txXfrm>
        <a:off x="3529434" y="1562824"/>
        <a:ext cx="2999531" cy="449929"/>
      </dsp:txXfrm>
    </dsp:sp>
    <dsp:sp modelId="{0A37E719-69B0-4053-AB53-58081042D336}">
      <dsp:nvSpPr>
        <dsp:cNvPr id="0" name=""/>
        <dsp:cNvSpPr/>
      </dsp:nvSpPr>
      <dsp:spPr>
        <a:xfrm>
          <a:off x="3529434" y="2073150"/>
          <a:ext cx="2999531" cy="132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Set: 'Validation' Folder.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 Mode: Binary.</a:t>
          </a:r>
        </a:p>
      </dsp:txBody>
      <dsp:txXfrm>
        <a:off x="3529434" y="2073150"/>
        <a:ext cx="2999531" cy="1329792"/>
      </dsp:txXfrm>
    </dsp:sp>
    <dsp:sp modelId="{1F107B85-1719-4F33-B26F-AF0584AA9472}">
      <dsp:nvSpPr>
        <dsp:cNvPr id="0" name=""/>
        <dsp:cNvSpPr/>
      </dsp:nvSpPr>
      <dsp:spPr>
        <a:xfrm>
          <a:off x="8028731" y="383137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BF070-9327-4CF0-9D8C-64CBE022DC8F}">
      <dsp:nvSpPr>
        <dsp:cNvPr id="0" name=""/>
        <dsp:cNvSpPr/>
      </dsp:nvSpPr>
      <dsp:spPr>
        <a:xfrm>
          <a:off x="7053883" y="1562824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Prediction:</a:t>
          </a:r>
          <a:endParaRPr lang="en-US" sz="2900" kern="1200"/>
        </a:p>
      </dsp:txBody>
      <dsp:txXfrm>
        <a:off x="7053883" y="1562824"/>
        <a:ext cx="2999531" cy="449929"/>
      </dsp:txXfrm>
    </dsp:sp>
    <dsp:sp modelId="{28913B63-71DF-411A-9BEA-73B617FD06DB}">
      <dsp:nvSpPr>
        <dsp:cNvPr id="0" name=""/>
        <dsp:cNvSpPr/>
      </dsp:nvSpPr>
      <dsp:spPr>
        <a:xfrm>
          <a:off x="7053883" y="2073150"/>
          <a:ext cx="2999531" cy="132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Image Path: 'Good Piece'.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Result: Good Piece (or Reject Piece) based on &gt;0.5 threshold.</a:t>
          </a:r>
        </a:p>
      </dsp:txBody>
      <dsp:txXfrm>
        <a:off x="7053883" y="2073150"/>
        <a:ext cx="2999531" cy="1329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2B93D-073D-40AB-8431-22B68D458513}">
      <dsp:nvSpPr>
        <dsp:cNvPr id="0" name=""/>
        <dsp:cNvSpPr/>
      </dsp:nvSpPr>
      <dsp:spPr>
        <a:xfrm>
          <a:off x="791193" y="14071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CDE3D-3FB4-4B75-B00C-8C30A0605C27}">
      <dsp:nvSpPr>
        <dsp:cNvPr id="0" name=""/>
        <dsp:cNvSpPr/>
      </dsp:nvSpPr>
      <dsp:spPr>
        <a:xfrm>
          <a:off x="1025193" y="37471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0E2F2-D217-4B8A-8B9D-742B8059E83B}">
      <dsp:nvSpPr>
        <dsp:cNvPr id="0" name=""/>
        <dsp:cNvSpPr/>
      </dsp:nvSpPr>
      <dsp:spPr>
        <a:xfrm>
          <a:off x="440193" y="158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Video recording system for live production.</a:t>
          </a:r>
        </a:p>
      </dsp:txBody>
      <dsp:txXfrm>
        <a:off x="440193" y="1580712"/>
        <a:ext cx="1800000" cy="720000"/>
      </dsp:txXfrm>
    </dsp:sp>
    <dsp:sp modelId="{26C9CFDC-C993-471A-8348-C218510159E0}">
      <dsp:nvSpPr>
        <dsp:cNvPr id="0" name=""/>
        <dsp:cNvSpPr/>
      </dsp:nvSpPr>
      <dsp:spPr>
        <a:xfrm>
          <a:off x="2906193" y="14071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5DED3-A2BC-42BB-8A9C-7ECC3ADF019E}">
      <dsp:nvSpPr>
        <dsp:cNvPr id="0" name=""/>
        <dsp:cNvSpPr/>
      </dsp:nvSpPr>
      <dsp:spPr>
        <a:xfrm>
          <a:off x="3140193" y="37471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A783A-6889-4E71-8C79-8488852A48EC}">
      <dsp:nvSpPr>
        <dsp:cNvPr id="0" name=""/>
        <dsp:cNvSpPr/>
      </dsp:nvSpPr>
      <dsp:spPr>
        <a:xfrm>
          <a:off x="2555193" y="158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Vial classification using CNN.</a:t>
          </a:r>
        </a:p>
      </dsp:txBody>
      <dsp:txXfrm>
        <a:off x="2555193" y="1580712"/>
        <a:ext cx="1800000" cy="720000"/>
      </dsp:txXfrm>
    </dsp:sp>
    <dsp:sp modelId="{6D2187B6-78E5-44AE-BD1C-0D0C014F1E65}">
      <dsp:nvSpPr>
        <dsp:cNvPr id="0" name=""/>
        <dsp:cNvSpPr/>
      </dsp:nvSpPr>
      <dsp:spPr>
        <a:xfrm>
          <a:off x="5021193" y="14071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3F91A-235F-4641-B56F-FE9E2351A397}">
      <dsp:nvSpPr>
        <dsp:cNvPr id="0" name=""/>
        <dsp:cNvSpPr/>
      </dsp:nvSpPr>
      <dsp:spPr>
        <a:xfrm>
          <a:off x="5255193" y="3747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D3F36-E757-4F3F-93FB-5A0725621336}">
      <dsp:nvSpPr>
        <dsp:cNvPr id="0" name=""/>
        <dsp:cNvSpPr/>
      </dsp:nvSpPr>
      <dsp:spPr>
        <a:xfrm>
          <a:off x="4670193" y="158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Cloud storage for data management.</a:t>
          </a:r>
        </a:p>
      </dsp:txBody>
      <dsp:txXfrm>
        <a:off x="4670193" y="1580712"/>
        <a:ext cx="1800000" cy="720000"/>
      </dsp:txXfrm>
    </dsp:sp>
    <dsp:sp modelId="{07E10F8C-3D95-4F38-86A1-805C0D12C068}">
      <dsp:nvSpPr>
        <dsp:cNvPr id="0" name=""/>
        <dsp:cNvSpPr/>
      </dsp:nvSpPr>
      <dsp:spPr>
        <a:xfrm>
          <a:off x="791193" y="275071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5163E-5EFD-4CC5-AD29-4EA2AFDBC38F}">
      <dsp:nvSpPr>
        <dsp:cNvPr id="0" name=""/>
        <dsp:cNvSpPr/>
      </dsp:nvSpPr>
      <dsp:spPr>
        <a:xfrm>
          <a:off x="1025193" y="298471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64AF2-554F-49D1-A114-0E43AB3A7DB3}">
      <dsp:nvSpPr>
        <dsp:cNvPr id="0" name=""/>
        <dsp:cNvSpPr/>
      </dsp:nvSpPr>
      <dsp:spPr>
        <a:xfrm>
          <a:off x="440193" y="419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Real-time monitoring system.</a:t>
          </a:r>
        </a:p>
      </dsp:txBody>
      <dsp:txXfrm>
        <a:off x="440193" y="4190712"/>
        <a:ext cx="1800000" cy="720000"/>
      </dsp:txXfrm>
    </dsp:sp>
    <dsp:sp modelId="{59C2C68A-98D4-48FF-8000-D4C88EAF6CB2}">
      <dsp:nvSpPr>
        <dsp:cNvPr id="0" name=""/>
        <dsp:cNvSpPr/>
      </dsp:nvSpPr>
      <dsp:spPr>
        <a:xfrm>
          <a:off x="2906193" y="275071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C096E-DD89-4759-B175-CE22A13C3330}">
      <dsp:nvSpPr>
        <dsp:cNvPr id="0" name=""/>
        <dsp:cNvSpPr/>
      </dsp:nvSpPr>
      <dsp:spPr>
        <a:xfrm>
          <a:off x="3140193" y="298471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8D62E-2ACA-4405-9E50-BDCB44081900}">
      <dsp:nvSpPr>
        <dsp:cNvPr id="0" name=""/>
        <dsp:cNvSpPr/>
      </dsp:nvSpPr>
      <dsp:spPr>
        <a:xfrm>
          <a:off x="2555193" y="419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Chatbot for reports and queries.</a:t>
          </a:r>
        </a:p>
      </dsp:txBody>
      <dsp:txXfrm>
        <a:off x="2555193" y="4190712"/>
        <a:ext cx="1800000" cy="720000"/>
      </dsp:txXfrm>
    </dsp:sp>
    <dsp:sp modelId="{5C32A8A4-FE9A-457C-A981-A4B4440BAC5C}">
      <dsp:nvSpPr>
        <dsp:cNvPr id="0" name=""/>
        <dsp:cNvSpPr/>
      </dsp:nvSpPr>
      <dsp:spPr>
        <a:xfrm>
          <a:off x="5021193" y="275071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6B67B-AF84-466E-96AF-C4DB49FE1EAC}">
      <dsp:nvSpPr>
        <dsp:cNvPr id="0" name=""/>
        <dsp:cNvSpPr/>
      </dsp:nvSpPr>
      <dsp:spPr>
        <a:xfrm>
          <a:off x="5255193" y="2984712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0B893-0867-4010-A174-27D905021670}">
      <dsp:nvSpPr>
        <dsp:cNvPr id="0" name=""/>
        <dsp:cNvSpPr/>
      </dsp:nvSpPr>
      <dsp:spPr>
        <a:xfrm>
          <a:off x="4670193" y="41907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 can access data anytime/ anywhere using chatbot</a:t>
          </a:r>
        </a:p>
      </dsp:txBody>
      <dsp:txXfrm>
        <a:off x="4670193" y="419071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462E5-8A51-4128-8DF3-D44D9B872BB6}">
      <dsp:nvSpPr>
        <dsp:cNvPr id="0" name=""/>
        <dsp:cNvSpPr/>
      </dsp:nvSpPr>
      <dsp:spPr>
        <a:xfrm>
          <a:off x="0" y="4098"/>
          <a:ext cx="6910387" cy="6956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3BA5E-2FB3-45C9-9FE1-C5253553FE76}">
      <dsp:nvSpPr>
        <dsp:cNvPr id="0" name=""/>
        <dsp:cNvSpPr/>
      </dsp:nvSpPr>
      <dsp:spPr>
        <a:xfrm>
          <a:off x="210424" y="160612"/>
          <a:ext cx="382589" cy="382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2A4F2-0A72-4847-8793-FC3826F20A98}">
      <dsp:nvSpPr>
        <dsp:cNvPr id="0" name=""/>
        <dsp:cNvSpPr/>
      </dsp:nvSpPr>
      <dsp:spPr>
        <a:xfrm>
          <a:off x="803438" y="4098"/>
          <a:ext cx="3109674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</a:t>
          </a:r>
          <a:endParaRPr lang="en-US" sz="1900" kern="1200"/>
        </a:p>
      </dsp:txBody>
      <dsp:txXfrm>
        <a:off x="803438" y="4098"/>
        <a:ext cx="3109674" cy="695617"/>
      </dsp:txXfrm>
    </dsp:sp>
    <dsp:sp modelId="{89C5D68E-A774-45CE-8127-F86D52C3CE96}">
      <dsp:nvSpPr>
        <dsp:cNvPr id="0" name=""/>
        <dsp:cNvSpPr/>
      </dsp:nvSpPr>
      <dsp:spPr>
        <a:xfrm>
          <a:off x="3913112" y="4098"/>
          <a:ext cx="2996489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JSON file with intents and responses.</a:t>
          </a:r>
          <a:endParaRPr lang="en-US" sz="1100" kern="1200"/>
        </a:p>
      </dsp:txBody>
      <dsp:txXfrm>
        <a:off x="3913112" y="4098"/>
        <a:ext cx="2996489" cy="695617"/>
      </dsp:txXfrm>
    </dsp:sp>
    <dsp:sp modelId="{7A0F98E1-D78F-41E2-88B1-6FA12B5C9BD2}">
      <dsp:nvSpPr>
        <dsp:cNvPr id="0" name=""/>
        <dsp:cNvSpPr/>
      </dsp:nvSpPr>
      <dsp:spPr>
        <a:xfrm>
          <a:off x="0" y="873620"/>
          <a:ext cx="6910387" cy="6956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EB4E2-CF8D-4016-9ECA-C4F5CEF832C1}">
      <dsp:nvSpPr>
        <dsp:cNvPr id="0" name=""/>
        <dsp:cNvSpPr/>
      </dsp:nvSpPr>
      <dsp:spPr>
        <a:xfrm>
          <a:off x="210424" y="1030134"/>
          <a:ext cx="382589" cy="382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04549-4AA1-4BCB-8629-26B9F13D56CA}">
      <dsp:nvSpPr>
        <dsp:cNvPr id="0" name=""/>
        <dsp:cNvSpPr/>
      </dsp:nvSpPr>
      <dsp:spPr>
        <a:xfrm>
          <a:off x="803438" y="873620"/>
          <a:ext cx="3109674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Steps</a:t>
          </a:r>
          <a:endParaRPr lang="en-US" sz="1900" kern="1200"/>
        </a:p>
      </dsp:txBody>
      <dsp:txXfrm>
        <a:off x="803438" y="873620"/>
        <a:ext cx="3109674" cy="695617"/>
      </dsp:txXfrm>
    </dsp:sp>
    <dsp:sp modelId="{1E6A8B38-CD14-4372-985C-804AAC2F3016}">
      <dsp:nvSpPr>
        <dsp:cNvPr id="0" name=""/>
        <dsp:cNvSpPr/>
      </dsp:nvSpPr>
      <dsp:spPr>
        <a:xfrm>
          <a:off x="3913112" y="873620"/>
          <a:ext cx="2996489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Tokenization, Model Architecture.</a:t>
          </a:r>
          <a:endParaRPr lang="en-US" sz="1100" kern="1200"/>
        </a:p>
      </dsp:txBody>
      <dsp:txXfrm>
        <a:off x="3913112" y="873620"/>
        <a:ext cx="2996489" cy="695617"/>
      </dsp:txXfrm>
    </dsp:sp>
    <dsp:sp modelId="{3253CE66-56B5-4F27-A419-A76D11239709}">
      <dsp:nvSpPr>
        <dsp:cNvPr id="0" name=""/>
        <dsp:cNvSpPr/>
      </dsp:nvSpPr>
      <dsp:spPr>
        <a:xfrm>
          <a:off x="0" y="1743142"/>
          <a:ext cx="6910387" cy="6956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D1438-2956-4098-98E9-C9A6DAA01013}">
      <dsp:nvSpPr>
        <dsp:cNvPr id="0" name=""/>
        <dsp:cNvSpPr/>
      </dsp:nvSpPr>
      <dsp:spPr>
        <a:xfrm>
          <a:off x="210424" y="1899656"/>
          <a:ext cx="382589" cy="382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F48ED-CC8C-4508-ADA2-F48EB39A8F83}">
      <dsp:nvSpPr>
        <dsp:cNvPr id="0" name=""/>
        <dsp:cNvSpPr/>
      </dsp:nvSpPr>
      <dsp:spPr>
        <a:xfrm>
          <a:off x="803438" y="1743142"/>
          <a:ext cx="3109674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Model</a:t>
          </a:r>
          <a:endParaRPr lang="en-US" sz="1900" kern="1200"/>
        </a:p>
      </dsp:txBody>
      <dsp:txXfrm>
        <a:off x="803438" y="1743142"/>
        <a:ext cx="3109674" cy="695617"/>
      </dsp:txXfrm>
    </dsp:sp>
    <dsp:sp modelId="{68DBDB03-D970-4EDA-9632-3DA22C9E555B}">
      <dsp:nvSpPr>
        <dsp:cNvPr id="0" name=""/>
        <dsp:cNvSpPr/>
      </dsp:nvSpPr>
      <dsp:spPr>
        <a:xfrm>
          <a:off x="3913112" y="1743142"/>
          <a:ext cx="2996489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Embedding layer, Dense layers.</a:t>
          </a:r>
          <a:endParaRPr lang="en-US" sz="1100" kern="1200"/>
        </a:p>
      </dsp:txBody>
      <dsp:txXfrm>
        <a:off x="3913112" y="1743142"/>
        <a:ext cx="2996489" cy="695617"/>
      </dsp:txXfrm>
    </dsp:sp>
    <dsp:sp modelId="{90CFF676-A494-4B21-9F7D-76DE0ACCAA7E}">
      <dsp:nvSpPr>
        <dsp:cNvPr id="0" name=""/>
        <dsp:cNvSpPr/>
      </dsp:nvSpPr>
      <dsp:spPr>
        <a:xfrm>
          <a:off x="0" y="2612664"/>
          <a:ext cx="6910387" cy="6956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1362C-7A6E-46D9-A2CA-44C4017834A4}">
      <dsp:nvSpPr>
        <dsp:cNvPr id="0" name=""/>
        <dsp:cNvSpPr/>
      </dsp:nvSpPr>
      <dsp:spPr>
        <a:xfrm>
          <a:off x="210424" y="2769178"/>
          <a:ext cx="382589" cy="3825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5FFC-5251-4090-A82C-88F1D6A343E7}">
      <dsp:nvSpPr>
        <dsp:cNvPr id="0" name=""/>
        <dsp:cNvSpPr/>
      </dsp:nvSpPr>
      <dsp:spPr>
        <a:xfrm>
          <a:off x="803438" y="2612664"/>
          <a:ext cx="3109674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Compilation</a:t>
          </a:r>
          <a:endParaRPr lang="en-US" sz="1900" kern="1200"/>
        </a:p>
      </dsp:txBody>
      <dsp:txXfrm>
        <a:off x="803438" y="2612664"/>
        <a:ext cx="3109674" cy="695617"/>
      </dsp:txXfrm>
    </dsp:sp>
    <dsp:sp modelId="{7E986CB5-A821-47CB-9BF1-C8BE5DA40E0E}">
      <dsp:nvSpPr>
        <dsp:cNvPr id="0" name=""/>
        <dsp:cNvSpPr/>
      </dsp:nvSpPr>
      <dsp:spPr>
        <a:xfrm>
          <a:off x="3913112" y="2612664"/>
          <a:ext cx="2996489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Loss</a:t>
          </a:r>
          <a:r>
            <a:rPr lang="en-US" sz="1100" b="1" kern="1200">
              <a:latin typeface="Arial Nova Light" panose="020F0302020204030204"/>
            </a:rPr>
            <a:t> - </a:t>
          </a:r>
          <a:r>
            <a:rPr lang="en-US" sz="1100" b="0" kern="1200">
              <a:latin typeface="Arial Nova Light" panose="020F0302020204030204"/>
            </a:rPr>
            <a:t>Sparse Categorical     crossentropy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Arial Nova Light" panose="020F0302020204030204"/>
            </a:rPr>
            <a:t> Optimizer - Adam</a:t>
          </a:r>
          <a:endParaRPr lang="en-US" sz="1100" b="0" kern="1200">
            <a:latin typeface="Arial Nova Light" panose="020F0302020204030204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Arial Nova Light" panose="020F0302020204030204"/>
            </a:rPr>
            <a:t> Metrics - Accuracy</a:t>
          </a:r>
          <a:endParaRPr lang="en-US" sz="1100" b="0" kern="1200"/>
        </a:p>
      </dsp:txBody>
      <dsp:txXfrm>
        <a:off x="3913112" y="2612664"/>
        <a:ext cx="2996489" cy="695617"/>
      </dsp:txXfrm>
    </dsp:sp>
    <dsp:sp modelId="{144E8918-32F4-4CEB-87D8-BC45397B2EE1}">
      <dsp:nvSpPr>
        <dsp:cNvPr id="0" name=""/>
        <dsp:cNvSpPr/>
      </dsp:nvSpPr>
      <dsp:spPr>
        <a:xfrm>
          <a:off x="0" y="3482186"/>
          <a:ext cx="6910387" cy="6956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B918B-998C-47FB-91D3-685B72294201}">
      <dsp:nvSpPr>
        <dsp:cNvPr id="0" name=""/>
        <dsp:cNvSpPr/>
      </dsp:nvSpPr>
      <dsp:spPr>
        <a:xfrm>
          <a:off x="210424" y="3638700"/>
          <a:ext cx="382589" cy="3825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906E6-E117-47B9-9156-6F6D6F29EFA1}">
      <dsp:nvSpPr>
        <dsp:cNvPr id="0" name=""/>
        <dsp:cNvSpPr/>
      </dsp:nvSpPr>
      <dsp:spPr>
        <a:xfrm>
          <a:off x="803438" y="3482186"/>
          <a:ext cx="3109674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Training</a:t>
          </a:r>
          <a:endParaRPr lang="en-US" sz="1900" kern="1200"/>
        </a:p>
      </dsp:txBody>
      <dsp:txXfrm>
        <a:off x="803438" y="3482186"/>
        <a:ext cx="3109674" cy="695617"/>
      </dsp:txXfrm>
    </dsp:sp>
    <dsp:sp modelId="{1914D666-F05E-4C72-8255-441DA9EF34A0}">
      <dsp:nvSpPr>
        <dsp:cNvPr id="0" name=""/>
        <dsp:cNvSpPr/>
      </dsp:nvSpPr>
      <dsp:spPr>
        <a:xfrm>
          <a:off x="3913112" y="3482186"/>
          <a:ext cx="2996489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Arial Nova Light" panose="020F0302020204030204"/>
            </a:rPr>
            <a:t>Epochs - 500</a:t>
          </a:r>
          <a:endParaRPr lang="en-US" sz="1100" b="0" kern="1200">
            <a:latin typeface="Arial Nova Light" panose="020F0302020204030204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Arial Nova Light" panose="020F0302020204030204"/>
            </a:rPr>
            <a:t> </a:t>
          </a:r>
          <a:r>
            <a:rPr lang="en-US" sz="1100" b="1" kern="1200"/>
            <a:t>Iterations.</a:t>
          </a:r>
          <a:endParaRPr lang="en-US" sz="1100" kern="1200"/>
        </a:p>
      </dsp:txBody>
      <dsp:txXfrm>
        <a:off x="3913112" y="3482186"/>
        <a:ext cx="2996489" cy="695617"/>
      </dsp:txXfrm>
    </dsp:sp>
    <dsp:sp modelId="{E3805435-7034-4378-B885-984F6F9804C5}">
      <dsp:nvSpPr>
        <dsp:cNvPr id="0" name=""/>
        <dsp:cNvSpPr/>
      </dsp:nvSpPr>
      <dsp:spPr>
        <a:xfrm>
          <a:off x="0" y="4351708"/>
          <a:ext cx="6910387" cy="6956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E7444-5FA3-4907-835B-75B6D6A85E18}">
      <dsp:nvSpPr>
        <dsp:cNvPr id="0" name=""/>
        <dsp:cNvSpPr/>
      </dsp:nvSpPr>
      <dsp:spPr>
        <a:xfrm>
          <a:off x="210424" y="4508222"/>
          <a:ext cx="382589" cy="3825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CFD1-25C2-4EAF-ACFB-20BA227C5C57}">
      <dsp:nvSpPr>
        <dsp:cNvPr id="0" name=""/>
        <dsp:cNvSpPr/>
      </dsp:nvSpPr>
      <dsp:spPr>
        <a:xfrm>
          <a:off x="803438" y="4351708"/>
          <a:ext cx="3109674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rial Nova Light" panose="020F0302020204030204"/>
            </a:rPr>
            <a:t>Visualization</a:t>
          </a:r>
          <a:endParaRPr lang="en-US" sz="1900" b="0" kern="1200">
            <a:latin typeface="Arial Nova Light" panose="020F0302020204030204"/>
          </a:endParaRPr>
        </a:p>
      </dsp:txBody>
      <dsp:txXfrm>
        <a:off x="803438" y="4351708"/>
        <a:ext cx="3109674" cy="695617"/>
      </dsp:txXfrm>
    </dsp:sp>
    <dsp:sp modelId="{420955F5-E589-41BE-BBC8-0E907ED9A1C7}">
      <dsp:nvSpPr>
        <dsp:cNvPr id="0" name=""/>
        <dsp:cNvSpPr/>
      </dsp:nvSpPr>
      <dsp:spPr>
        <a:xfrm>
          <a:off x="3913112" y="4351708"/>
          <a:ext cx="2996489" cy="695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20" tIns="73620" rIns="73620" bIns="7362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Arial Nova Light" panose="020F0302020204030204"/>
            </a:rPr>
            <a:t>Accuracy</a:t>
          </a:r>
          <a:r>
            <a:rPr lang="en-US" sz="1100" b="1" kern="1200"/>
            <a:t> &amp; Loss over epochs.</a:t>
          </a:r>
          <a:endParaRPr lang="en-US" sz="1100" kern="1200"/>
        </a:p>
      </dsp:txBody>
      <dsp:txXfrm>
        <a:off x="3913112" y="4351708"/>
        <a:ext cx="2996489" cy="695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9/18/24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9/18/24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9/18/24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8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3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9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economia/business/2020/11/05/chatbot-voice-app-azienda-busines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imfphoto/51088360451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A chatbot with a headset&#10;&#10;Description automatically generated">
            <a:extLst>
              <a:ext uri="{FF2B5EF4-FFF2-40B4-BE49-F238E27FC236}">
                <a16:creationId xmlns:a16="http://schemas.microsoft.com/office/drawing/2014/main" id="{9C101AB2-CDC9-AED4-5C89-544277BE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06" r="5008" b="1"/>
          <a:stretch/>
        </p:blipFill>
        <p:spPr>
          <a:xfrm>
            <a:off x="-32" y="10"/>
            <a:ext cx="8081485" cy="4915066"/>
          </a:xfrm>
          <a:prstGeom prst="rect">
            <a:avLst/>
          </a:prstGeom>
        </p:spPr>
      </p:pic>
      <p:pic>
        <p:nvPicPr>
          <p:cNvPr id="12" name="Picture 11" descr="Cloud shaped hard drive with cables">
            <a:extLst>
              <a:ext uri="{FF2B5EF4-FFF2-40B4-BE49-F238E27FC236}">
                <a16:creationId xmlns:a16="http://schemas.microsoft.com/office/drawing/2014/main" id="{856C8DE6-6F85-F6B3-1D7D-DCB0D482C4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0"/>
          <a:stretch/>
        </p:blipFill>
        <p:spPr>
          <a:xfrm>
            <a:off x="8160307" y="-975"/>
            <a:ext cx="4034999" cy="2411818"/>
          </a:xfrm>
          <a:prstGeom prst="rect">
            <a:avLst/>
          </a:prstGeom>
        </p:spPr>
      </p:pic>
      <p:pic>
        <p:nvPicPr>
          <p:cNvPr id="21" name="Picture 20" descr="A row of vials with blue caps&#10;&#10;Description automatically generated">
            <a:extLst>
              <a:ext uri="{FF2B5EF4-FFF2-40B4-BE49-F238E27FC236}">
                <a16:creationId xmlns:a16="http://schemas.microsoft.com/office/drawing/2014/main" id="{7280511C-E7AC-A5B5-526C-1274CDD115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7109" r="-2" b="3269"/>
          <a:stretch/>
        </p:blipFill>
        <p:spPr>
          <a:xfrm>
            <a:off x="8160307" y="2503258"/>
            <a:ext cx="4031693" cy="2411818"/>
          </a:xfrm>
          <a:prstGeom prst="rect">
            <a:avLst/>
          </a:prstGeom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b="1">
                <a:solidFill>
                  <a:srgbClr val="FFFFFF"/>
                </a:solidFill>
              </a:rPr>
              <a:t>Smart Vital </a:t>
            </a:r>
            <a:r>
              <a:rPr lang="en-US" sz="4100" b="1" dirty="0">
                <a:solidFill>
                  <a:srgbClr val="FFFFFF"/>
                </a:solidFill>
              </a:rPr>
              <a:t>Detection: With Chatbot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vert="horz" lIns="0" tIns="45720" rIns="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800" b="1">
                <a:solidFill>
                  <a:srgbClr val="FFFFFF"/>
                </a:solidFill>
              </a:rPr>
              <a:t>Presented by </a:t>
            </a:r>
          </a:p>
          <a:p>
            <a:pPr>
              <a:lnSpc>
                <a:spcPct val="110000"/>
              </a:lnSpc>
            </a:pPr>
            <a:r>
              <a:rPr lang="en-US" sz="800" b="1">
                <a:solidFill>
                  <a:srgbClr val="FFFFFF"/>
                </a:solidFill>
              </a:rPr>
              <a:t>Syed Naseer Rizwan </a:t>
            </a:r>
          </a:p>
          <a:p>
            <a:pPr>
              <a:lnSpc>
                <a:spcPct val="110000"/>
              </a:lnSpc>
            </a:pPr>
            <a:r>
              <a:rPr lang="en-US" sz="800" b="1" err="1">
                <a:solidFill>
                  <a:srgbClr val="FFFFFF"/>
                </a:solidFill>
              </a:rPr>
              <a:t>Sreerasya</a:t>
            </a:r>
            <a:r>
              <a:rPr lang="en-US" sz="800" b="1">
                <a:solidFill>
                  <a:srgbClr val="FFFFFF"/>
                </a:solidFill>
              </a:rPr>
              <a:t> Kolla </a:t>
            </a:r>
          </a:p>
          <a:p>
            <a:pPr>
              <a:lnSpc>
                <a:spcPct val="110000"/>
              </a:lnSpc>
            </a:pPr>
            <a:r>
              <a:rPr lang="en-US" sz="800" b="1">
                <a:solidFill>
                  <a:srgbClr val="FFFFFF"/>
                </a:solidFill>
              </a:rPr>
              <a:t>Sai Hemanth Paturi </a:t>
            </a:r>
          </a:p>
          <a:p>
            <a:pPr>
              <a:lnSpc>
                <a:spcPct val="110000"/>
              </a:lnSpc>
            </a:pPr>
            <a:r>
              <a:rPr lang="en-US" sz="800" b="1">
                <a:solidFill>
                  <a:srgbClr val="FFFFFF"/>
                </a:solidFill>
              </a:rPr>
              <a:t>Vennela Ramisetty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FCFF-126B-574A-8855-D51882BD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1"/>
                </a:solidFill>
                <a:latin typeface="Calibri"/>
                <a:cs typeface="Calibri"/>
              </a:rPr>
              <a:t>Conclusion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4229-BF76-76C5-6C58-478B83FB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31361"/>
            <a:ext cx="2994815" cy="3483172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Chatbot effectively handled inquiries about production status, providing accurate information on accepted and rejected products with an accuracy of 98.2%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F6C14A9-12F0-5300-7A34-D4FB21D8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278" y="1682755"/>
            <a:ext cx="3583439" cy="1343789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8CDD5EB-2315-1541-D11E-D6439B14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30" y="3759882"/>
            <a:ext cx="3638267" cy="918662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D48ABA-C6DF-CC89-D3C6-E48BBC6B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077" y="1538585"/>
            <a:ext cx="3583439" cy="45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15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3EAEAAF-20A9-4B36-762C-FD7AF1542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114" b="15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394B5-A4CA-42A2-A154-71148D9A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77B16-A312-8C06-300C-42BA40A7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25" y="286603"/>
            <a:ext cx="10019655" cy="1127876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Calibri"/>
                <a:cs typeface="Calibri"/>
              </a:rPr>
              <a:t>So far....</a:t>
            </a:r>
            <a:br>
              <a:rPr lang="en-US" b="1">
                <a:latin typeface="Calibri"/>
                <a:cs typeface="Calibri"/>
              </a:rPr>
            </a:br>
            <a:r>
              <a:rPr lang="en-US" b="1">
                <a:latin typeface="Calibri"/>
                <a:cs typeface="Calibri"/>
              </a:rPr>
              <a:t>(Vial Quality Assessment Using CNN)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19AA9-3B4C-EAED-6484-9A12F03A6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62801"/>
              </p:ext>
            </p:extLst>
          </p:nvPr>
        </p:nvGraphicFramePr>
        <p:xfrm>
          <a:off x="1135709" y="1698143"/>
          <a:ext cx="10846230" cy="4186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4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F7BC9-CD30-5DE6-9220-29CC1033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So far...</a:t>
            </a:r>
            <a:br>
              <a:rPr lang="en-US" b="1"/>
            </a:br>
            <a:r>
              <a:rPr lang="en-US" b="1"/>
              <a:t>(Vial Quality Assessment Using CNN)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932E29-1438-2F9D-26F0-F64F02985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87654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01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4421D-70FA-3B02-15E9-A0B7701A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400" b="1">
                <a:solidFill>
                  <a:schemeClr val="tx1"/>
                </a:solidFill>
              </a:rPr>
              <a:t>So far...</a:t>
            </a:r>
            <a:br>
              <a:rPr lang="en-US" sz="3400" b="1"/>
            </a:br>
            <a:r>
              <a:rPr lang="en-US" sz="3400" b="1">
                <a:solidFill>
                  <a:schemeClr val="tx1"/>
                </a:solidFill>
              </a:rPr>
              <a:t>(Vial Quality Assessment using CNN)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A04810-0EB7-3EC8-1504-E91A1D14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2994815" cy="33427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/>
                </a:solidFill>
              </a:rPr>
              <a:t>Able to classify whether the vial is good or broken.</a:t>
            </a:r>
          </a:p>
        </p:txBody>
      </p:sp>
      <p:pic>
        <p:nvPicPr>
          <p:cNvPr id="9" name="Picture 8" descr="A green tube with a clear tube in it&#10;&#10;Description automatically generated">
            <a:extLst>
              <a:ext uri="{FF2B5EF4-FFF2-40B4-BE49-F238E27FC236}">
                <a16:creationId xmlns:a16="http://schemas.microsoft.com/office/drawing/2014/main" id="{5013D920-FF4F-7256-08C2-14CDF427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7" r="13076"/>
          <a:stretch/>
        </p:blipFill>
        <p:spPr>
          <a:xfrm>
            <a:off x="4059922" y="10"/>
            <a:ext cx="4021571" cy="6857990"/>
          </a:xfrm>
          <a:prstGeom prst="rect">
            <a:avLst/>
          </a:prstGeom>
        </p:spPr>
      </p:pic>
      <p:pic>
        <p:nvPicPr>
          <p:cNvPr id="5" name="Picture 4" descr="A glass cylinder with liquid in it&#10;&#10;Description automatically generated">
            <a:extLst>
              <a:ext uri="{FF2B5EF4-FFF2-40B4-BE49-F238E27FC236}">
                <a16:creationId xmlns:a16="http://schemas.microsoft.com/office/drawing/2014/main" id="{34264EF5-D4CF-3D3E-80D3-F5A71342A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31" r="-2" b="-2"/>
          <a:stretch/>
        </p:blipFill>
        <p:spPr>
          <a:xfrm>
            <a:off x="8175592" y="6086"/>
            <a:ext cx="4016407" cy="68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5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D9C4A-C2EA-AB09-D43F-2133228C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b="1">
                <a:solidFill>
                  <a:schemeClr val="tx1">
                    <a:lumMod val="85000"/>
                    <a:lumOff val="15000"/>
                  </a:schemeClr>
                </a:solidFill>
              </a:rPr>
              <a:t>Need for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C728-87E8-031C-C3CF-406BE65D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</a:rPr>
              <a:t>Lack of real-time monitoring and interaction.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9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9B7C9-98F8-3780-E3BE-1AE35C15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Enhanced System Overview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D615FB2-B206-51F8-7096-3652606CC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05703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40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B3781-B17D-640E-6DB9-55190F0C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"/>
                <a:cs typeface="Calibri"/>
              </a:rPr>
              <a:t>Chatbot Training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7C8FB-E9F6-F1A1-1C4C-2EAA94E6D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8617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14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E995E-6573-D1B4-AF37-4F3D411F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libri"/>
                <a:cs typeface="Calibri"/>
              </a:rPr>
              <a:t>Chatbot Deployment </a:t>
            </a:r>
          </a:p>
        </p:txBody>
      </p:sp>
      <p:pic>
        <p:nvPicPr>
          <p:cNvPr id="27" name="Picture 26" descr="Render of clear molecular structure">
            <a:extLst>
              <a:ext uri="{FF2B5EF4-FFF2-40B4-BE49-F238E27FC236}">
                <a16:creationId xmlns:a16="http://schemas.microsoft.com/office/drawing/2014/main" id="{5C6389BD-EC94-98DD-E05A-434E543C7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3" r="41391" b="-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1C5136-496A-F5C9-2CCA-2D67ACAD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Model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Tokenizer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Label Encoder.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92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79994-B372-E071-C547-7133D6A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31D43A2F-7DF5-DA7A-1913-6E041131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5" r="18771" b="-3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1D5-F8F8-6E02-C297-949708B1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 was to build chat bot using Neural Network. But interesting and got a lot granular level understanding.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Initial loss was too high to handle.</a:t>
            </a:r>
          </a:p>
          <a:p>
            <a:r>
              <a:rPr lang="en-US" dirty="0">
                <a:solidFill>
                  <a:srgbClr val="FFFFFF"/>
                </a:solidFill>
              </a:rPr>
              <a:t>Major challenge is data. As the data is too small, We used JSON to feed chatbot instead Blob Storage as its expensive.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6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2E8"/>
      </a:lt2>
      <a:accent1>
        <a:srgbClr val="81AD81"/>
      </a:accent1>
      <a:accent2>
        <a:srgbClr val="75AB8C"/>
      </a:accent2>
      <a:accent3>
        <a:srgbClr val="80A9A3"/>
      </a:accent3>
      <a:accent4>
        <a:srgbClr val="7CA8B8"/>
      </a:accent4>
      <a:accent5>
        <a:srgbClr val="91A1C3"/>
      </a:accent5>
      <a:accent6>
        <a:srgbClr val="847FBA"/>
      </a:accent6>
      <a:hlink>
        <a:srgbClr val="AE69AD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371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Nova</vt:lpstr>
      <vt:lpstr>Arial Nova Light</vt:lpstr>
      <vt:lpstr>Calibri</vt:lpstr>
      <vt:lpstr>Wingdings</vt:lpstr>
      <vt:lpstr>RetrospectVTI</vt:lpstr>
      <vt:lpstr>Smart Vital Detection: With Chatbot Integration</vt:lpstr>
      <vt:lpstr>So far.... (Vial Quality Assessment Using CNN)</vt:lpstr>
      <vt:lpstr>So far... (Vial Quality Assessment Using CNN)</vt:lpstr>
      <vt:lpstr>So far... (Vial Quality Assessment using CNN)</vt:lpstr>
      <vt:lpstr>Need for Enhancement</vt:lpstr>
      <vt:lpstr>Enhanced System Overview</vt:lpstr>
      <vt:lpstr>Chatbot Training</vt:lpstr>
      <vt:lpstr>Chatbot Deployment </vt:lpstr>
      <vt:lpstr>Challenges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Chetan Kumar Suppala</cp:lastModifiedBy>
  <cp:revision>12</cp:revision>
  <dcterms:created xsi:type="dcterms:W3CDTF">2024-05-02T01:50:48Z</dcterms:created>
  <dcterms:modified xsi:type="dcterms:W3CDTF">2024-09-19T01:55:31Z</dcterms:modified>
</cp:coreProperties>
</file>