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4c3b4f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4c3b4f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4925" y="297500"/>
            <a:ext cx="78147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                  </a:t>
            </a:r>
            <a:r>
              <a:rPr b="1" lang="en-GB" sz="1800">
                <a:solidFill>
                  <a:schemeClr val="dk1"/>
                </a:solidFill>
              </a:rPr>
              <a:t>  Transport Professionals Foundation Bangladesh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Core Features</a:t>
            </a:r>
            <a:r>
              <a:rPr b="1" lang="en-GB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User Registration &amp; Profile Management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Easy sign-up for transport professionals.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Profile fields for name, contact information, qualifications, and professional experience.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Option to upload certifications, credentials, and resume.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Professional Directory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Searchable directory of registered members.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Filters based on location, expertise, and professional categories (drivers, engineers, logistics, etc.).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View detailed profiles of other members for networking or collaboration.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Event Management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Event calendar displaying upcoming workshops, conferences, and webinars.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RSVP and ticket purchase options for events.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Integration with calendar apps for reminders.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51575" y="0"/>
            <a:ext cx="76053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    </a:t>
            </a:r>
            <a:r>
              <a:rPr b="1" lang="en-GB" sz="1300">
                <a:solidFill>
                  <a:schemeClr val="dk1"/>
                </a:solidFill>
              </a:rPr>
              <a:t>  Training &amp; Certification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Online and offline course descriptions, schedules, and registration.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Personal dashboard to track completed training and earned certifications.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5.     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b="1" lang="en-GB" sz="1300">
                <a:solidFill>
                  <a:schemeClr val="dk1"/>
                </a:solidFill>
              </a:rPr>
              <a:t>News &amp; Updates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Latest transport industry news, policy changes, and updates.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Blogs, articles, and expert insights from transport professionals.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Personalized notifications for new content or industry announcements.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6.    </a:t>
            </a:r>
            <a:r>
              <a:rPr b="1" lang="en-GB" sz="1300">
                <a:solidFill>
                  <a:schemeClr val="dk1"/>
                </a:solidFill>
              </a:rPr>
              <a:t>  </a:t>
            </a:r>
            <a:r>
              <a:rPr b="1" lang="en-GB" sz="1300">
                <a:solidFill>
                  <a:schemeClr val="dk1"/>
                </a:solidFill>
              </a:rPr>
              <a:t>Networking &amp; Community Forums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In-app discussion forums for knowledge-sharing and problem-solving.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Groups or channels based on professional categories or topics.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Private messaging for member-to-member communication.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7. </a:t>
            </a:r>
            <a:r>
              <a:rPr b="1" lang="en-GB" sz="1300">
                <a:solidFill>
                  <a:schemeClr val="dk1"/>
                </a:solidFill>
              </a:rPr>
              <a:t>     Multilingual Support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Localized language options to ensure accessibility for all users.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