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8" r:id="rId3"/>
    <p:sldId id="260" r:id="rId4"/>
    <p:sldId id="263" r:id="rId5"/>
  </p:sldIdLst>
  <p:sldSz cx="12192000" cy="6858000"/>
  <p:notesSz cx="6858000" cy="9144000"/>
  <p:embeddedFontLst>
    <p:embeddedFont>
      <p:font typeface="Rockwell" panose="02060603020205020403" pitchFamily="18" charset="0"/>
      <p:regular r:id="rId7"/>
      <p:bold r:id="rId8"/>
      <p:italic r:id="rId9"/>
      <p:boldItalic r:id="rId10"/>
    </p:embeddedFont>
    <p:embeddedFont>
      <p:font typeface="Rokkitt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Shape 18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Shape 19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kkitt"/>
              <a:buNone/>
              <a:defRPr sz="96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  <a:endParaRPr sz="2800" b="1" i="0" u="none" strike="noStrike" cap="none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  <a:endParaRPr sz="1400" b="1" i="0" u="none" strike="noStrike" cap="none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  <a:endParaRPr sz="1400" b="1" i="0" u="none" strike="noStrike" cap="none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  <a:endParaRPr sz="1400" b="1" i="0" u="none" strike="noStrike" cap="none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kkitt"/>
              <a:buNone/>
              <a:defRPr sz="80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38" name="Shape 38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39" name="Shape 39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  <a:endParaRPr sz="2800" b="1" i="0" u="none" strike="noStrike" cap="none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  <a:endParaRPr sz="1400" b="1" i="0" u="none" strike="noStrike" cap="none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  <a:endParaRPr sz="1400" b="1" i="0" u="none" strike="noStrike" cap="none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  <a:endParaRPr sz="1400" b="1" i="0" u="none" strike="noStrike" cap="none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  <a:endParaRPr sz="1400" b="1" i="0" u="none" strike="noStrike" cap="none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kkitt"/>
              <a:buNone/>
              <a:defRPr sz="3200" b="1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0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85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74" name="Shape 7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5" name="Shape 7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  <a:endParaRPr sz="1400" b="1" i="0" u="none" strike="noStrike" cap="none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kkitt"/>
              <a:buNone/>
              <a:defRPr sz="3200" b="1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0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85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84" name="Shape 8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5" name="Shape 8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  <a:endParaRPr sz="1400" b="1" i="0" u="none" strike="noStrike" cap="none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Shape 1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  <a:endParaRPr sz="1400" b="1" i="0" u="none" strike="noStrike" cap="none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kkitt"/>
              <a:buNone/>
            </a:pPr>
            <a:r>
              <a:rPr lang="en-US" sz="9600" b="0" i="0" u="none" strike="noStrike" cap="none" dirty="0">
                <a:latin typeface="Rokkitt"/>
                <a:ea typeface="Rokkitt"/>
                <a:cs typeface="Rokkitt"/>
                <a:sym typeface="Rokkitt"/>
              </a:rPr>
              <a:t>Street Automation</a:t>
            </a:r>
            <a:endParaRPr sz="9600" b="0" i="0" u="none" strike="noStrike" cap="none" dirty="0">
              <a:latin typeface="Rokkitt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</a:pPr>
            <a:r>
              <a:rPr lang="en-US" sz="5400" b="0" i="0" u="none" strike="noStrike" cap="none" dirty="0">
                <a:latin typeface="Rokkitt"/>
                <a:ea typeface="Rokkitt"/>
                <a:cs typeface="Rokkitt"/>
                <a:sym typeface="Rokkitt"/>
              </a:rPr>
              <a:t>Real-world problem</a:t>
            </a:r>
            <a:endParaRPr sz="5400" b="0" i="0" u="none" strike="noStrike" cap="none" dirty="0">
              <a:latin typeface="Rokkitt"/>
              <a:ea typeface="Rokkitt"/>
              <a:cs typeface="Rokkitt"/>
              <a:sym typeface="Rokkitt"/>
            </a:endParaRPr>
          </a:p>
        </p:txBody>
      </p:sp>
      <p:pic>
        <p:nvPicPr>
          <p:cNvPr id="116" name="Shape 1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69848" y="1914861"/>
            <a:ext cx="10058400" cy="4216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</a:pPr>
            <a:r>
              <a:rPr lang="en-US" sz="7200" dirty="0"/>
              <a:t>Components</a:t>
            </a:r>
            <a:endParaRPr sz="7200" b="0" i="0" u="none" strike="noStrike" cap="none" dirty="0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Arduino UNO R3</a:t>
            </a:r>
            <a:endParaRPr sz="3200" dirty="0"/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Photo resistor (LDR)</a:t>
            </a:r>
            <a:endParaRPr sz="3200" dirty="0"/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IR tracker sensor</a:t>
            </a:r>
            <a:endParaRPr sz="3200" dirty="0"/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RGB LED module</a:t>
            </a:r>
            <a:endParaRPr sz="3200" dirty="0"/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Simple LEDS</a:t>
            </a:r>
            <a:endParaRPr sz="3200" dirty="0"/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Button</a:t>
            </a:r>
            <a:endParaRPr sz="3200" dirty="0"/>
          </a:p>
          <a:p>
            <a:pPr marL="182880" marR="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82880" marR="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</a:pPr>
            <a:r>
              <a:rPr lang="en-US" sz="5400" b="0" i="0" u="none" strike="noStrike" cap="none">
                <a:latin typeface="Rokkitt"/>
                <a:ea typeface="Rokkitt"/>
                <a:cs typeface="Rokkitt"/>
                <a:sym typeface="Rokkitt"/>
              </a:rPr>
              <a:t>TIME FOR DEMO</a:t>
            </a:r>
            <a:endParaRPr sz="5400" b="0" i="0" u="none" strike="noStrike" cap="none">
              <a:latin typeface="Rokkitt"/>
              <a:ea typeface="Rokkitt"/>
              <a:cs typeface="Rokkitt"/>
              <a:sym typeface="Rokkitt"/>
            </a:endParaRPr>
          </a:p>
        </p:txBody>
      </p:sp>
      <p:pic>
        <p:nvPicPr>
          <p:cNvPr id="146" name="Shape 14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48268" y="2185446"/>
            <a:ext cx="6114539" cy="40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</Words>
  <Application>Microsoft Office PowerPoint</Application>
  <PresentationFormat>Widescreen</PresentationFormat>
  <Paragraphs>10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Noto Sans Symbols</vt:lpstr>
      <vt:lpstr>Rockwell</vt:lpstr>
      <vt:lpstr>Rokkitt</vt:lpstr>
      <vt:lpstr>Arial</vt:lpstr>
      <vt:lpstr>Wood Type</vt:lpstr>
      <vt:lpstr>Street Automation</vt:lpstr>
      <vt:lpstr>Real-world problem</vt:lpstr>
      <vt:lpstr>Components</vt:lpstr>
      <vt:lpstr>TIME FOR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Street Automation</dc:title>
  <cp:lastModifiedBy>Ramis Mustafa</cp:lastModifiedBy>
  <cp:revision>6</cp:revision>
  <dcterms:modified xsi:type="dcterms:W3CDTF">2022-12-29T05:33:47Z</dcterms:modified>
</cp:coreProperties>
</file>