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050"/>
    <a:srgbClr val="E91E63"/>
    <a:srgbClr val="CE5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5648-0AE7-439E-A894-89BC1459C329}" type="datetimeFigureOut">
              <a:rPr lang="" smtClean="0"/>
              <a:t>12/21/2022</a:t>
            </a:fld>
            <a:endParaRPr lang="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1C68-8F25-4926-8CB7-5210FC59C97A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18905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5648-0AE7-439E-A894-89BC1459C329}" type="datetimeFigureOut">
              <a:rPr lang="" smtClean="0"/>
              <a:t>12/21/2022</a:t>
            </a:fld>
            <a:endParaRPr lang="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1C68-8F25-4926-8CB7-5210FC59C97A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97924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5648-0AE7-439E-A894-89BC1459C329}" type="datetimeFigureOut">
              <a:rPr lang="" smtClean="0"/>
              <a:t>12/21/2022</a:t>
            </a:fld>
            <a:endParaRPr lang="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1C68-8F25-4926-8CB7-5210FC59C97A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1173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5648-0AE7-439E-A894-89BC1459C329}" type="datetimeFigureOut">
              <a:rPr lang="" smtClean="0"/>
              <a:t>12/21/2022</a:t>
            </a:fld>
            <a:endParaRPr lang="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1C68-8F25-4926-8CB7-5210FC59C97A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41537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5648-0AE7-439E-A894-89BC1459C329}" type="datetimeFigureOut">
              <a:rPr lang="" smtClean="0"/>
              <a:t>12/21/2022</a:t>
            </a:fld>
            <a:endParaRPr lang="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1C68-8F25-4926-8CB7-5210FC59C97A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64315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5648-0AE7-439E-A894-89BC1459C329}" type="datetimeFigureOut">
              <a:rPr lang="" smtClean="0"/>
              <a:t>12/21/2022</a:t>
            </a:fld>
            <a:endParaRPr lang="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1C68-8F25-4926-8CB7-5210FC59C97A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4856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5648-0AE7-439E-A894-89BC1459C329}" type="datetimeFigureOut">
              <a:rPr lang="" smtClean="0"/>
              <a:t>12/21/2022</a:t>
            </a:fld>
            <a:endParaRPr lang="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1C68-8F25-4926-8CB7-5210FC59C97A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6916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5648-0AE7-439E-A894-89BC1459C329}" type="datetimeFigureOut">
              <a:rPr lang="" smtClean="0"/>
              <a:t>12/21/2022</a:t>
            </a:fld>
            <a:endParaRPr lang="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1C68-8F25-4926-8CB7-5210FC59C97A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34282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5648-0AE7-439E-A894-89BC1459C329}" type="datetimeFigureOut">
              <a:rPr lang="" smtClean="0"/>
              <a:t>12/21/2022</a:t>
            </a:fld>
            <a:endParaRPr lang="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1C68-8F25-4926-8CB7-5210FC59C97A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58441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5648-0AE7-439E-A894-89BC1459C329}" type="datetimeFigureOut">
              <a:rPr lang="" smtClean="0"/>
              <a:t>12/21/2022</a:t>
            </a:fld>
            <a:endParaRPr lang="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1C68-8F25-4926-8CB7-5210FC59C97A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85921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5648-0AE7-439E-A894-89BC1459C329}" type="datetimeFigureOut">
              <a:rPr lang="" smtClean="0"/>
              <a:t>12/21/2022</a:t>
            </a:fld>
            <a:endParaRPr lang="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1C68-8F25-4926-8CB7-5210FC59C97A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427380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5648-0AE7-439E-A894-89BC1459C329}" type="datetimeFigureOut">
              <a:rPr lang="" smtClean="0"/>
              <a:t>12/21/2022</a:t>
            </a:fld>
            <a:endParaRPr lang="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F1C68-8F25-4926-8CB7-5210FC59C97A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7864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91"/>
          <a:stretch/>
        </p:blipFill>
        <p:spPr>
          <a:xfrm>
            <a:off x="3799851" y="2281534"/>
            <a:ext cx="4592299" cy="229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15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466 0.4083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27" y="2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15" y="4725"/>
            <a:ext cx="10525570" cy="684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310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288"/>
            <a:ext cx="10515600" cy="1325563"/>
          </a:xfrm>
        </p:spPr>
        <p:txBody>
          <a:bodyPr>
            <a:normAutofit/>
          </a:bodyPr>
          <a:lstStyle/>
          <a:p>
            <a:r>
              <a:rPr lang="" sz="6600" dirty="0">
                <a:solidFill>
                  <a:schemeClr val="bg1"/>
                </a:solidFill>
                <a:latin typeface="Comic Zine" panose="02000000000000000000" pitchFamily="2" charset="0"/>
              </a:rPr>
              <a:t>The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443" y="2392651"/>
            <a:ext cx="8391572" cy="4083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" sz="3200" dirty="0">
                <a:solidFill>
                  <a:schemeClr val="bg1"/>
                </a:solidFill>
                <a:latin typeface="Buxton Sketch" panose="03080500000500000004" pitchFamily="66" charset="0"/>
              </a:rPr>
              <a:t>Supervision of Human Resource management</a:t>
            </a:r>
          </a:p>
          <a:p>
            <a:pPr marL="0" indent="0">
              <a:buNone/>
            </a:pPr>
            <a:endParaRPr lang="" sz="3200" dirty="0">
              <a:solidFill>
                <a:schemeClr val="bg1"/>
              </a:solidFill>
              <a:latin typeface="Buxton Sketch" panose="03080500000500000004" pitchFamily="66" charset="0"/>
            </a:endParaRPr>
          </a:p>
          <a:p>
            <a:pPr marL="0" indent="0">
              <a:buNone/>
            </a:pPr>
            <a:r>
              <a:rPr lang="" sz="3200" dirty="0">
                <a:solidFill>
                  <a:schemeClr val="bg1"/>
                </a:solidFill>
                <a:latin typeface="Buxton Sketch" panose="03080500000500000004" pitchFamily="66" charset="0"/>
              </a:rPr>
              <a:t>Often directed by board panel / office bearer (COO)</a:t>
            </a:r>
          </a:p>
          <a:p>
            <a:pPr marL="0" indent="0">
              <a:buNone/>
            </a:pPr>
            <a:endParaRPr lang="" sz="3200" dirty="0">
              <a:solidFill>
                <a:schemeClr val="bg1"/>
              </a:solidFill>
              <a:latin typeface="Buxton Sketch" panose="03080500000500000004" pitchFamily="66" charset="0"/>
            </a:endParaRPr>
          </a:p>
          <a:p>
            <a:pPr marL="0" indent="0">
              <a:buNone/>
            </a:pPr>
            <a:r>
              <a:rPr lang="" sz="3200" dirty="0">
                <a:solidFill>
                  <a:schemeClr val="bg1"/>
                </a:solidFill>
                <a:latin typeface="Buxton Sketch" panose="03080500000500000004" pitchFamily="66" charset="0"/>
              </a:rPr>
              <a:t>HRM performance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91"/>
          <a:stretch/>
        </p:blipFill>
        <p:spPr>
          <a:xfrm>
            <a:off x="9872105" y="5698667"/>
            <a:ext cx="2319895" cy="115933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914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" sz="6600" dirty="0">
              <a:solidFill>
                <a:schemeClr val="bg1"/>
              </a:solidFill>
              <a:latin typeface="Comic Zi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84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42" y="0"/>
            <a:ext cx="9236067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91"/>
          <a:stretch/>
        </p:blipFill>
        <p:spPr>
          <a:xfrm>
            <a:off x="9872105" y="5698667"/>
            <a:ext cx="2319895" cy="1159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5" t="75695" r="68182" b="-9306"/>
          <a:stretch/>
        </p:blipFill>
        <p:spPr>
          <a:xfrm>
            <a:off x="1880942" y="3516682"/>
            <a:ext cx="3014908" cy="2333625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13240060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Buxton Sketch</vt:lpstr>
      <vt:lpstr>Calibri</vt:lpstr>
      <vt:lpstr>Calibri Light</vt:lpstr>
      <vt:lpstr>Comic Zine</vt:lpstr>
      <vt:lpstr>Office Theme</vt:lpstr>
      <vt:lpstr>PowerPoint Presentation</vt:lpstr>
      <vt:lpstr>PowerPoint Presentation</vt:lpstr>
      <vt:lpstr>The purpose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Ramis Mustafa</dc:creator>
  <cp:lastModifiedBy>Ramis Mustafa</cp:lastModifiedBy>
  <cp:revision>26</cp:revision>
  <dcterms:created xsi:type="dcterms:W3CDTF">2018-12-20T22:05:31Z</dcterms:created>
  <dcterms:modified xsi:type="dcterms:W3CDTF">2022-12-21T10:33:49Z</dcterms:modified>
</cp:coreProperties>
</file>