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2" r:id="rId11"/>
    <p:sldId id="270" r:id="rId12"/>
    <p:sldId id="271" r:id="rId13"/>
    <p:sldId id="267" r:id="rId14"/>
    <p:sldId id="268" r:id="rId15"/>
    <p:sldId id="265"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14" autoAdjust="0"/>
    <p:restoredTop sz="94660"/>
  </p:normalViewPr>
  <p:slideViewPr>
    <p:cSldViewPr>
      <p:cViewPr varScale="1">
        <p:scale>
          <a:sx n="69" d="100"/>
          <a:sy n="69" d="100"/>
        </p:scale>
        <p:origin x="-64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CC689A8-FBDE-4A32-863C-6C9E3E712D08}" type="datetimeFigureOut">
              <a:rPr lang="en-US" smtClean="0"/>
              <a:pPr/>
              <a:t>11/13/2014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D3E2B00-1F25-4320-A6F8-6B2C5EB0FB3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C689A8-FBDE-4A32-863C-6C9E3E712D08}" type="datetimeFigureOut">
              <a:rPr lang="en-US" smtClean="0"/>
              <a:pPr/>
              <a:t>11/13/2014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E2B00-1F25-4320-A6F8-6B2C5EB0FB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C689A8-FBDE-4A32-863C-6C9E3E712D08}" type="datetimeFigureOut">
              <a:rPr lang="en-US" smtClean="0"/>
              <a:pPr/>
              <a:t>11/13/2014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E2B00-1F25-4320-A6F8-6B2C5EB0FB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C689A8-FBDE-4A32-863C-6C9E3E712D08}" type="datetimeFigureOut">
              <a:rPr lang="en-US" smtClean="0"/>
              <a:pPr/>
              <a:t>11/13/2014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E2B00-1F25-4320-A6F8-6B2C5EB0FB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CC689A8-FBDE-4A32-863C-6C9E3E712D08}" type="datetimeFigureOut">
              <a:rPr lang="en-US" smtClean="0"/>
              <a:pPr/>
              <a:t>11/13/2014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E2B00-1F25-4320-A6F8-6B2C5EB0FB3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CC689A8-FBDE-4A32-863C-6C9E3E712D08}" type="datetimeFigureOut">
              <a:rPr lang="en-US" smtClean="0"/>
              <a:pPr/>
              <a:t>11/13/2014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3E2B00-1F25-4320-A6F8-6B2C5EB0FB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C689A8-FBDE-4A32-863C-6C9E3E712D08}" type="datetimeFigureOut">
              <a:rPr lang="en-US" smtClean="0"/>
              <a:pPr/>
              <a:t>11/13/2014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3E2B00-1F25-4320-A6F8-6B2C5EB0FB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CC689A8-FBDE-4A32-863C-6C9E3E712D08}" type="datetimeFigureOut">
              <a:rPr lang="en-US" smtClean="0"/>
              <a:pPr/>
              <a:t>11/13/2014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3E2B00-1F25-4320-A6F8-6B2C5EB0FB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C689A8-FBDE-4A32-863C-6C9E3E712D08}" type="datetimeFigureOut">
              <a:rPr lang="en-US" smtClean="0"/>
              <a:pPr/>
              <a:t>11/13/2014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3E2B00-1F25-4320-A6F8-6B2C5EB0FB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CC689A8-FBDE-4A32-863C-6C9E3E712D08}" type="datetimeFigureOut">
              <a:rPr lang="en-US" smtClean="0"/>
              <a:pPr/>
              <a:t>11/13/2014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3E2B00-1F25-4320-A6F8-6B2C5EB0FB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CC689A8-FBDE-4A32-863C-6C9E3E712D08}" type="datetimeFigureOut">
              <a:rPr lang="en-US" smtClean="0"/>
              <a:pPr/>
              <a:t>11/13/2014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D3E2B00-1F25-4320-A6F8-6B2C5EB0FB3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CC689A8-FBDE-4A32-863C-6C9E3E712D08}" type="datetimeFigureOut">
              <a:rPr lang="en-US" smtClean="0"/>
              <a:pPr/>
              <a:t>11/13/2014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D3E2B00-1F25-4320-A6F8-6B2C5EB0FB3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Calendar Reminder 1.0</a:t>
            </a:r>
            <a:endParaRPr lang="en-US" dirty="0"/>
          </a:p>
        </p:txBody>
      </p:sp>
      <p:sp>
        <p:nvSpPr>
          <p:cNvPr id="3" name="Subtitle 2"/>
          <p:cNvSpPr>
            <a:spLocks noGrp="1"/>
          </p:cNvSpPr>
          <p:nvPr>
            <p:ph type="subTitle" idx="1"/>
          </p:nvPr>
        </p:nvSpPr>
        <p:spPr/>
        <p:txBody>
          <a:bodyPr/>
          <a:lstStyle/>
          <a:p>
            <a:r>
              <a:rPr lang="en-US" dirty="0" smtClean="0"/>
              <a:t>Mini App to Remind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a:t>
            </a:r>
            <a:endParaRPr lang="en-US" dirty="0"/>
          </a:p>
        </p:txBody>
      </p:sp>
      <p:sp>
        <p:nvSpPr>
          <p:cNvPr id="3" name="Content Placeholder 2"/>
          <p:cNvSpPr>
            <a:spLocks noGrp="1"/>
          </p:cNvSpPr>
          <p:nvPr>
            <p:ph idx="1"/>
          </p:nvPr>
        </p:nvSpPr>
        <p:spPr>
          <a:xfrm>
            <a:off x="457200" y="1935480"/>
            <a:ext cx="4038600" cy="4389120"/>
          </a:xfrm>
        </p:spPr>
        <p:txBody>
          <a:bodyPr/>
          <a:lstStyle/>
          <a:p>
            <a:r>
              <a:rPr lang="en-US" sz="2000" dirty="0" smtClean="0"/>
              <a:t>You can also use the calendar of the app to review all your task:</a:t>
            </a:r>
          </a:p>
          <a:p>
            <a:r>
              <a:rPr lang="en-US" sz="2000" dirty="0" smtClean="0"/>
              <a:t>Step 1: choose t he date at the group “Choose date” of the app window.</a:t>
            </a:r>
          </a:p>
          <a:p>
            <a:r>
              <a:rPr lang="en-US" sz="2000" dirty="0" smtClean="0"/>
              <a:t>Step 2: choose the time at the box of the Calendar.</a:t>
            </a:r>
          </a:p>
          <a:p>
            <a:r>
              <a:rPr lang="en-US" sz="2000" dirty="0" smtClean="0"/>
              <a:t>Step 3: View your tasks at group “Add task”;</a:t>
            </a:r>
          </a:p>
          <a:p>
            <a:r>
              <a:rPr lang="en-US" sz="2000" dirty="0" smtClean="0"/>
              <a:t>If you want to delete a task, click “Remove” when you view </a:t>
            </a:r>
            <a:r>
              <a:rPr lang="en-US" sz="2000" smtClean="0"/>
              <a:t>a task.</a:t>
            </a:r>
            <a:endParaRPr lang="en-US" sz="2000" dirty="0" smtClean="0"/>
          </a:p>
          <a:p>
            <a:endParaRPr lang="en-US" dirty="0"/>
          </a:p>
        </p:txBody>
      </p:sp>
      <p:pic>
        <p:nvPicPr>
          <p:cNvPr id="3074" name="Picture 2"/>
          <p:cNvPicPr>
            <a:picLocks noChangeAspect="1" noChangeArrowheads="1"/>
          </p:cNvPicPr>
          <p:nvPr/>
        </p:nvPicPr>
        <p:blipFill>
          <a:blip r:embed="rId2" cstate="print"/>
          <a:srcRect l="30454" t="9375" r="32064" b="25000"/>
          <a:stretch>
            <a:fillRect/>
          </a:stretch>
        </p:blipFill>
        <p:spPr bwMode="auto">
          <a:xfrm>
            <a:off x="4724400" y="1600200"/>
            <a:ext cx="4025295"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a:t>
            </a:r>
            <a:endParaRPr lang="en-US" dirty="0"/>
          </a:p>
        </p:txBody>
      </p:sp>
      <p:sp>
        <p:nvSpPr>
          <p:cNvPr id="3" name="Content Placeholder 2"/>
          <p:cNvSpPr>
            <a:spLocks noGrp="1"/>
          </p:cNvSpPr>
          <p:nvPr>
            <p:ph idx="1"/>
          </p:nvPr>
        </p:nvSpPr>
        <p:spPr/>
        <p:txBody>
          <a:bodyPr>
            <a:normAutofit/>
          </a:bodyPr>
          <a:lstStyle/>
          <a:p>
            <a:r>
              <a:rPr lang="en-US" sz="2400" dirty="0" smtClean="0"/>
              <a:t>When a task’s time’s coming, the app will show this message 5 times:</a:t>
            </a:r>
            <a:endParaRPr lang="en-US" sz="2400" dirty="0" smtClean="0"/>
          </a:p>
        </p:txBody>
      </p:sp>
      <p:pic>
        <p:nvPicPr>
          <p:cNvPr id="4098" name="Picture 2"/>
          <p:cNvPicPr>
            <a:picLocks noChangeAspect="1" noChangeArrowheads="1"/>
          </p:cNvPicPr>
          <p:nvPr/>
        </p:nvPicPr>
        <p:blipFill>
          <a:blip r:embed="rId2" cstate="print"/>
          <a:srcRect l="39239" t="38542" r="39092" b="31250"/>
          <a:stretch>
            <a:fillRect/>
          </a:stretch>
        </p:blipFill>
        <p:spPr bwMode="auto">
          <a:xfrm>
            <a:off x="1295400" y="3048000"/>
            <a:ext cx="5791200" cy="29264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a:t>
            </a:r>
            <a:endParaRPr lang="en-US" dirty="0"/>
          </a:p>
        </p:txBody>
      </p:sp>
      <p:sp>
        <p:nvSpPr>
          <p:cNvPr id="3" name="Content Placeholder 2"/>
          <p:cNvSpPr>
            <a:spLocks noGrp="1"/>
          </p:cNvSpPr>
          <p:nvPr>
            <p:ph idx="1"/>
          </p:nvPr>
        </p:nvSpPr>
        <p:spPr/>
        <p:txBody>
          <a:bodyPr>
            <a:normAutofit/>
          </a:bodyPr>
          <a:lstStyle/>
          <a:p>
            <a:r>
              <a:rPr lang="en-US" sz="2400" dirty="0" smtClean="0"/>
              <a:t>You must open the app window, and find the task you have set at this time and click “I have do it!” to stop this message. If you don’t do that, the app will show the message to you every  5-min.</a:t>
            </a:r>
            <a:endParaRPr lang="en-US" sz="2400" dirty="0" smtClean="0"/>
          </a:p>
        </p:txBody>
      </p:sp>
      <p:pic>
        <p:nvPicPr>
          <p:cNvPr id="6" name="Picture 2"/>
          <p:cNvPicPr>
            <a:picLocks noChangeAspect="1" noChangeArrowheads="1"/>
          </p:cNvPicPr>
          <p:nvPr/>
        </p:nvPicPr>
        <p:blipFill>
          <a:blip r:embed="rId2" cstate="print"/>
          <a:srcRect l="31456" t="44448" r="30480" b="12152"/>
          <a:stretch>
            <a:fillRect/>
          </a:stretch>
        </p:blipFill>
        <p:spPr bwMode="auto">
          <a:xfrm>
            <a:off x="1676400" y="3581400"/>
            <a:ext cx="4800600" cy="2772508"/>
          </a:xfrm>
          <a:prstGeom prst="rect">
            <a:avLst/>
          </a:prstGeom>
          <a:noFill/>
          <a:ln w="9525">
            <a:noFill/>
            <a:miter lim="800000"/>
            <a:headEnd/>
            <a:tailEnd/>
          </a:ln>
        </p:spPr>
      </p:pic>
      <p:sp>
        <p:nvSpPr>
          <p:cNvPr id="7" name="Rectangle 6"/>
          <p:cNvSpPr/>
          <p:nvPr/>
        </p:nvSpPr>
        <p:spPr>
          <a:xfrm>
            <a:off x="3581400" y="5181600"/>
            <a:ext cx="1752600" cy="381000"/>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a:t>
            </a:r>
            <a:endParaRPr lang="en-US" dirty="0"/>
          </a:p>
        </p:txBody>
      </p:sp>
      <p:sp>
        <p:nvSpPr>
          <p:cNvPr id="3" name="Content Placeholder 2"/>
          <p:cNvSpPr>
            <a:spLocks noGrp="1"/>
          </p:cNvSpPr>
          <p:nvPr>
            <p:ph idx="1"/>
          </p:nvPr>
        </p:nvSpPr>
        <p:spPr/>
        <p:txBody>
          <a:bodyPr/>
          <a:lstStyle/>
          <a:p>
            <a:r>
              <a:rPr lang="en-US" dirty="0" smtClean="0"/>
              <a:t>If you want the app will run at your Windows startup, you can check the line “I allow this program to run with Windows” at the bottom of the app window.</a:t>
            </a:r>
            <a:endParaRPr lang="en-US" dirty="0"/>
          </a:p>
        </p:txBody>
      </p:sp>
      <p:pic>
        <p:nvPicPr>
          <p:cNvPr id="4" name="Picture 2"/>
          <p:cNvPicPr>
            <a:picLocks noChangeAspect="1" noChangeArrowheads="1"/>
          </p:cNvPicPr>
          <p:nvPr/>
        </p:nvPicPr>
        <p:blipFill>
          <a:blip r:embed="rId2" cstate="print"/>
          <a:srcRect l="30454" t="71362" r="32125" b="13542"/>
          <a:stretch>
            <a:fillRect/>
          </a:stretch>
        </p:blipFill>
        <p:spPr bwMode="auto">
          <a:xfrm>
            <a:off x="457200" y="3505200"/>
            <a:ext cx="8399318" cy="1905000"/>
          </a:xfrm>
          <a:prstGeom prst="rect">
            <a:avLst/>
          </a:prstGeom>
          <a:noFill/>
          <a:ln w="9525">
            <a:noFill/>
            <a:miter lim="800000"/>
            <a:headEnd/>
            <a:tailEnd/>
          </a:ln>
        </p:spPr>
      </p:pic>
      <p:sp>
        <p:nvSpPr>
          <p:cNvPr id="5" name="Rectangle 4"/>
          <p:cNvSpPr/>
          <p:nvPr/>
        </p:nvSpPr>
        <p:spPr>
          <a:xfrm>
            <a:off x="762000" y="4191000"/>
            <a:ext cx="5562600" cy="533400"/>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a:t>
            </a:r>
            <a:endParaRPr lang="en-US" dirty="0"/>
          </a:p>
        </p:txBody>
      </p:sp>
      <p:sp>
        <p:nvSpPr>
          <p:cNvPr id="3" name="Content Placeholder 2"/>
          <p:cNvSpPr>
            <a:spLocks noGrp="1"/>
          </p:cNvSpPr>
          <p:nvPr>
            <p:ph idx="1"/>
          </p:nvPr>
        </p:nvSpPr>
        <p:spPr/>
        <p:txBody>
          <a:bodyPr/>
          <a:lstStyle/>
          <a:p>
            <a:r>
              <a:rPr lang="en-US" dirty="0" smtClean="0"/>
              <a:t>To clean all your data, click the button “Clean All Data” near the button “Exit program”.</a:t>
            </a:r>
            <a:endParaRPr lang="en-US" dirty="0"/>
          </a:p>
        </p:txBody>
      </p:sp>
      <p:pic>
        <p:nvPicPr>
          <p:cNvPr id="4" name="Picture 2"/>
          <p:cNvPicPr>
            <a:picLocks noChangeAspect="1" noChangeArrowheads="1"/>
          </p:cNvPicPr>
          <p:nvPr/>
        </p:nvPicPr>
        <p:blipFill>
          <a:blip r:embed="rId2" cstate="print"/>
          <a:srcRect l="30454" t="71362" r="32125" b="13542"/>
          <a:stretch>
            <a:fillRect/>
          </a:stretch>
        </p:blipFill>
        <p:spPr bwMode="auto">
          <a:xfrm>
            <a:off x="457200" y="3505200"/>
            <a:ext cx="8399318" cy="1905000"/>
          </a:xfrm>
          <a:prstGeom prst="rect">
            <a:avLst/>
          </a:prstGeom>
          <a:noFill/>
          <a:ln w="9525">
            <a:noFill/>
            <a:miter lim="800000"/>
            <a:headEnd/>
            <a:tailEnd/>
          </a:ln>
        </p:spPr>
      </p:pic>
      <p:sp>
        <p:nvSpPr>
          <p:cNvPr id="5" name="Rectangle 4"/>
          <p:cNvSpPr/>
          <p:nvPr/>
        </p:nvSpPr>
        <p:spPr>
          <a:xfrm>
            <a:off x="2209800" y="4724400"/>
            <a:ext cx="3200400" cy="685800"/>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to get update</a:t>
            </a:r>
            <a:endParaRPr lang="en-US" dirty="0"/>
          </a:p>
        </p:txBody>
      </p:sp>
      <p:sp>
        <p:nvSpPr>
          <p:cNvPr id="3" name="Content Placeholder 2"/>
          <p:cNvSpPr>
            <a:spLocks noGrp="1"/>
          </p:cNvSpPr>
          <p:nvPr>
            <p:ph idx="1"/>
          </p:nvPr>
        </p:nvSpPr>
        <p:spPr/>
        <p:txBody>
          <a:bodyPr/>
          <a:lstStyle/>
          <a:p>
            <a:r>
              <a:rPr lang="en-US" dirty="0" smtClean="0"/>
              <a:t>Because it is just a demo version, it may get many </a:t>
            </a:r>
            <a:r>
              <a:rPr lang="en-US" dirty="0" smtClean="0"/>
              <a:t>bugs.</a:t>
            </a:r>
            <a:endParaRPr lang="en-US" dirty="0" smtClean="0"/>
          </a:p>
          <a:p>
            <a:r>
              <a:rPr lang="en-US" dirty="0" smtClean="0"/>
              <a:t>The </a:t>
            </a:r>
            <a:r>
              <a:rPr lang="en-US" dirty="0" smtClean="0"/>
              <a:t>latest </a:t>
            </a:r>
            <a:r>
              <a:rPr lang="en-US" dirty="0" smtClean="0"/>
              <a:t>version will be </a:t>
            </a:r>
            <a:r>
              <a:rPr lang="en-US" dirty="0" smtClean="0"/>
              <a:t>updated </a:t>
            </a:r>
            <a:r>
              <a:rPr lang="en-US" dirty="0" smtClean="0"/>
              <a:t>on my blog:</a:t>
            </a:r>
          </a:p>
          <a:p>
            <a:pPr lvl="1">
              <a:buNone/>
            </a:pPr>
            <a:r>
              <a:rPr lang="en-US" dirty="0" smtClean="0"/>
              <a:t>http://nvconghau.wordpress.com/</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for your watching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Tutorial</a:t>
            </a:r>
          </a:p>
          <a:p>
            <a:r>
              <a:rPr lang="en-US" dirty="0" smtClean="0"/>
              <a:t>Where to get update</a:t>
            </a:r>
            <a:endParaRPr lang="en-US" dirty="0"/>
          </a:p>
        </p:txBody>
      </p:sp>
      <p:pic>
        <p:nvPicPr>
          <p:cNvPr id="4" name="Picture 2"/>
          <p:cNvPicPr>
            <a:picLocks noChangeAspect="1" noChangeArrowheads="1"/>
          </p:cNvPicPr>
          <p:nvPr/>
        </p:nvPicPr>
        <p:blipFill>
          <a:blip r:embed="rId2" cstate="print"/>
          <a:srcRect l="30454" t="9375" r="30893" b="13542"/>
          <a:stretch>
            <a:fillRect/>
          </a:stretch>
        </p:blipFill>
        <p:spPr bwMode="auto">
          <a:xfrm>
            <a:off x="4114800" y="1066800"/>
            <a:ext cx="4648200" cy="521161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This is a mini app to remind you when you work long time with your computer.</a:t>
            </a:r>
          </a:p>
          <a:p>
            <a:r>
              <a:rPr lang="en-US" dirty="0" smtClean="0"/>
              <a:t>System requirement:</a:t>
            </a:r>
          </a:p>
          <a:p>
            <a:pPr lvl="1">
              <a:buFont typeface="Wingdings" pitchFamily="2" charset="2"/>
              <a:buChar char="q"/>
            </a:pPr>
            <a:r>
              <a:rPr lang="en-US" dirty="0" smtClean="0"/>
              <a:t>  Windows 7/8/8.1</a:t>
            </a:r>
          </a:p>
          <a:p>
            <a:pPr lvl="1">
              <a:buFont typeface="Wingdings" pitchFamily="2" charset="2"/>
              <a:buChar char="q"/>
            </a:pPr>
            <a:r>
              <a:rPr lang="en-US" dirty="0" smtClean="0"/>
              <a:t>  </a:t>
            </a:r>
            <a:r>
              <a:rPr lang="en-US" dirty="0" err="1" smtClean="0"/>
              <a:t>.Net</a:t>
            </a:r>
            <a:r>
              <a:rPr lang="en-US" dirty="0" smtClean="0"/>
              <a:t> </a:t>
            </a:r>
            <a:r>
              <a:rPr lang="en-US" dirty="0" err="1" smtClean="0"/>
              <a:t>Framwork</a:t>
            </a:r>
            <a:r>
              <a:rPr lang="en-US" dirty="0" smtClean="0"/>
              <a:t> </a:t>
            </a:r>
            <a:r>
              <a:rPr lang="en-US" dirty="0" smtClean="0"/>
              <a:t>3.5</a:t>
            </a:r>
          </a:p>
          <a:p>
            <a:pPr lvl="3">
              <a:buNone/>
            </a:pPr>
            <a:r>
              <a:rPr lang="en-US" dirty="0" smtClean="0"/>
              <a:t>Or latest version</a:t>
            </a:r>
            <a:endParaRPr lang="en-US" dirty="0"/>
          </a:p>
        </p:txBody>
      </p:sp>
      <p:pic>
        <p:nvPicPr>
          <p:cNvPr id="4" name="Picture 2"/>
          <p:cNvPicPr>
            <a:picLocks noChangeAspect="1" noChangeArrowheads="1"/>
          </p:cNvPicPr>
          <p:nvPr/>
        </p:nvPicPr>
        <p:blipFill>
          <a:blip r:embed="rId2" cstate="print"/>
          <a:srcRect l="9370" t="16667" r="52562" b="48090"/>
          <a:stretch>
            <a:fillRect/>
          </a:stretch>
        </p:blipFill>
        <p:spPr bwMode="auto">
          <a:xfrm>
            <a:off x="3962400" y="3505200"/>
            <a:ext cx="4831005" cy="2514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checkerboard(across)">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a:t>
            </a:r>
            <a:endParaRPr lang="en-US" dirty="0"/>
          </a:p>
        </p:txBody>
      </p:sp>
      <p:sp>
        <p:nvSpPr>
          <p:cNvPr id="3" name="Content Placeholder 2"/>
          <p:cNvSpPr>
            <a:spLocks noGrp="1"/>
          </p:cNvSpPr>
          <p:nvPr>
            <p:ph idx="1"/>
          </p:nvPr>
        </p:nvSpPr>
        <p:spPr/>
        <p:txBody>
          <a:bodyPr/>
          <a:lstStyle/>
          <a:p>
            <a:r>
              <a:rPr lang="en-US" dirty="0" smtClean="0"/>
              <a:t>Step 1: Run the app “</a:t>
            </a:r>
            <a:r>
              <a:rPr lang="en-US" dirty="0" smtClean="0"/>
              <a:t>Calendar Reminder.exe</a:t>
            </a:r>
            <a:r>
              <a:rPr lang="en-US" dirty="0" smtClean="0"/>
              <a:t>”</a:t>
            </a:r>
          </a:p>
          <a:p>
            <a:r>
              <a:rPr lang="en-US" dirty="0" smtClean="0"/>
              <a:t>Step 2: Choose the date with the calendar at the left of the  app’s windows</a:t>
            </a:r>
            <a:endParaRPr lang="en-US" dirty="0"/>
          </a:p>
        </p:txBody>
      </p:sp>
      <p:pic>
        <p:nvPicPr>
          <p:cNvPr id="5" name="Picture 2"/>
          <p:cNvPicPr>
            <a:picLocks noChangeAspect="1" noChangeArrowheads="1"/>
          </p:cNvPicPr>
          <p:nvPr/>
        </p:nvPicPr>
        <p:blipFill>
          <a:blip r:embed="rId2" cstate="print"/>
          <a:srcRect l="9370" t="16667" r="52562" b="51599"/>
          <a:stretch>
            <a:fillRect/>
          </a:stretch>
        </p:blipFill>
        <p:spPr bwMode="auto">
          <a:xfrm>
            <a:off x="914400" y="3329354"/>
            <a:ext cx="6553200" cy="3071446"/>
          </a:xfrm>
          <a:prstGeom prst="rect">
            <a:avLst/>
          </a:prstGeom>
          <a:noFill/>
          <a:ln w="9525">
            <a:noFill/>
            <a:miter lim="800000"/>
            <a:headEnd/>
            <a:tailEnd/>
          </a:ln>
        </p:spPr>
      </p:pic>
      <p:sp>
        <p:nvSpPr>
          <p:cNvPr id="6" name="Rectangle 5"/>
          <p:cNvSpPr/>
          <p:nvPr/>
        </p:nvSpPr>
        <p:spPr>
          <a:xfrm>
            <a:off x="1295400" y="4114800"/>
            <a:ext cx="3124200" cy="2362200"/>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a:t>
            </a:r>
            <a:endParaRPr lang="en-US" dirty="0"/>
          </a:p>
        </p:txBody>
      </p:sp>
      <p:sp>
        <p:nvSpPr>
          <p:cNvPr id="3" name="Content Placeholder 2"/>
          <p:cNvSpPr>
            <a:spLocks noGrp="1"/>
          </p:cNvSpPr>
          <p:nvPr>
            <p:ph idx="1"/>
          </p:nvPr>
        </p:nvSpPr>
        <p:spPr/>
        <p:txBody>
          <a:bodyPr/>
          <a:lstStyle/>
          <a:p>
            <a:r>
              <a:rPr lang="en-US" dirty="0" smtClean="0"/>
              <a:t>Step 3: choose the hour and min to remind yourself, then click “Add”</a:t>
            </a:r>
          </a:p>
        </p:txBody>
      </p:sp>
      <p:pic>
        <p:nvPicPr>
          <p:cNvPr id="5" name="Picture 2"/>
          <p:cNvPicPr>
            <a:picLocks noChangeAspect="1" noChangeArrowheads="1"/>
          </p:cNvPicPr>
          <p:nvPr/>
        </p:nvPicPr>
        <p:blipFill>
          <a:blip r:embed="rId2" cstate="print"/>
          <a:srcRect l="9370" t="16667" r="52562" b="51599"/>
          <a:stretch>
            <a:fillRect/>
          </a:stretch>
        </p:blipFill>
        <p:spPr bwMode="auto">
          <a:xfrm>
            <a:off x="685800" y="2743200"/>
            <a:ext cx="6553200" cy="3071446"/>
          </a:xfrm>
          <a:prstGeom prst="rect">
            <a:avLst/>
          </a:prstGeom>
          <a:noFill/>
          <a:ln w="9525">
            <a:noFill/>
            <a:miter lim="800000"/>
            <a:headEnd/>
            <a:tailEnd/>
          </a:ln>
        </p:spPr>
      </p:pic>
      <p:sp>
        <p:nvSpPr>
          <p:cNvPr id="6" name="Rectangle 5"/>
          <p:cNvSpPr/>
          <p:nvPr/>
        </p:nvSpPr>
        <p:spPr>
          <a:xfrm>
            <a:off x="4191000" y="3352800"/>
            <a:ext cx="2743200" cy="762000"/>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a:t>
            </a:r>
            <a:endParaRPr lang="en-US" dirty="0"/>
          </a:p>
        </p:txBody>
      </p:sp>
      <p:sp>
        <p:nvSpPr>
          <p:cNvPr id="3" name="Content Placeholder 2"/>
          <p:cNvSpPr>
            <a:spLocks noGrp="1"/>
          </p:cNvSpPr>
          <p:nvPr>
            <p:ph idx="1"/>
          </p:nvPr>
        </p:nvSpPr>
        <p:spPr/>
        <p:txBody>
          <a:bodyPr/>
          <a:lstStyle/>
          <a:p>
            <a:r>
              <a:rPr lang="en-US" dirty="0" smtClean="0"/>
              <a:t>Step 4: If your date time is valid, you can see the new time in the box below:</a:t>
            </a:r>
          </a:p>
        </p:txBody>
      </p:sp>
      <p:pic>
        <p:nvPicPr>
          <p:cNvPr id="3074" name="Picture 2"/>
          <p:cNvPicPr>
            <a:picLocks noChangeAspect="1" noChangeArrowheads="1"/>
          </p:cNvPicPr>
          <p:nvPr/>
        </p:nvPicPr>
        <p:blipFill>
          <a:blip r:embed="rId2" cstate="print"/>
          <a:srcRect l="2928" t="3125" r="60761" b="60417"/>
          <a:stretch>
            <a:fillRect/>
          </a:stretch>
        </p:blipFill>
        <p:spPr bwMode="auto">
          <a:xfrm>
            <a:off x="685800" y="2971799"/>
            <a:ext cx="6248400" cy="3527323"/>
          </a:xfrm>
          <a:prstGeom prst="rect">
            <a:avLst/>
          </a:prstGeom>
          <a:noFill/>
          <a:ln w="9525">
            <a:noFill/>
            <a:miter lim="800000"/>
            <a:headEnd/>
            <a:tailEnd/>
          </a:ln>
        </p:spPr>
      </p:pic>
      <p:sp>
        <p:nvSpPr>
          <p:cNvPr id="7" name="Rectangle 6"/>
          <p:cNvSpPr/>
          <p:nvPr/>
        </p:nvSpPr>
        <p:spPr>
          <a:xfrm>
            <a:off x="4038600" y="4343400"/>
            <a:ext cx="2743200" cy="1905000"/>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a:t>
            </a:r>
            <a:endParaRPr lang="en-US" dirty="0"/>
          </a:p>
        </p:txBody>
      </p:sp>
      <p:sp>
        <p:nvSpPr>
          <p:cNvPr id="3" name="Content Placeholder 2"/>
          <p:cNvSpPr>
            <a:spLocks noGrp="1"/>
          </p:cNvSpPr>
          <p:nvPr>
            <p:ph idx="1"/>
          </p:nvPr>
        </p:nvSpPr>
        <p:spPr/>
        <p:txBody>
          <a:bodyPr/>
          <a:lstStyle/>
          <a:p>
            <a:r>
              <a:rPr lang="en-US" dirty="0" smtClean="0"/>
              <a:t>Step 5: Click to the time you have just added, at the </a:t>
            </a:r>
            <a:r>
              <a:rPr lang="en-US" dirty="0" smtClean="0"/>
              <a:t>group “Add task” of </a:t>
            </a:r>
            <a:r>
              <a:rPr lang="en-US" dirty="0" smtClean="0"/>
              <a:t>the Windows, give information to the app:</a:t>
            </a:r>
          </a:p>
        </p:txBody>
      </p:sp>
      <p:pic>
        <p:nvPicPr>
          <p:cNvPr id="4098" name="Picture 2"/>
          <p:cNvPicPr>
            <a:picLocks noChangeAspect="1" noChangeArrowheads="1"/>
          </p:cNvPicPr>
          <p:nvPr/>
        </p:nvPicPr>
        <p:blipFill>
          <a:blip r:embed="rId2" cstate="print"/>
          <a:srcRect l="1757" t="26042" r="59590" b="25000"/>
          <a:stretch>
            <a:fillRect/>
          </a:stretch>
        </p:blipFill>
        <p:spPr bwMode="auto">
          <a:xfrm>
            <a:off x="2286000" y="2819400"/>
            <a:ext cx="5029200" cy="3581400"/>
          </a:xfrm>
          <a:prstGeom prst="rect">
            <a:avLst/>
          </a:prstGeom>
          <a:noFill/>
          <a:ln w="9525">
            <a:noFill/>
            <a:miter lim="800000"/>
            <a:headEnd/>
            <a:tailEnd/>
          </a:ln>
        </p:spPr>
      </p:pic>
      <p:sp>
        <p:nvSpPr>
          <p:cNvPr id="8" name="Rectangle 7"/>
          <p:cNvSpPr/>
          <p:nvPr/>
        </p:nvSpPr>
        <p:spPr>
          <a:xfrm>
            <a:off x="2514600" y="3657600"/>
            <a:ext cx="4572000" cy="2286000"/>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a:t>
            </a:r>
            <a:endParaRPr lang="en-US" dirty="0"/>
          </a:p>
        </p:txBody>
      </p:sp>
      <p:sp>
        <p:nvSpPr>
          <p:cNvPr id="3" name="Content Placeholder 2"/>
          <p:cNvSpPr>
            <a:spLocks noGrp="1"/>
          </p:cNvSpPr>
          <p:nvPr>
            <p:ph idx="1"/>
          </p:nvPr>
        </p:nvSpPr>
        <p:spPr/>
        <p:txBody>
          <a:bodyPr/>
          <a:lstStyle/>
          <a:p>
            <a:r>
              <a:rPr lang="en-US" dirty="0" smtClean="0"/>
              <a:t>Step 5: Then click Complete</a:t>
            </a:r>
          </a:p>
        </p:txBody>
      </p:sp>
      <p:pic>
        <p:nvPicPr>
          <p:cNvPr id="5122" name="Picture 2"/>
          <p:cNvPicPr>
            <a:picLocks noChangeAspect="1" noChangeArrowheads="1"/>
          </p:cNvPicPr>
          <p:nvPr/>
        </p:nvPicPr>
        <p:blipFill>
          <a:blip r:embed="rId2" cstate="print"/>
          <a:srcRect l="3514" t="25000" r="59590" b="25000"/>
          <a:stretch>
            <a:fillRect/>
          </a:stretch>
        </p:blipFill>
        <p:spPr bwMode="auto">
          <a:xfrm>
            <a:off x="1143000" y="2590800"/>
            <a:ext cx="48006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a:t>
            </a:r>
            <a:endParaRPr lang="en-US" dirty="0"/>
          </a:p>
        </p:txBody>
      </p:sp>
      <p:sp>
        <p:nvSpPr>
          <p:cNvPr id="3" name="Content Placeholder 2"/>
          <p:cNvSpPr>
            <a:spLocks noGrp="1"/>
          </p:cNvSpPr>
          <p:nvPr>
            <p:ph idx="1"/>
          </p:nvPr>
        </p:nvSpPr>
        <p:spPr/>
        <p:txBody>
          <a:bodyPr>
            <a:normAutofit/>
          </a:bodyPr>
          <a:lstStyle/>
          <a:p>
            <a:r>
              <a:rPr lang="en-US" sz="2400" dirty="0" smtClean="0"/>
              <a:t>You </a:t>
            </a:r>
            <a:r>
              <a:rPr lang="en-US" sz="2400" dirty="0" smtClean="0"/>
              <a:t>can wait to the app remind you to do you task. Or you can click the button “</a:t>
            </a:r>
            <a:r>
              <a:rPr lang="en-US" sz="2400" dirty="0" smtClean="0"/>
              <a:t>Hide </a:t>
            </a:r>
            <a:r>
              <a:rPr lang="en-US" sz="2400" dirty="0" smtClean="0"/>
              <a:t>Windows” </a:t>
            </a:r>
            <a:r>
              <a:rPr lang="en-US" sz="2400" dirty="0" smtClean="0"/>
              <a:t>(at the </a:t>
            </a:r>
            <a:r>
              <a:rPr lang="en-US" sz="2400" dirty="0" smtClean="0"/>
              <a:t>bottom of the app window) </a:t>
            </a:r>
            <a:r>
              <a:rPr lang="en-US" sz="2400" dirty="0" smtClean="0"/>
              <a:t>to </a:t>
            </a:r>
            <a:r>
              <a:rPr lang="en-US" sz="2400" dirty="0" smtClean="0"/>
              <a:t>hide the app’s Windows.</a:t>
            </a:r>
          </a:p>
          <a:p>
            <a:r>
              <a:rPr lang="en-US" sz="2400" dirty="0" smtClean="0"/>
              <a:t>You can see the app at the Notification Tray.</a:t>
            </a:r>
          </a:p>
          <a:p>
            <a:r>
              <a:rPr lang="en-US" sz="2400" dirty="0" smtClean="0"/>
              <a:t>You can click right to the </a:t>
            </a:r>
            <a:r>
              <a:rPr lang="en-US" sz="2400" dirty="0" smtClean="0"/>
              <a:t>“C” </a:t>
            </a:r>
            <a:r>
              <a:rPr lang="en-US" sz="2400" dirty="0" smtClean="0"/>
              <a:t>icon and choose “Show/Hide” to see the window again.</a:t>
            </a:r>
          </a:p>
        </p:txBody>
      </p:sp>
      <p:pic>
        <p:nvPicPr>
          <p:cNvPr id="2051" name="Picture 3"/>
          <p:cNvPicPr>
            <a:picLocks noChangeAspect="1" noChangeArrowheads="1"/>
          </p:cNvPicPr>
          <p:nvPr/>
        </p:nvPicPr>
        <p:blipFill>
          <a:blip r:embed="rId2" cstate="print"/>
          <a:srcRect l="70278" t="85417"/>
          <a:stretch>
            <a:fillRect/>
          </a:stretch>
        </p:blipFill>
        <p:spPr bwMode="auto">
          <a:xfrm>
            <a:off x="914400" y="4419600"/>
            <a:ext cx="6096000" cy="1681655"/>
          </a:xfrm>
          <a:prstGeom prst="rect">
            <a:avLst/>
          </a:prstGeom>
          <a:noFill/>
          <a:ln w="9525">
            <a:noFill/>
            <a:miter lim="800000"/>
            <a:headEnd/>
            <a:tailEnd/>
          </a:ln>
        </p:spPr>
      </p:pic>
      <p:sp>
        <p:nvSpPr>
          <p:cNvPr id="9" name="Rectangle 8"/>
          <p:cNvSpPr/>
          <p:nvPr/>
        </p:nvSpPr>
        <p:spPr>
          <a:xfrm>
            <a:off x="2209800" y="5562600"/>
            <a:ext cx="609600" cy="685800"/>
          </a:xfrm>
          <a:prstGeom prst="rect">
            <a:avLst/>
          </a:prstGeom>
          <a:noFill/>
          <a:ln w="762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052" name="Picture 4"/>
          <p:cNvPicPr>
            <a:picLocks noChangeAspect="1" noChangeArrowheads="1"/>
          </p:cNvPicPr>
          <p:nvPr/>
        </p:nvPicPr>
        <p:blipFill>
          <a:blip r:embed="rId3" cstate="print"/>
          <a:srcRect l="63836" t="83333"/>
          <a:stretch>
            <a:fillRect/>
          </a:stretch>
        </p:blipFill>
        <p:spPr bwMode="auto">
          <a:xfrm>
            <a:off x="762000" y="4343400"/>
            <a:ext cx="7385447" cy="191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2051"/>
                                        </p:tgtEl>
                                      </p:cBhvr>
                                    </p:animEffect>
                                    <p:set>
                                      <p:cBhvr>
                                        <p:cTn id="7" dur="1" fill="hold">
                                          <p:stCondLst>
                                            <p:cond delay="499"/>
                                          </p:stCondLst>
                                        </p:cTn>
                                        <p:tgtEl>
                                          <p:spTgt spid="2051"/>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052"/>
                                        </p:tgtEl>
                                        <p:attrNameLst>
                                          <p:attrName>style.visibility</p:attrName>
                                        </p:attrNameLst>
                                      </p:cBhvr>
                                      <p:to>
                                        <p:strVal val="visible"/>
                                      </p:to>
                                    </p:set>
                                    <p:animEffect transition="in" filter="blinds(horizontal)">
                                      <p:cBhvr>
                                        <p:cTn id="15"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TotalTime>
  <Words>456</Words>
  <Application>Microsoft Office PowerPoint</Application>
  <PresentationFormat>On-screen Show (4:3)</PresentationFormat>
  <Paragraphs>46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Calendar Reminder 1.0</vt:lpstr>
      <vt:lpstr>Content</vt:lpstr>
      <vt:lpstr>Introduction</vt:lpstr>
      <vt:lpstr>Tutorial</vt:lpstr>
      <vt:lpstr>Tutorial</vt:lpstr>
      <vt:lpstr>Tutorial</vt:lpstr>
      <vt:lpstr>Tutorial</vt:lpstr>
      <vt:lpstr>Tutorial</vt:lpstr>
      <vt:lpstr>Tutorial</vt:lpstr>
      <vt:lpstr>Tutorial</vt:lpstr>
      <vt:lpstr>Tutorial</vt:lpstr>
      <vt:lpstr>Tutorial</vt:lpstr>
      <vt:lpstr>Tutorial</vt:lpstr>
      <vt:lpstr>Tutorial</vt:lpstr>
      <vt:lpstr>Where to get update</vt:lpstr>
      <vt:lpstr>Thank for your watching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Calendar Reminder 1.0</dc:title>
  <dc:creator>Cong Hau Nguyen Viet</dc:creator>
  <cp:lastModifiedBy>Cong Hau Nguyen Viet</cp:lastModifiedBy>
  <cp:revision>43</cp:revision>
  <dcterms:created xsi:type="dcterms:W3CDTF">2014-11-12T16:25:38Z</dcterms:created>
  <dcterms:modified xsi:type="dcterms:W3CDTF">2014-11-13T14:43:37Z</dcterms:modified>
</cp:coreProperties>
</file>