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54309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8b543095fd_0_0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543095f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543095f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3052809e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3052809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543095f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b543095f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3052809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3052809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55b119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55b119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3052809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3052809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55b1190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55b119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55b119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55b119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305280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305280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55b119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55b119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3052809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3052809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3052809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3052809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b55b119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b55b119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irst name lastname email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3052809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3052809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55b1190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55b1190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highlight>
                  <a:srgbClr val="FBFBFB"/>
                </a:highlight>
                <a:latin typeface="Merriweather"/>
                <a:ea typeface="Merriweather"/>
                <a:cs typeface="Merriweather"/>
                <a:sym typeface="Merriweather"/>
              </a:rPr>
              <a:t>Decimal values are converted into binary values which are the sequence of bits and bit wise operators work on these bits.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3052809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3052809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b55b1190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b55b119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b55b1190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b55b1190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3052809e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3052809e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3052809e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3052809e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b55b1190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b55b119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b543095f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b543095f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543095f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b543095f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 was initially used for system development work, particularly the programs that make-up the operating system. C was adopted as a system development language because it produces code that runs nearly as fast as the code written in assembly language. Some examples of the use of C are -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543095f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543095f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543095f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b543095f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543095f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543095f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543095f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543095f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543095f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543095f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and assign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4" showMasterSp="0">
  <p:cSld name="Title Slide 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16666" l="0" r="13051" t="0"/>
          <a:stretch/>
        </p:blipFill>
        <p:spPr>
          <a:xfrm rot="5400000">
            <a:off x="-79309" y="1909718"/>
            <a:ext cx="3312900" cy="31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79192" y="3760507"/>
            <a:ext cx="5313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b="0" i="0" sz="1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 Sans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079192" y="3322934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078010" y="1484320"/>
            <a:ext cx="53151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b="1" i="0" sz="3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1151949" y="238819"/>
            <a:ext cx="7623513" cy="243900"/>
            <a:chOff x="1535523" y="318425"/>
            <a:chExt cx="10161974" cy="325200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000" cy="32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300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doodle.com/c-online-compiler/" TargetMode="External"/><Relationship Id="rId4" Type="http://schemas.openxmlformats.org/officeDocument/2006/relationships/hyperlink" Target="https://ide.geeksforgeeks.org/" TargetMode="External"/><Relationship Id="rId5" Type="http://schemas.openxmlformats.org/officeDocument/2006/relationships/hyperlink" Target="http://ideone.com/" TargetMode="External"/><Relationship Id="rId6" Type="http://schemas.openxmlformats.org/officeDocument/2006/relationships/hyperlink" Target="http://codepad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079192" y="3760507"/>
            <a:ext cx="5313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venir"/>
              <a:buNone/>
            </a:pPr>
            <a:r>
              <a:rPr lang="en"/>
              <a:t>Yashi Upadhyay</a:t>
            </a:r>
            <a:r>
              <a:rPr b="0" i="0" lang="en" sz="1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Presenter </a:t>
            </a:r>
            <a:endParaRPr b="0" i="0" sz="17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1079192" y="3322934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18</a:t>
            </a: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20</a:t>
            </a:r>
            <a:r>
              <a:rPr lang="en"/>
              <a:t>20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078010" y="1484320"/>
            <a:ext cx="53151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nir"/>
              <a:buNone/>
            </a:pPr>
            <a:r>
              <a:rPr lang="en"/>
              <a:t>C language</a:t>
            </a:r>
            <a:endParaRPr b="1" i="0" sz="3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Floating-Point Types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8513"/>
            <a:ext cx="8839198" cy="216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36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Strings are defined as an array of characters.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difference between a character array and a string is the string is terminated with a special character ‘\0’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Multiple ways of initializing a String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1. char myString[] = "GeeksforGeeks";</a:t>
            </a:r>
            <a:endParaRPr sz="1150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2. char str[50] = "GeeksforGeeks";</a:t>
            </a:r>
            <a:endParaRPr sz="1150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3. char str[] = {'G','e','e','k','s','f','o','r','G','e','e','k','s','\0'};</a:t>
            </a:r>
            <a:endParaRPr sz="1150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01600" rtl="0" algn="l">
              <a:lnSpc>
                <a:spcPct val="15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E0E0E0"/>
                </a:highlight>
                <a:latin typeface="Courier New"/>
                <a:ea typeface="Courier New"/>
                <a:cs typeface="Courier New"/>
                <a:sym typeface="Courier New"/>
              </a:rPr>
              <a:t>4. char str[14] = {'G','e','e','k','s','f','o','r','G','e','e','k','s','\0'};</a:t>
            </a:r>
            <a:endParaRPr sz="1150">
              <a:solidFill>
                <a:schemeClr val="dk1"/>
              </a:solidFill>
              <a:highlight>
                <a:srgbClr val="E0E0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void type 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Function returns as void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Function argument as void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Pointers to void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#include&lt;stdio.h&gt;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void printSum(int x, int y){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printf("Example of void: Sum %d \n", (x+y));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"/>
              <a:t>}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returnSum(int x, int y){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return (x+y);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}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int main() {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x = 5, y = 10;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printSum(x, y);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int sum = returnSum(2, 3);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    printf("Example of return type int : Sum %d ",sum );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/>
              <a:t>}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Constants refer to fixed values that the program may not alter during its execution.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Define min max in the algorithm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B0004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PI </a:t>
            </a:r>
            <a:r>
              <a:rPr b="1" lang="en" sz="14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3.1415927</a:t>
            </a:r>
            <a:r>
              <a:rPr b="1" lang="en" sz="1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i="1" lang="en" sz="1400">
                <a:solidFill>
                  <a:srgbClr val="40808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// maximal single float precision</a:t>
            </a:r>
            <a:endParaRPr b="1" sz="14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B0004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1" lang="en" sz="14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2.71</a:t>
            </a:r>
            <a:r>
              <a:rPr b="1" lang="en" sz="1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i="1" lang="en" sz="1400">
                <a:solidFill>
                  <a:srgbClr val="40808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// Euler’s constant</a:t>
            </a:r>
            <a:endParaRPr b="1" sz="14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B0004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email_length </a:t>
            </a:r>
            <a:r>
              <a:rPr b="1" lang="en" sz="14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66666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n" sz="1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Alternative:</a:t>
            </a:r>
            <a:r>
              <a:rPr b="1" lang="en" sz="14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#define preprocessor.</a:t>
            </a:r>
            <a:endParaRPr b="1" sz="1400">
              <a:solidFill>
                <a:srgbClr val="008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Example1: Constant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const int email_length = 80;</a:t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email_length++</a:t>
            </a: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printf("Sum of email_length = %d", </a:t>
            </a: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email_length</a:t>
            </a: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An operator is a symbol that tells the compiler to perform specific mathematical or logical functions.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Arithmetic Operators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Relational Operators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Logical Operators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Bitwise Operators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Assignment Operators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Misc Operators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Homework: </a:t>
            </a:r>
            <a:r>
              <a:rPr b="1" lang="en" sz="1400">
                <a:solidFill>
                  <a:schemeClr val="dk1"/>
                </a:solidFill>
              </a:rPr>
              <a:t>Operator precedence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460000"/>
            <a:ext cx="8520600" cy="4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Arithmetic operator: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775" y="912025"/>
            <a:ext cx="6750348" cy="39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int x=42949672942949;</a:t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int y=251234;</a:t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int z=x+y;</a:t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printf("Sum of x+y = %i", z);</a:t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Homework: How will you fix this prob, (hint: use long int)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460000"/>
            <a:ext cx="8520600" cy="4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Rational</a:t>
            </a:r>
            <a:r>
              <a:rPr lang="en" sz="1600">
                <a:solidFill>
                  <a:schemeClr val="dk1"/>
                </a:solidFill>
              </a:rPr>
              <a:t> operator: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75" y="878175"/>
            <a:ext cx="6220626" cy="41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learn C 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is a Middle-Level Language. In between the Low-level machine understandable assembly languages and High-Level user friendly languages. (Used in writing OS as well as application level programming)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Helps to understand the fundamentals of Computer Theories, such as Computer Networks, Compiler Designing, Computer Architecture, Operating Systems are based on C programming language.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Fewer Libraries as compared to other high level language.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is very fast in terms of execution time. Functionality like Garbage Collection, preventing memory leaks etc. are not present in C.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Embedded Programming. Embedded Programming is also referred to as micro-controller programming, and C is extensively used in it. Microcontrollers and embedded programming is widely used in auto-motives, Robotics, Hardwares etc.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 Rational operator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int m=40,n=20;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if (m == n)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printf("m and n are equal");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printf("m and n are not equal");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00" y="1369289"/>
            <a:ext cx="7457376" cy="28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4: Logical operator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main() {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int a = 5;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int b = 20;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int c 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if ( a &amp;&amp; b ) {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printf("Line 1 - Condition is true\n" );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if ( a || b ) {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  printf("Line 2 - Condition is true\n" );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Homework: </a:t>
            </a:r>
            <a:r>
              <a:rPr b="1" lang="en" sz="1400">
                <a:solidFill>
                  <a:schemeClr val="dk1"/>
                </a:solidFill>
              </a:rPr>
              <a:t>True when both a &amp; b are 0 (</a:t>
            </a: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a &amp;&amp; b, a = 0, b = 3 </a:t>
            </a:r>
            <a:r>
              <a:rPr b="1" lang="en" sz="1400">
                <a:solidFill>
                  <a:schemeClr val="dk1"/>
                </a:solidFill>
              </a:rPr>
              <a:t>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operator</a:t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 rotWithShape="1">
          <a:blip r:embed="rId3">
            <a:alphaModFix/>
          </a:blip>
          <a:srcRect b="18307" l="0" r="0" t="0"/>
          <a:stretch/>
        </p:blipFill>
        <p:spPr>
          <a:xfrm>
            <a:off x="1497500" y="1347500"/>
            <a:ext cx="5834425" cy="30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5: Bitwise 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int a = 12, b = 25;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printf("Output = %d", a&amp;b);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12 = 00001100 (In Binary)</a:t>
            </a:r>
            <a:endParaRPr b="1" sz="9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25 = 00011001 (In Binary)</a:t>
            </a:r>
            <a:endParaRPr b="1" sz="9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Bitwise AND Operation of 12 and 25</a:t>
            </a:r>
            <a:endParaRPr b="1" sz="9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00001100</a:t>
            </a:r>
            <a:endParaRPr b="1" sz="9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| 00011001</a:t>
            </a:r>
            <a:endParaRPr b="1" sz="9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________</a:t>
            </a:r>
            <a:endParaRPr b="1" sz="9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0000</a:t>
            </a:r>
            <a:r>
              <a:rPr b="1" lang="en" sz="9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9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b="1" lang="en" sz="9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 = 8 (In decimal)</a:t>
            </a:r>
            <a:endParaRPr b="1" sz="900">
              <a:solidFill>
                <a:srgbClr val="3C78D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Homework: </a:t>
            </a:r>
            <a:r>
              <a:rPr b="1" lang="en" sz="1400">
                <a:solidFill>
                  <a:schemeClr val="dk1"/>
                </a:solidFill>
              </a:rPr>
              <a:t>XOR on same numbers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900" y="1152475"/>
            <a:ext cx="6067476" cy="36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 Operator</a:t>
            </a:r>
            <a:endParaRPr/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75" y="1446875"/>
            <a:ext cx="8520599" cy="287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</a:t>
            </a:r>
            <a:endParaRPr/>
          </a:p>
        </p:txBody>
      </p:sp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188" y="1124325"/>
            <a:ext cx="620563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Exercise6:</a:t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11700" y="1152475"/>
            <a:ext cx="85206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main(){   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n1 = 5, n2 = 10, max;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max = (n1 &gt; n2) ? n1 : n2;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Print the largest number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printf("Largest number between %d and %d is %d. ",n1, n2, max);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Homework: Put n1 = 20, and n2 = 15 and find the max from the program. 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311700" y="22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C Language Introduction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is a procedural programming language.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Initially developed by Dennis Ritchie in the year 1972.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Mainly developed as a system programming language to write an operating system.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main features of C language include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low-level access to memory,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simple set of keywords (if, else), and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clean style, these features make C language suitable for system programmings like an operating system or compiler development.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C Programming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Operating Systems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Language Compilers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Assemblers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Text Editors: Notepad, intellij, eclipse (by the c programming, for the c programming)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Network Drivers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Modern Programs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Databases etc.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Compilers: Interface between a C program and machine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54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certain online compilers like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Jdoodle:</a:t>
            </a:r>
            <a:r>
              <a:rPr lang="en" sz="1400">
                <a:solidFill>
                  <a:srgbClr val="EC4E2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EC4E2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https://www.jdoodle.com/c-online-compiler/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GeeksforGeeks: </a:t>
            </a:r>
            <a:r>
              <a:rPr lang="en" sz="1400">
                <a:solidFill>
                  <a:srgbClr val="EC4E2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https://ide.geeksforgeeks.org/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Ideone: </a:t>
            </a:r>
            <a:r>
              <a:rPr lang="en" sz="1400">
                <a:solidFill>
                  <a:srgbClr val="EC4E2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http://ideone.com/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Codepad: </a:t>
            </a:r>
            <a:r>
              <a:rPr lang="en" sz="1400">
                <a:solidFill>
                  <a:srgbClr val="EC4E2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http://codepad.org/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can be used to start C without installing a compiler.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C Program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75" y="1263175"/>
            <a:ext cx="6591824" cy="35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program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b="1" sz="14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b="1" lang="en" sz="1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/* my first program in C */</a:t>
            </a:r>
            <a:endParaRPr b="1" sz="14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printf</a:t>
            </a:r>
            <a:r>
              <a:rPr b="1" lang="en" sz="1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0088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 \n"</a:t>
            </a:r>
            <a:r>
              <a:rPr b="1" lang="en" sz="1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4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0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4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chemeClr val="dk1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rgbClr val="6666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Types: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integer types and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floating-point types.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Enumerated types: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They are again arithmetic types and they are used to define variables that can only assign certain discrete integer values throughout the program. (State of employee: Working/Left)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type void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type specifier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indicates that no value is available.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Derived types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Pointer types,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Array types,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Structure types,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Union types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Function types.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marR="254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types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500" y="1153800"/>
            <a:ext cx="6519726" cy="34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