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b543095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8b543095fd_0_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cd35060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cd35060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cd35060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cd35060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CD2828"/>
              </a:solidFill>
              <a:highlight>
                <a:srgbClr val="2222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d35060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d35060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543095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543095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d350604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d350604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543095f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543095f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543095f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543095f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and assign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54309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54309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d35060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d35060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cd350604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cd35060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b543095f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b543095f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cd35060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cd35060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cd350604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cd350604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d35060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cd35060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cd350604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cd350604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d350604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d350604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cd350604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cd350604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55b119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55b119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543095f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543095f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cd3506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cd3506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d35060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cd35060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543095f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543095f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#include&lt;stdio.h&gt;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struct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int x;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int y;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struct point pt1 = {4,3};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struct point pt2 = {10,15};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printf("Point 1 is : %d,%d",pt1.x,pt1.y);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printf("\n");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printf("point 2 is : %d,%d",pt2.x,pt2.y);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d35060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d35060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d350604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cd350604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cd350604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cd350604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4" showMasterSp="0">
  <p:cSld name="Title Slide 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16666" l="0" r="13051" t="0"/>
          <a:stretch/>
        </p:blipFill>
        <p:spPr>
          <a:xfrm rot="5400000">
            <a:off x="-79309" y="1909718"/>
            <a:ext cx="3312900" cy="31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79192" y="3760507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b="0" i="0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erriweather Sans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b="0" i="0" sz="11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marR="0" rtl="0" algn="l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78010" y="1484320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b="1" i="0" sz="3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1151949" y="238819"/>
            <a:ext cx="7623513" cy="243900"/>
            <a:chOff x="1535523" y="318425"/>
            <a:chExt cx="10161974" cy="3252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5523" y="318425"/>
              <a:ext cx="1125000" cy="32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48197" y="427459"/>
              <a:ext cx="4449300" cy="20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doodle.com/iembed/v0/1W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jdoodle.com/iembed/v0/1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jdoodle.com/iembed/v0/1Z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jdoodle.com/iembed/v0/23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jdoodle.com/c-online-compiler/" TargetMode="External"/><Relationship Id="rId4" Type="http://schemas.openxmlformats.org/officeDocument/2006/relationships/hyperlink" Target="https://ide.geeksforgeeks.org/" TargetMode="External"/><Relationship Id="rId5" Type="http://schemas.openxmlformats.org/officeDocument/2006/relationships/hyperlink" Target="http://ideone.com/" TargetMode="External"/><Relationship Id="rId6" Type="http://schemas.openxmlformats.org/officeDocument/2006/relationships/hyperlink" Target="http://codepad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jdoodle.com/iembed/v0/22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jdoodle.com/iembed/v0/2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jdoodle.com/iembed/v0/2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jdoodle.com/iembed/v0/2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doodle.com/iembed/v0/1O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jdoodle.com/iembed/v0/1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doodle.com/iembed/v0/28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jdoodle.com/iembed/v0/1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079192" y="3760507"/>
            <a:ext cx="5313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venir"/>
              <a:buNone/>
            </a:pPr>
            <a:r>
              <a:rPr lang="en"/>
              <a:t>Arun Singh</a:t>
            </a:r>
            <a:r>
              <a:rPr b="0" i="0" lang="en" sz="17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Presenter </a:t>
            </a:r>
            <a:endParaRPr b="0" i="0" sz="17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079192" y="3322934"/>
            <a:ext cx="5313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 01</a:t>
            </a: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20</a:t>
            </a:r>
            <a:r>
              <a:rPr lang="en"/>
              <a:t>20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078010" y="1484320"/>
            <a:ext cx="5315100" cy="18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nir"/>
              <a:buNone/>
            </a:pPr>
            <a:r>
              <a:rPr lang="en"/>
              <a:t>C language - Part 3 Structure and Union</a:t>
            </a:r>
            <a:endParaRPr b="1" i="0" sz="3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218200" y="5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Structure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218200" y="5354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 is collection of different data-types ( variables ) which are grouped together. Whereas, </a:t>
            </a: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 of structures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nothing but collection of structures. This is also called as structure array in C</a:t>
            </a:r>
            <a:br>
              <a:rPr lang="en" sz="14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" sz="1400" u="sng">
                <a:solidFill>
                  <a:schemeClr val="hlink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https://www.jdoodle.com/iembed/v0/1W</a:t>
            </a:r>
            <a:r>
              <a:rPr lang="en" sz="1400">
                <a:solidFill>
                  <a:srgbClr val="444444"/>
                </a:solidFill>
                <a:highlight>
                  <a:srgbClr val="FBFBFB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>
              <a:solidFill>
                <a:srgbClr val="444444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BFBFB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25" y="1560850"/>
            <a:ext cx="4783300" cy="32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788" y="1407163"/>
            <a:ext cx="21050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200" y="3233525"/>
            <a:ext cx="33528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Write a program to store the roll no. (starting from 1), name and age of 5 students and then print the details of the student with roll no. 2.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HINT : 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https://www.jdoodle.com/iembed/v0/1X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STD Input: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Shyam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15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Ramu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16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Malik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16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Rahim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15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Amit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16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Unions are a concept borrowed from  structures and therefore follow the same  syntax as structures.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A union is a special data type available in C that allows to store different data types in the same memory location. 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You can define a union with many members, but only one member can contain a value at any given time. 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Unions provide an efficient way of using the same memory location for multiple-purpose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Union (Syntax)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struct [structure name]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...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union [union name]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...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   member definition;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800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8800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Structure and UNION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1138250"/>
            <a:ext cx="8825701" cy="3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Types(Recap)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Types: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integer types and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floating-point types.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Enumerated types: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They are again arithmetic types and they are used to define variables that can only assign certain discrete integer values throughout the program. (State of employee: Working/Left)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type void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 type specifier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indicates that no value is available.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Derived types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Pointer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Array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Structure types,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Union types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Function types.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marR="254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types(Recap)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00" y="1153800"/>
            <a:ext cx="6519726" cy="34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5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Types(Recap)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8513"/>
            <a:ext cx="8839198" cy="216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47475" y="22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usage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863550"/>
            <a:ext cx="8520600" cy="4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https://www.jdoodle.com/iembed/v0/1Z</a:t>
            </a:r>
            <a:r>
              <a:rPr lang="en"/>
              <a:t> 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63" y="1523425"/>
            <a:ext cx="42195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1488" y="1938513"/>
            <a:ext cx="3571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218675" y="4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Union Members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275925" y="665950"/>
            <a:ext cx="8520600" cy="4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https://www.jdoodle.com/iembed/v0/23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50" y="1549338"/>
            <a:ext cx="40195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13" y="1384325"/>
            <a:ext cx="37623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Compilers: Quick reference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41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certain online compilers like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Jdoodle: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https://www.jdoodle.com/c-online-compiler/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GeeksforGeeks: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https://ide.geeksforgeeks.org/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Ideone: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http://ideone.com/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Codepad: </a:t>
            </a:r>
            <a:r>
              <a:rPr lang="en" sz="1400">
                <a:solidFill>
                  <a:srgbClr val="EC4E2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http://codepad.org/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can be used to start C without installing a compiler.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283075" y="7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test with Union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587400"/>
            <a:ext cx="8520600" cy="4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https://www.jdoodle.com/iembed/v0/22</a:t>
            </a:r>
            <a:r>
              <a:rPr lang="en"/>
              <a:t> 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98" y="1314700"/>
            <a:ext cx="3586300" cy="3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851870"/>
            <a:ext cx="4260300" cy="90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Union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Unions can be useful in many situations where we want to use the same memory for two or more members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Unions are particularly useful in Embedded programming or in situations where direct access to the hardware/memory is needed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800"/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</a:rPr>
              <a:t>Since Unions allow data members which are mutually exclusive to share the same memory. This is quite important when memory is more scarce</a:t>
            </a:r>
            <a:endParaRPr>
              <a:solidFill>
                <a:srgbClr val="2427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49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3: 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49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Write a program to using union and </a:t>
            </a:r>
            <a:r>
              <a:rPr lang="en" sz="2200">
                <a:solidFill>
                  <a:srgbClr val="000000"/>
                </a:solidFill>
              </a:rPr>
              <a:t>structure</a:t>
            </a:r>
            <a:r>
              <a:rPr lang="en" sz="2200">
                <a:solidFill>
                  <a:srgbClr val="000000"/>
                </a:solidFill>
              </a:rPr>
              <a:t> and see the difference the size.</a:t>
            </a:r>
            <a:br>
              <a:rPr lang="en" sz="2200"/>
            </a:br>
            <a:br>
              <a:rPr lang="en" sz="2200"/>
            </a:br>
            <a:r>
              <a:rPr lang="en" sz="2200">
                <a:solidFill>
                  <a:srgbClr val="000000"/>
                </a:solidFill>
              </a:rPr>
              <a:t>HINT: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https://www.jdoodle.com/iembed/v0/26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Excercise 4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Write a program to add, subtract and multiply two complex numbers using structures to function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HINT: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https://www.jdoodle.com/iembed/v0/2a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5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Write a program to compare two dates entered by user. Make a structure named Date to store the elements day, month and year to store the dates. If the dates are equal, display "Dates are equal" otherwise display "Dates are not equal".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HINT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https://www.jdoodle.com/iembed/v0/2b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</a:rPr>
              <a:t>Write a program to store and print the roll no., name, age, address and marks of 15 students using structure.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22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Structure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Introduction</a:t>
            </a:r>
            <a:endParaRPr sz="3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27550" y="123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structure is a collection of one or more variables, possibly of different types, grouped together under a single name for convenient handling. 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Structures help to organize complicated data, particularly in large programs, because they permit a group of related variables to be treated as a unit.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Traditional example - an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described by a set of attributes such as name, address, social security number, salary, etc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typical for C, comes from graphics: a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pair of coordinates, a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rectangle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pair of points, and so 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General format of Structure </a:t>
            </a:r>
            <a:r>
              <a:rPr lang="en" sz="2900"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414950" y="1498400"/>
            <a:ext cx="46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Struct </a:t>
            </a: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tag_name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444500" lvl="0" marL="469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data_type	member1;  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83614" marR="5080" rtl="0" algn="l">
              <a:lnSpc>
                <a:spcPct val="135185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data_type	member2;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83614" marR="5080" rtl="0" algn="l">
              <a:lnSpc>
                <a:spcPct val="135185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…             </a:t>
            </a: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...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0" algn="l">
              <a:lnSpc>
                <a:spcPct val="135185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sz="24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77545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try to create a simple </a:t>
            </a:r>
            <a:r>
              <a:rPr lang="en"/>
              <a:t>structure</a:t>
            </a:r>
            <a:r>
              <a:rPr lang="en"/>
              <a:t> for a point</a:t>
            </a:r>
            <a:endParaRPr/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b="1" lang="en" sz="1300">
                <a:solidFill>
                  <a:srgbClr val="37474F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 x;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 y;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677545" rtl="0" algn="just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3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struct </a:t>
            </a:r>
            <a:r>
              <a:rPr b="1"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point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pt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{4,3};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truct </a:t>
            </a:r>
            <a:r>
              <a:rPr b="1"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point pt</a:t>
            </a: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pt.x = 4;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5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pt.y = 3;</a:t>
            </a:r>
            <a:endParaRPr sz="14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677545" rtl="0" algn="just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75" y="1430500"/>
            <a:ext cx="3413025" cy="25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Program for creating 2 points and printing coordinates</a:t>
            </a:r>
            <a:endParaRPr sz="27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https://www.jdoodle.com/iembed/v0/1O</a:t>
            </a:r>
            <a:r>
              <a:rPr lang="en" sz="1400"/>
              <a:t> </a:t>
            </a:r>
            <a:endParaRPr sz="1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50" y="1787438"/>
            <a:ext cx="40576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938" y="3367538"/>
            <a:ext cx="30956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9825" y="1152475"/>
            <a:ext cx="2268625" cy="1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</a:t>
            </a:r>
            <a:r>
              <a:rPr lang="en"/>
              <a:t> I</a:t>
            </a:r>
            <a:r>
              <a:rPr lang="en"/>
              <a:t>nitialization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If there are fewer initialization than that of  member variables in the structure. The remaining member variables are initialized to zero/default value.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https://www.jdoodle.com/iembed/v0/1T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63" y="2470813"/>
            <a:ext cx="31908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400" y="3308100"/>
            <a:ext cx="31051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6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for representing a rectangle using previous point structure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25550" y="1036325"/>
            <a:ext cx="8520600" cy="5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https://www.jdoodle.com/iembed/v0/28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150" y="633375"/>
            <a:ext cx="2960425" cy="24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00" y="1607725"/>
            <a:ext cx="3548950" cy="33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038" y="3297550"/>
            <a:ext cx="42386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Write a program to store and print the roll no., name , age and marks of a student using structures.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HINT: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https://www.jdoodle.com/iembed/v0/1Y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2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2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