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30"/>
    <p:restoredTop sz="94710"/>
  </p:normalViewPr>
  <p:slideViewPr>
    <p:cSldViewPr snapToGrid="0">
      <p:cViewPr varScale="1">
        <p:scale>
          <a:sx n="130" d="100"/>
          <a:sy n="130" d="100"/>
        </p:scale>
        <p:origin x="224" y="5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9T03:56:15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A757-481A-E735-3BD1-3DE4BD6F7D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26F4E-1609-CC1B-1243-518B16804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2EDFE-0152-EEF8-FF8F-A613515C0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957E-06B1-5A19-97A3-20AF3658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6F420-63DE-367D-4C92-140FB390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1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8A19E-9150-641D-43D8-542C9F78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C3E9E-920E-F38E-BED1-DED77C450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2BE7-F300-EE04-C569-4DF1436CF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B696-97BE-1923-C796-4BDFBFF1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4BF27-B55C-697B-F270-0B243BA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6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CCD3FF-9B9B-704F-E0B7-3C9AA631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73DA-8DE0-DFAD-3162-4B992AC35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8FC4-4762-5249-BC03-C2D316785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3E0FA-A77E-BD51-167C-2387878D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2C314-B3F8-524E-AD5B-2C3648B1D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84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91DB-A120-BF5F-DF2D-517636A8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F6218-FCD4-9706-78BD-03E72B4D6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63244-E5F8-EEED-E87F-7DDF5F452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261E-AAE9-976B-C98C-EABD8852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6F032-5A0C-461C-E4D7-23CE4C47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1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DDE52-C001-24FC-95CE-39BC99836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846D4-DCF1-4BF4-BDC3-BE32469EE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C719B-419D-82B4-8CFE-91FB8C6D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2AC4C-2B2E-25B7-BC44-19ADEF4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A37-574B-8F25-5B28-0E476DB4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574FF-D297-5C2D-8F01-5152F5A5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BA8A4-2E7D-B9E2-14D5-A05BEA9CD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2E23C-971B-8CDC-7A59-4BD1F21C0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6AC92-DBF0-1F3F-6405-7D2FB126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E5DC-6E4B-EBAA-6997-EDB4BD1F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9E434-6E9A-A2D3-8749-67069C6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7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8763-52E8-20F8-0E0D-7425ABC1A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11CE4-F117-2B24-7959-98A24DA4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DE60D-343E-8ADD-57E2-3A76A3EE6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60D06F-A0AD-7E9A-FDD7-60B617E3CB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BEE3C-4E17-598B-EBE7-B6A3A826F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5B3BC0-FF0B-3DDC-B568-E3744BDA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24A20-69D3-CFDE-E9CF-2BBA9432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6F4B45-8428-48C3-1316-E3C850E44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43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B36F-7812-3CEE-C951-8D08673B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29D8C-B033-9B32-4512-3F87C34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5601A-8A81-231A-9EAA-E63CE001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265C1-8696-8EF6-B320-6B71B00C6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8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8F98C-C973-36D4-4D52-A5D4602C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9E61DE-51DD-4C90-7223-3B2DB01A7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BD0B0-03EF-63C1-C761-675E1011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5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D0B6-2F4D-31C8-C5F9-CBA2977D4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C6914-22C7-16B9-3B49-9AB6D436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9698-1CFD-BEA8-3BFD-04F8D2E97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68DD-4A64-0324-B805-6A2DBA4E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645E-32C2-577B-F594-75F5D64BB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1F848-644C-3CC9-5BEC-64BD6F62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2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5E9F-9BF6-5199-B9DE-529CB301E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726A1-FB56-87CB-C624-5DADC713B1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FFEA69-650C-D0EF-BC56-81938EACC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93F9E-3F47-DAEF-B321-0B296CBB0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10818-0159-3EAE-6C43-4E78D9541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2705-C33B-7F74-6FB1-4326B6BC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0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F6B38-FF46-4FE2-622C-FDCB393F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7E7E3-8B25-D7CD-D908-3FA35DD3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393B4-742D-7A54-0B81-2D0A63CA5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C1ACB-43E2-374B-9643-26B91C3E557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FA6AB-CEAD-3FFB-813A-46E982BCD6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D0CE1-7FB4-FA0F-105C-F38FE852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3237D-89E2-FA48-B991-AC75E31F8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6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6.png"/><Relationship Id="rId18" Type="http://schemas.openxmlformats.org/officeDocument/2006/relationships/image" Target="../media/image11.png"/><Relationship Id="rId26" Type="http://schemas.openxmlformats.org/officeDocument/2006/relationships/image" Target="../media/image19.png"/><Relationship Id="rId3" Type="http://schemas.openxmlformats.org/officeDocument/2006/relationships/customXml" Target="../ink/ink1.xml"/><Relationship Id="rId21" Type="http://schemas.openxmlformats.org/officeDocument/2006/relationships/image" Target="../media/image14.png"/><Relationship Id="rId12" Type="http://schemas.openxmlformats.org/officeDocument/2006/relationships/image" Target="../media/image5.png"/><Relationship Id="rId17" Type="http://schemas.openxmlformats.org/officeDocument/2006/relationships/image" Target="../media/image10.jpg"/><Relationship Id="rId25" Type="http://schemas.openxmlformats.org/officeDocument/2006/relationships/image" Target="../media/image18.jp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3.jp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4.jpg"/><Relationship Id="rId24" Type="http://schemas.openxmlformats.org/officeDocument/2006/relationships/image" Target="../media/image17.png"/><Relationship Id="rId15" Type="http://schemas.openxmlformats.org/officeDocument/2006/relationships/image" Target="../media/image8.png"/><Relationship Id="rId23" Type="http://schemas.openxmlformats.org/officeDocument/2006/relationships/image" Target="../media/image16.jpg"/><Relationship Id="rId28" Type="http://schemas.openxmlformats.org/officeDocument/2006/relationships/image" Target="../media/image21.png"/><Relationship Id="rId10" Type="http://schemas.openxmlformats.org/officeDocument/2006/relationships/image" Target="../media/image3.svg"/><Relationship Id="rId19" Type="http://schemas.openxmlformats.org/officeDocument/2006/relationships/image" Target="../media/image12.png"/><Relationship Id="rId9" Type="http://schemas.openxmlformats.org/officeDocument/2006/relationships/image" Target="../media/image2.png"/><Relationship Id="rId14" Type="http://schemas.openxmlformats.org/officeDocument/2006/relationships/image" Target="../media/image7.jpg"/><Relationship Id="rId22" Type="http://schemas.openxmlformats.org/officeDocument/2006/relationships/image" Target="../media/image15.png"/><Relationship Id="rId27" Type="http://schemas.openxmlformats.org/officeDocument/2006/relationships/image" Target="../media/image20.png"/><Relationship Id="rId30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C9A7B-B431-15F8-4136-5E80EC456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48299385-F75F-494A-4D3E-1A1337F99E47}"/>
              </a:ext>
            </a:extLst>
          </p:cNvPr>
          <p:cNvSpPr/>
          <p:nvPr/>
        </p:nvSpPr>
        <p:spPr>
          <a:xfrm>
            <a:off x="8467720" y="429658"/>
            <a:ext cx="2999331" cy="6103344"/>
          </a:xfrm>
          <a:prstGeom prst="roundRect">
            <a:avLst>
              <a:gd name="adj" fmla="val 8876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ounded Rectangle 189">
            <a:extLst>
              <a:ext uri="{FF2B5EF4-FFF2-40B4-BE49-F238E27FC236}">
                <a16:creationId xmlns:a16="http://schemas.microsoft.com/office/drawing/2014/main" id="{C7445CA3-EC54-C7E8-E4E6-2F79F732C5EA}"/>
              </a:ext>
            </a:extLst>
          </p:cNvPr>
          <p:cNvSpPr/>
          <p:nvPr/>
        </p:nvSpPr>
        <p:spPr>
          <a:xfrm>
            <a:off x="2896770" y="425030"/>
            <a:ext cx="4966823" cy="6103344"/>
          </a:xfrm>
          <a:prstGeom prst="roundRect">
            <a:avLst>
              <a:gd name="adj" fmla="val 7467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Picture 107" descr="A cartoon of a child wearing a blue hat&#10;&#10;Description automatically generated">
            <a:extLst>
              <a:ext uri="{FF2B5EF4-FFF2-40B4-BE49-F238E27FC236}">
                <a16:creationId xmlns:a16="http://schemas.microsoft.com/office/drawing/2014/main" id="{C053BC36-82B7-D6BE-A4B8-1B5C024B9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33" y="2469408"/>
            <a:ext cx="923529" cy="923529"/>
          </a:xfrm>
          <a:prstGeom prst="rect">
            <a:avLst/>
          </a:prstGeom>
        </p:spPr>
      </p:pic>
      <p:sp>
        <p:nvSpPr>
          <p:cNvPr id="128" name="Cloud Callout 127">
            <a:extLst>
              <a:ext uri="{FF2B5EF4-FFF2-40B4-BE49-F238E27FC236}">
                <a16:creationId xmlns:a16="http://schemas.microsoft.com/office/drawing/2014/main" id="{0CE60B90-81C1-1A45-B97C-C868246EA28F}"/>
              </a:ext>
            </a:extLst>
          </p:cNvPr>
          <p:cNvSpPr/>
          <p:nvPr/>
        </p:nvSpPr>
        <p:spPr>
          <a:xfrm>
            <a:off x="115999" y="1193667"/>
            <a:ext cx="2009187" cy="816962"/>
          </a:xfrm>
          <a:prstGeom prst="cloudCallout">
            <a:avLst>
              <a:gd name="adj1" fmla="val -15745"/>
              <a:gd name="adj2" fmla="val 90482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Can you recommend a cafe where to meet with my friends?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070A51E-DC06-7794-23BC-5DC7452C2524}"/>
                  </a:ext>
                </a:extLst>
              </p14:cNvPr>
              <p14:cNvContentPartPr/>
              <p14:nvPr/>
            </p14:nvContentPartPr>
            <p14:xfrm>
              <a:off x="1946274" y="5275971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070A51E-DC06-7794-23BC-5DC7452C25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40154" y="5269851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11" name="Graphic 110" descr="Magnifying glass with solid fill">
            <a:extLst>
              <a:ext uri="{FF2B5EF4-FFF2-40B4-BE49-F238E27FC236}">
                <a16:creationId xmlns:a16="http://schemas.microsoft.com/office/drawing/2014/main" id="{AA16136E-7CFF-37C1-EF9E-E6252A16F5B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69160" y="2464581"/>
            <a:ext cx="1166148" cy="1075631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53E95908-EBA1-68B7-6770-261D9DDAB446}"/>
              </a:ext>
            </a:extLst>
          </p:cNvPr>
          <p:cNvSpPr txBox="1"/>
          <p:nvPr/>
        </p:nvSpPr>
        <p:spPr>
          <a:xfrm>
            <a:off x="1701964" y="2758783"/>
            <a:ext cx="736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  <a:latin typeface="Arial" panose="020B0604020202020204" pitchFamily="34" charset="0"/>
                <a:ea typeface="Open Sans" panose="020B0606030504020204" pitchFamily="34" charset="0"/>
                <a:cs typeface="Arial" panose="020B0604020202020204" pitchFamily="34" charset="0"/>
              </a:rPr>
              <a:t>ATARS</a:t>
            </a:r>
          </a:p>
        </p:txBody>
      </p:sp>
      <p:cxnSp>
        <p:nvCxnSpPr>
          <p:cNvPr id="200" name="Curved Connector 199">
            <a:extLst>
              <a:ext uri="{FF2B5EF4-FFF2-40B4-BE49-F238E27FC236}">
                <a16:creationId xmlns:a16="http://schemas.microsoft.com/office/drawing/2014/main" id="{158D42FF-66FF-C1E1-C264-02FC424B56B8}"/>
              </a:ext>
            </a:extLst>
          </p:cNvPr>
          <p:cNvCxnSpPr>
            <a:cxnSpLocks/>
            <a:stCxn id="117" idx="0"/>
          </p:cNvCxnSpPr>
          <p:nvPr/>
        </p:nvCxnSpPr>
        <p:spPr>
          <a:xfrm rot="5400000" flipH="1" flipV="1">
            <a:off x="7286986" y="1177369"/>
            <a:ext cx="1118912" cy="17586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35857A8D-F0D4-61C3-F2B7-902942EF59A1}"/>
              </a:ext>
            </a:extLst>
          </p:cNvPr>
          <p:cNvCxnSpPr>
            <a:cxnSpLocks/>
            <a:stCxn id="112" idx="3"/>
          </p:cNvCxnSpPr>
          <p:nvPr/>
        </p:nvCxnSpPr>
        <p:spPr>
          <a:xfrm flipV="1">
            <a:off x="7627543" y="2122865"/>
            <a:ext cx="948228" cy="3465348"/>
          </a:xfrm>
          <a:prstGeom prst="curvedConnector3">
            <a:avLst>
              <a:gd name="adj1" fmla="val 446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969CFFA-FA45-8DD2-C1A0-BF7A4E51908D}"/>
              </a:ext>
            </a:extLst>
          </p:cNvPr>
          <p:cNvGrpSpPr/>
          <p:nvPr/>
        </p:nvGrpSpPr>
        <p:grpSpPr>
          <a:xfrm>
            <a:off x="3134794" y="5405381"/>
            <a:ext cx="4492749" cy="849843"/>
            <a:chOff x="1178611" y="1284106"/>
            <a:chExt cx="5113273" cy="9775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2D7DC2-B5C6-2A85-BB2A-466D7C2655AB}"/>
                </a:ext>
              </a:extLst>
            </p:cNvPr>
            <p:cNvSpPr/>
            <p:nvPr/>
          </p:nvSpPr>
          <p:spPr>
            <a:xfrm>
              <a:off x="3450325" y="1284106"/>
              <a:ext cx="1166192" cy="977580"/>
            </a:xfrm>
            <a:prstGeom prst="ellipse">
              <a:avLst/>
            </a:prstGeom>
            <a:blipFill dpi="0"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1BE85A0-492C-0192-05EA-4D93307FAEBB}"/>
                </a:ext>
              </a:extLst>
            </p:cNvPr>
            <p:cNvGrpSpPr/>
            <p:nvPr/>
          </p:nvGrpSpPr>
          <p:grpSpPr>
            <a:xfrm>
              <a:off x="4616516" y="1284106"/>
              <a:ext cx="1675368" cy="420624"/>
              <a:chOff x="4616516" y="1372726"/>
              <a:chExt cx="1675368" cy="420624"/>
            </a:xfrm>
          </p:grpSpPr>
          <p:pic>
            <p:nvPicPr>
              <p:cNvPr id="112" name="Picture 1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03CC676-2E01-294F-C559-BACC1B544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616516" y="1372726"/>
                <a:ext cx="1675368" cy="420624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BDF70A5C-5114-697A-8E00-80447C2F31C7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21524" y="1399160"/>
                <a:ext cx="182880" cy="146304"/>
              </a:xfrm>
              <a:prstGeom prst="rect">
                <a:avLst/>
              </a:prstGeom>
            </p:spPr>
          </p:pic>
        </p:grpSp>
        <p:sp>
          <p:nvSpPr>
            <p:cNvPr id="107" name="Rounded Rectangular Callout 106">
              <a:extLst>
                <a:ext uri="{FF2B5EF4-FFF2-40B4-BE49-F238E27FC236}">
                  <a16:creationId xmlns:a16="http://schemas.microsoft.com/office/drawing/2014/main" id="{15770B71-7D2D-085D-4D34-E2F6FBB56F34}"/>
                </a:ext>
              </a:extLst>
            </p:cNvPr>
            <p:cNvSpPr/>
            <p:nvPr/>
          </p:nvSpPr>
          <p:spPr>
            <a:xfrm>
              <a:off x="1178611" y="1310845"/>
              <a:ext cx="1988297" cy="590311"/>
            </a:xfrm>
            <a:prstGeom prst="wedgeRoundRectCallout">
              <a:avLst>
                <a:gd name="adj1" fmla="val 67396"/>
                <a:gd name="adj2" fmla="val -4148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has </a:t>
              </a:r>
              <a:r>
                <a:rPr lang="en-US" sz="800" b="1" dirty="0">
                  <a:solidFill>
                    <a:srgbClr val="009193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autographed memorabilia from movies like The Dark Knight</a:t>
              </a:r>
              <a:r>
                <a:rPr lang="en-US" sz="800" b="1" dirty="0">
                  <a:solidFill>
                    <a:srgbClr val="00B05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8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[1] ...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F866092F-4324-5452-59C7-FF6F05052C74}"/>
              </a:ext>
            </a:extLst>
          </p:cNvPr>
          <p:cNvGrpSpPr/>
          <p:nvPr/>
        </p:nvGrpSpPr>
        <p:grpSpPr>
          <a:xfrm>
            <a:off x="3121364" y="1654411"/>
            <a:ext cx="4682569" cy="870475"/>
            <a:chOff x="1117735" y="2322904"/>
            <a:chExt cx="5329311" cy="1001313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D3AEBC3-5CA6-45D9-1C84-8030A93D61FD}"/>
                </a:ext>
              </a:extLst>
            </p:cNvPr>
            <p:cNvSpPr/>
            <p:nvPr/>
          </p:nvSpPr>
          <p:spPr>
            <a:xfrm>
              <a:off x="3450325" y="2346637"/>
              <a:ext cx="1166192" cy="977580"/>
            </a:xfrm>
            <a:prstGeom prst="ellipse">
              <a:avLst/>
            </a:prstGeom>
            <a:blipFill dpi="0" rotWithShape="1"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49D7666-FB8E-D3E1-5635-E20C5FE363D5}"/>
                </a:ext>
              </a:extLst>
            </p:cNvPr>
            <p:cNvGrpSpPr/>
            <p:nvPr/>
          </p:nvGrpSpPr>
          <p:grpSpPr>
            <a:xfrm>
              <a:off x="4626639" y="2322904"/>
              <a:ext cx="1820407" cy="420624"/>
              <a:chOff x="4616516" y="2460381"/>
              <a:chExt cx="1820407" cy="420624"/>
            </a:xfrm>
          </p:grpSpPr>
          <p:pic>
            <p:nvPicPr>
              <p:cNvPr id="102" name="Picture 10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6BB4755-9046-9A42-C45A-D79238C48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616517" y="2460381"/>
                <a:ext cx="1820406" cy="420624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B05CE7E8-FDE7-7CE4-31CA-5C71B4184CDA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16516" y="2487038"/>
                <a:ext cx="182880" cy="146304"/>
              </a:xfrm>
              <a:prstGeom prst="rect">
                <a:avLst/>
              </a:prstGeom>
            </p:spPr>
          </p:pic>
        </p:grpSp>
        <p:sp>
          <p:nvSpPr>
            <p:cNvPr id="101" name="Rounded Rectangular Callout 100">
              <a:extLst>
                <a:ext uri="{FF2B5EF4-FFF2-40B4-BE49-F238E27FC236}">
                  <a16:creationId xmlns:a16="http://schemas.microsoft.com/office/drawing/2014/main" id="{DA050B17-25F2-BDA3-BF9B-58A15CDFF437}"/>
                </a:ext>
              </a:extLst>
            </p:cNvPr>
            <p:cNvSpPr/>
            <p:nvPr/>
          </p:nvSpPr>
          <p:spPr>
            <a:xfrm>
              <a:off x="1117735" y="2346637"/>
              <a:ext cx="2049174" cy="575472"/>
            </a:xfrm>
            <a:prstGeom prst="wedgeRoundRectCallout">
              <a:avLst>
                <a:gd name="adj1" fmla="val 66185"/>
                <a:gd name="adj2" fmla="val -7194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I was spoiled with an abundance of French bakeries where I moved from ...</a:t>
              </a:r>
              <a:endParaRPr lang="en-US" sz="800" dirty="0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007F256-3134-8520-6E5E-D69347FC6687}"/>
              </a:ext>
            </a:extLst>
          </p:cNvPr>
          <p:cNvGrpSpPr/>
          <p:nvPr/>
        </p:nvGrpSpPr>
        <p:grpSpPr>
          <a:xfrm>
            <a:off x="3121364" y="764399"/>
            <a:ext cx="4462610" cy="854190"/>
            <a:chOff x="1141216" y="4466699"/>
            <a:chExt cx="5078972" cy="982580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F0976FA-8E00-D335-7F27-49B9F2A113E4}"/>
                </a:ext>
              </a:extLst>
            </p:cNvPr>
            <p:cNvSpPr/>
            <p:nvPr/>
          </p:nvSpPr>
          <p:spPr>
            <a:xfrm>
              <a:off x="3450325" y="4471699"/>
              <a:ext cx="1166192" cy="977580"/>
            </a:xfrm>
            <a:prstGeom prst="ellipse">
              <a:avLst/>
            </a:prstGeom>
            <a:blipFill dpi="0" rotWithShape="1"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0A4861E-72E7-A7DC-33FD-D27429FEEBB5}"/>
                </a:ext>
              </a:extLst>
            </p:cNvPr>
            <p:cNvGrpSpPr/>
            <p:nvPr/>
          </p:nvGrpSpPr>
          <p:grpSpPr>
            <a:xfrm>
              <a:off x="4606394" y="4466699"/>
              <a:ext cx="1613794" cy="419976"/>
              <a:chOff x="5059079" y="4421033"/>
              <a:chExt cx="1613794" cy="419976"/>
            </a:xfrm>
          </p:grpSpPr>
          <p:pic>
            <p:nvPicPr>
              <p:cNvPr id="97" name="Picture 9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ABB01C12-F01D-40C8-934B-92B9186D5B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90961" y="4421033"/>
                <a:ext cx="1581912" cy="419976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77E79B4E-8773-BE1D-C479-04136E4E2CE1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059079" y="4432693"/>
                <a:ext cx="201168" cy="164593"/>
              </a:xfrm>
              <a:prstGeom prst="rect">
                <a:avLst/>
              </a:prstGeom>
            </p:spPr>
          </p:pic>
        </p:grpSp>
        <p:sp>
          <p:nvSpPr>
            <p:cNvPr id="96" name="Rounded Rectangular Callout 95">
              <a:extLst>
                <a:ext uri="{FF2B5EF4-FFF2-40B4-BE49-F238E27FC236}">
                  <a16:creationId xmlns:a16="http://schemas.microsoft.com/office/drawing/2014/main" id="{88F996AF-A049-8340-8D74-F3E6AB61FAF9}"/>
                </a:ext>
              </a:extLst>
            </p:cNvPr>
            <p:cNvSpPr/>
            <p:nvPr/>
          </p:nvSpPr>
          <p:spPr>
            <a:xfrm>
              <a:off x="1141216" y="4473219"/>
              <a:ext cx="2025692" cy="529716"/>
            </a:xfrm>
            <a:prstGeom prst="wedgeRoundRectCallout">
              <a:avLst>
                <a:gd name="adj1" fmla="val 68299"/>
                <a:gd name="adj2" fmla="val -6122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Tiny chic Korean bakery. Their signature pastry are the Madeline's of course…..</a:t>
              </a:r>
              <a:endParaRPr lang="en-US" sz="800" dirty="0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8A6CCBE0-A2C7-4F69-B26E-A632A33B26FE}"/>
              </a:ext>
            </a:extLst>
          </p:cNvPr>
          <p:cNvGrpSpPr/>
          <p:nvPr/>
        </p:nvGrpSpPr>
        <p:grpSpPr>
          <a:xfrm>
            <a:off x="3081303" y="3532369"/>
            <a:ext cx="4502671" cy="857686"/>
            <a:chOff x="1117732" y="3400146"/>
            <a:chExt cx="5124566" cy="986602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9A16226-6433-FD9B-B0A6-5E3997460AC7}"/>
                </a:ext>
              </a:extLst>
            </p:cNvPr>
            <p:cNvSpPr/>
            <p:nvPr/>
          </p:nvSpPr>
          <p:spPr>
            <a:xfrm>
              <a:off x="3445264" y="3409168"/>
              <a:ext cx="1166192" cy="977580"/>
            </a:xfrm>
            <a:prstGeom prst="ellipse">
              <a:avLst/>
            </a:prstGeom>
            <a:blipFill dpi="0"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0" name="Rounded Rectangular Callout 89">
              <a:extLst>
                <a:ext uri="{FF2B5EF4-FFF2-40B4-BE49-F238E27FC236}">
                  <a16:creationId xmlns:a16="http://schemas.microsoft.com/office/drawing/2014/main" id="{A6DD17AC-94BD-CE1A-47C6-2A3338BFAFE9}"/>
                </a:ext>
              </a:extLst>
            </p:cNvPr>
            <p:cNvSpPr/>
            <p:nvPr/>
          </p:nvSpPr>
          <p:spPr>
            <a:xfrm>
              <a:off x="1117732" y="3400146"/>
              <a:ext cx="2049174" cy="577926"/>
            </a:xfrm>
            <a:prstGeom prst="wedgeRoundRectCallout">
              <a:avLst>
                <a:gd name="adj1" fmla="val 67912"/>
                <a:gd name="adj2" fmla="val -471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I love this spot, and I am amazed that they stay open so late for a coffee shop in..…</a:t>
              </a:r>
              <a:endParaRPr lang="en-US" sz="800" dirty="0"/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566C013-69E0-EF1E-2FDE-FFE389F73ABC}"/>
                </a:ext>
              </a:extLst>
            </p:cNvPr>
            <p:cNvGrpSpPr/>
            <p:nvPr/>
          </p:nvGrpSpPr>
          <p:grpSpPr>
            <a:xfrm>
              <a:off x="4638276" y="3425444"/>
              <a:ext cx="1604022" cy="418143"/>
              <a:chOff x="6296940" y="3214821"/>
              <a:chExt cx="1604022" cy="418143"/>
            </a:xfrm>
          </p:grpSpPr>
          <p:pic>
            <p:nvPicPr>
              <p:cNvPr id="92" name="Picture 9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3F969783-0772-FAA9-5209-140F2587DD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96940" y="3214821"/>
                <a:ext cx="1604022" cy="418143"/>
              </a:xfrm>
              <a:prstGeom prst="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29397563-8DF4-787F-681E-0B112EDF8278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02001" y="3257769"/>
                <a:ext cx="137743" cy="132895"/>
              </a:xfrm>
              <a:prstGeom prst="rect">
                <a:avLst/>
              </a:prstGeom>
            </p:spPr>
          </p:pic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6F7A2B9-FBCB-43B2-5413-054AFD981F75}"/>
              </a:ext>
            </a:extLst>
          </p:cNvPr>
          <p:cNvSpPr txBox="1"/>
          <p:nvPr/>
        </p:nvSpPr>
        <p:spPr>
          <a:xfrm>
            <a:off x="4359389" y="90408"/>
            <a:ext cx="2094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Star-based ranking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2457FF-BFD1-2EEA-0B66-35D296A9AD26}"/>
              </a:ext>
            </a:extLst>
          </p:cNvPr>
          <p:cNvSpPr txBox="1"/>
          <p:nvPr/>
        </p:nvSpPr>
        <p:spPr>
          <a:xfrm>
            <a:off x="8496686" y="101597"/>
            <a:ext cx="297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Serendipity-based reranking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F989192-051D-A763-0DB0-D5489B6EEBE7}"/>
              </a:ext>
            </a:extLst>
          </p:cNvPr>
          <p:cNvSpPr/>
          <p:nvPr/>
        </p:nvSpPr>
        <p:spPr>
          <a:xfrm>
            <a:off x="147473" y="4036761"/>
            <a:ext cx="2116204" cy="1132314"/>
          </a:xfrm>
          <a:prstGeom prst="wedgeRoundRectCallout">
            <a:avLst>
              <a:gd name="adj1" fmla="val -25037"/>
              <a:gd name="adj2" fmla="val -111310"/>
              <a:gd name="adj3" fmla="val 16667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Sheldon is a devoted fan of graphic storytelling and </a:t>
            </a:r>
            <a:r>
              <a:rPr kumimoji="0" lang="en-US" sz="9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likes to collect comic books and vintage graphic novels</a:t>
            </a:r>
            <a:r>
              <a:rPr lang="en-US" sz="900" kern="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, </a:t>
            </a:r>
            <a:r>
              <a:rPr lang="en-US" sz="900" kern="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with a soft spot for Batman. He also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Arial"/>
              </a:rPr>
              <a:t> runs a YouTube channel where he reviews comic books and movies.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02B19470-4E1B-C52C-8960-493DD60BC83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73139" y="2257117"/>
            <a:ext cx="408097" cy="1013282"/>
          </a:xfrm>
          <a:prstGeom prst="curvedConnector4">
            <a:avLst>
              <a:gd name="adj1" fmla="val -56016"/>
              <a:gd name="adj2" fmla="val 787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>
            <a:extLst>
              <a:ext uri="{FF2B5EF4-FFF2-40B4-BE49-F238E27FC236}">
                <a16:creationId xmlns:a16="http://schemas.microsoft.com/office/drawing/2014/main" id="{5D5A7F3A-01D2-0F9B-4978-70EE683A9A64}"/>
              </a:ext>
            </a:extLst>
          </p:cNvPr>
          <p:cNvSpPr/>
          <p:nvPr/>
        </p:nvSpPr>
        <p:spPr>
          <a:xfrm>
            <a:off x="2024605" y="3235439"/>
            <a:ext cx="1109829" cy="2438732"/>
          </a:xfrm>
          <a:custGeom>
            <a:avLst/>
            <a:gdLst>
              <a:gd name="connsiteX0" fmla="*/ 0 w 1185333"/>
              <a:gd name="connsiteY0" fmla="*/ 0 h 2336800"/>
              <a:gd name="connsiteX1" fmla="*/ 541867 w 1185333"/>
              <a:gd name="connsiteY1" fmla="*/ 897467 h 2336800"/>
              <a:gd name="connsiteX2" fmla="*/ 465667 w 1185333"/>
              <a:gd name="connsiteY2" fmla="*/ 2065867 h 2336800"/>
              <a:gd name="connsiteX3" fmla="*/ 1185333 w 1185333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5333" h="2336800">
                <a:moveTo>
                  <a:pt x="0" y="0"/>
                </a:moveTo>
                <a:cubicBezTo>
                  <a:pt x="232128" y="276578"/>
                  <a:pt x="464256" y="553156"/>
                  <a:pt x="541867" y="897467"/>
                </a:cubicBezTo>
                <a:cubicBezTo>
                  <a:pt x="619478" y="1241778"/>
                  <a:pt x="358423" y="1825978"/>
                  <a:pt x="465667" y="2065867"/>
                </a:cubicBezTo>
                <a:cubicBezTo>
                  <a:pt x="572911" y="2305756"/>
                  <a:pt x="879122" y="2321278"/>
                  <a:pt x="1185333" y="2336800"/>
                </a:cubicBezTo>
              </a:path>
            </a:pathLst>
          </a:custGeom>
          <a:noFill/>
          <a:ln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6734429-0C4A-44EC-24AE-372836B020A6}"/>
              </a:ext>
            </a:extLst>
          </p:cNvPr>
          <p:cNvSpPr>
            <a:spLocks noChangeAspect="1"/>
          </p:cNvSpPr>
          <p:nvPr/>
        </p:nvSpPr>
        <p:spPr>
          <a:xfrm>
            <a:off x="8581054" y="753154"/>
            <a:ext cx="1024668" cy="849843"/>
          </a:xfrm>
          <a:prstGeom prst="ellipse">
            <a:avLst/>
          </a:prstGeom>
          <a:blipFill dpi="0"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89B79E0-696C-082B-894F-F6C5D1E2DBB7}"/>
              </a:ext>
            </a:extLst>
          </p:cNvPr>
          <p:cNvPicPr preferRelativeResize="0">
            <a:picLocks/>
          </p:cNvPicPr>
          <p:nvPr/>
        </p:nvPicPr>
        <p:blipFill>
          <a:blip r:embed="rId24"/>
          <a:stretch>
            <a:fillRect/>
          </a:stretch>
        </p:blipFill>
        <p:spPr>
          <a:xfrm>
            <a:off x="9642683" y="759690"/>
            <a:ext cx="160687" cy="127187"/>
          </a:xfrm>
          <a:prstGeom prst="rect">
            <a:avLst/>
          </a:prstGeom>
        </p:spPr>
      </p:pic>
      <p:sp>
        <p:nvSpPr>
          <p:cNvPr id="53" name="Oval 52">
            <a:extLst>
              <a:ext uri="{FF2B5EF4-FFF2-40B4-BE49-F238E27FC236}">
                <a16:creationId xmlns:a16="http://schemas.microsoft.com/office/drawing/2014/main" id="{CD57ABE7-1627-5A44-52E7-060B7653CE61}"/>
              </a:ext>
            </a:extLst>
          </p:cNvPr>
          <p:cNvSpPr/>
          <p:nvPr/>
        </p:nvSpPr>
        <p:spPr>
          <a:xfrm>
            <a:off x="8582910" y="1697612"/>
            <a:ext cx="1024668" cy="849843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EC1472E-1D05-9F1C-B4F8-B3DFDFB3CE2C}"/>
              </a:ext>
            </a:extLst>
          </p:cNvPr>
          <p:cNvGrpSpPr/>
          <p:nvPr/>
        </p:nvGrpSpPr>
        <p:grpSpPr>
          <a:xfrm>
            <a:off x="9652919" y="1662173"/>
            <a:ext cx="1472053" cy="365663"/>
            <a:chOff x="9652919" y="1662173"/>
            <a:chExt cx="1472053" cy="365663"/>
          </a:xfrm>
        </p:grpSpPr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69E1FEC4-0B68-FBB7-512B-6A36EE730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652919" y="1662173"/>
              <a:ext cx="1472053" cy="36566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DA8E6F7-05DC-E93D-DEFA-B8D36BC17801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55386" y="1695049"/>
              <a:ext cx="160687" cy="127187"/>
            </a:xfrm>
            <a:prstGeom prst="rect">
              <a:avLst/>
            </a:prstGeom>
          </p:spPr>
        </p:pic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C7A46352-678F-01F5-FA1A-C5CF389DCBBB}"/>
              </a:ext>
            </a:extLst>
          </p:cNvPr>
          <p:cNvSpPr/>
          <p:nvPr/>
        </p:nvSpPr>
        <p:spPr>
          <a:xfrm>
            <a:off x="8590050" y="2630303"/>
            <a:ext cx="1024668" cy="849843"/>
          </a:xfrm>
          <a:prstGeom prst="ellipse">
            <a:avLst/>
          </a:prstGeom>
          <a:blipFill dpi="0"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2B533D3-2497-6CC2-CF2A-0446DE521299}"/>
              </a:ext>
            </a:extLst>
          </p:cNvPr>
          <p:cNvGrpSpPr/>
          <p:nvPr/>
        </p:nvGrpSpPr>
        <p:grpSpPr>
          <a:xfrm>
            <a:off x="9601572" y="2566280"/>
            <a:ext cx="1417951" cy="365099"/>
            <a:chOff x="9605824" y="2609234"/>
            <a:chExt cx="1417951" cy="365099"/>
          </a:xfrm>
        </p:grpSpPr>
        <p:pic>
          <p:nvPicPr>
            <p:cNvPr id="60" name="Picture 59" descr="A close up of a logo&#10;&#10;Description automatically generated">
              <a:extLst>
                <a:ext uri="{FF2B5EF4-FFF2-40B4-BE49-F238E27FC236}">
                  <a16:creationId xmlns:a16="http://schemas.microsoft.com/office/drawing/2014/main" id="{AE2C5FA5-DC0B-C27D-A419-5311C88B7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633837" y="2609234"/>
              <a:ext cx="1389938" cy="36509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4EA2D700-BA2D-B349-A90A-DE5EDA550BF2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605824" y="2619370"/>
              <a:ext cx="176755" cy="143086"/>
            </a:xfrm>
            <a:prstGeom prst="rect">
              <a:avLst/>
            </a:prstGeom>
          </p:spPr>
        </p:pic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AF06CAE4-C451-82F6-9CFB-0F309673977C}"/>
              </a:ext>
            </a:extLst>
          </p:cNvPr>
          <p:cNvSpPr/>
          <p:nvPr/>
        </p:nvSpPr>
        <p:spPr>
          <a:xfrm>
            <a:off x="8619358" y="3546272"/>
            <a:ext cx="1024668" cy="849843"/>
          </a:xfrm>
          <a:prstGeom prst="ellipse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8E74CE6-BEA1-31B6-2A80-1FAF17B3D807}"/>
              </a:ext>
            </a:extLst>
          </p:cNvPr>
          <p:cNvGrpSpPr/>
          <p:nvPr/>
        </p:nvGrpSpPr>
        <p:grpSpPr>
          <a:xfrm>
            <a:off x="9651578" y="3510089"/>
            <a:ext cx="1599491" cy="365663"/>
            <a:chOff x="9652919" y="3525640"/>
            <a:chExt cx="1599491" cy="365663"/>
          </a:xfrm>
        </p:grpSpPr>
        <p:pic>
          <p:nvPicPr>
            <p:cNvPr id="63" name="Picture 62" descr="A close up of a logo&#10;&#10;Description automatically generated">
              <a:extLst>
                <a:ext uri="{FF2B5EF4-FFF2-40B4-BE49-F238E27FC236}">
                  <a16:creationId xmlns:a16="http://schemas.microsoft.com/office/drawing/2014/main" id="{9F0A50DD-CCD7-AE56-3C9C-97F540EA0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652920" y="3525640"/>
              <a:ext cx="1599490" cy="365663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60E154C-51F3-9DAD-59E8-5ADE5AFC914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652919" y="3548814"/>
              <a:ext cx="160687" cy="127187"/>
            </a:xfrm>
            <a:prstGeom prst="rect">
              <a:avLst/>
            </a:prstGeom>
          </p:spPr>
        </p:pic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06552844-2709-53EC-D619-3315AC9842FF}"/>
              </a:ext>
            </a:extLst>
          </p:cNvPr>
          <p:cNvSpPr/>
          <p:nvPr/>
        </p:nvSpPr>
        <p:spPr>
          <a:xfrm>
            <a:off x="8619358" y="4462241"/>
            <a:ext cx="1024668" cy="849843"/>
          </a:xfrm>
          <a:prstGeom prst="ellipse">
            <a:avLst/>
          </a:prstGeom>
          <a:blipFill dpi="0"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67DB62EF-ADE1-5C64-C6DE-39A1FE4A61C9}"/>
              </a:ext>
            </a:extLst>
          </p:cNvPr>
          <p:cNvGrpSpPr/>
          <p:nvPr/>
        </p:nvGrpSpPr>
        <p:grpSpPr>
          <a:xfrm>
            <a:off x="9652919" y="4458809"/>
            <a:ext cx="1409365" cy="363506"/>
            <a:chOff x="9667591" y="4476390"/>
            <a:chExt cx="1409365" cy="363506"/>
          </a:xfrm>
        </p:grpSpPr>
        <p:pic>
          <p:nvPicPr>
            <p:cNvPr id="66" name="Picture 65" descr="A close up of a logo&#10;&#10;Description automatically generated">
              <a:extLst>
                <a:ext uri="{FF2B5EF4-FFF2-40B4-BE49-F238E27FC236}">
                  <a16:creationId xmlns:a16="http://schemas.microsoft.com/office/drawing/2014/main" id="{31490D6A-E0C6-77C7-2073-7FDF4246B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667591" y="4476390"/>
              <a:ext cx="1409365" cy="36350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DF43CD0F-F92D-4FBE-1A33-954DD07915AF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672038" y="4513726"/>
              <a:ext cx="121027" cy="115530"/>
            </a:xfrm>
            <a:prstGeom prst="rect">
              <a:avLst/>
            </a:prstGeom>
          </p:spPr>
        </p:pic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612B48F6-DA6D-0A73-876A-9702F9729C1A}"/>
              </a:ext>
            </a:extLst>
          </p:cNvPr>
          <p:cNvSpPr/>
          <p:nvPr/>
        </p:nvSpPr>
        <p:spPr>
          <a:xfrm>
            <a:off x="8612572" y="5374979"/>
            <a:ext cx="1024668" cy="849843"/>
          </a:xfrm>
          <a:prstGeom prst="ellipse">
            <a:avLst/>
          </a:prstGeom>
          <a:blipFill dpi="0" rotWithShape="1"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FD886-B465-2599-0EEE-C651F54C7C78}"/>
              </a:ext>
            </a:extLst>
          </p:cNvPr>
          <p:cNvSpPr txBox="1"/>
          <p:nvPr/>
        </p:nvSpPr>
        <p:spPr>
          <a:xfrm>
            <a:off x="7926826" y="1624714"/>
            <a:ext cx="348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AA8FC-D51E-B201-B60B-CC6EBE6F95E9}"/>
              </a:ext>
            </a:extLst>
          </p:cNvPr>
          <p:cNvSpPr txBox="1"/>
          <p:nvPr/>
        </p:nvSpPr>
        <p:spPr>
          <a:xfrm>
            <a:off x="7789173" y="3250645"/>
            <a:ext cx="3483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96CD8D0-90FC-1ED3-C67A-FAAFD5D67404}"/>
              </a:ext>
            </a:extLst>
          </p:cNvPr>
          <p:cNvGrpSpPr/>
          <p:nvPr/>
        </p:nvGrpSpPr>
        <p:grpSpPr>
          <a:xfrm>
            <a:off x="9651578" y="728005"/>
            <a:ext cx="1591554" cy="368444"/>
            <a:chOff x="9651578" y="728005"/>
            <a:chExt cx="1591554" cy="368444"/>
          </a:xfrm>
        </p:grpSpPr>
        <p:pic>
          <p:nvPicPr>
            <p:cNvPr id="51" name="Picture 50" descr="A close up of a logo&#10;&#10;Description automatically generated">
              <a:extLst>
                <a:ext uri="{FF2B5EF4-FFF2-40B4-BE49-F238E27FC236}">
                  <a16:creationId xmlns:a16="http://schemas.microsoft.com/office/drawing/2014/main" id="{3127C468-764E-F218-B1F9-8E7786B46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9651578" y="728005"/>
              <a:ext cx="1582659" cy="36844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CD2BA42-E04B-EDCC-E4AB-C0A3AB045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0563194" y="728005"/>
              <a:ext cx="679938" cy="169984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C15E4-9843-C6F7-9AB3-B14EDA0117BD}"/>
              </a:ext>
            </a:extLst>
          </p:cNvPr>
          <p:cNvGrpSpPr/>
          <p:nvPr/>
        </p:nvGrpSpPr>
        <p:grpSpPr>
          <a:xfrm>
            <a:off x="3092723" y="2616134"/>
            <a:ext cx="4665740" cy="849843"/>
            <a:chOff x="3092723" y="2616134"/>
            <a:chExt cx="4665740" cy="849843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9CF6AA48-5253-5355-17CE-9638FFE392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42242" y="2616134"/>
              <a:ext cx="1024668" cy="849843"/>
            </a:xfrm>
            <a:prstGeom prst="ellipse">
              <a:avLst/>
            </a:prstGeom>
            <a:blipFill dpi="0" rotWithShape="1"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ounded Rectangular Callout 115">
              <a:extLst>
                <a:ext uri="{FF2B5EF4-FFF2-40B4-BE49-F238E27FC236}">
                  <a16:creationId xmlns:a16="http://schemas.microsoft.com/office/drawing/2014/main" id="{CD9D9F8F-82C6-75CB-99E1-AD69F75D77F7}"/>
                </a:ext>
              </a:extLst>
            </p:cNvPr>
            <p:cNvSpPr/>
            <p:nvPr/>
          </p:nvSpPr>
          <p:spPr>
            <a:xfrm>
              <a:off x="3092723" y="2630303"/>
              <a:ext cx="1800495" cy="626069"/>
            </a:xfrm>
            <a:prstGeom prst="wedgeRoundRectCallout">
              <a:avLst>
                <a:gd name="adj1" fmla="val 65060"/>
                <a:gd name="adj2" fmla="val -5145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The coffee selection is broad … I perused the book section, </a:t>
              </a:r>
              <a:r>
                <a:rPr lang="en-US" sz="800" dirty="0">
                  <a:solidFill>
                    <a:srgbClr val="2D2E2F"/>
                  </a:solidFill>
                  <a:latin typeface="Open Sans" panose="020B0606030504020204" pitchFamily="34" charset="0"/>
                </a:rPr>
                <a:t>where I</a:t>
              </a:r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 found an interesting</a:t>
              </a:r>
              <a:r>
                <a:rPr lang="en-US" sz="800" b="1" i="0" dirty="0">
                  <a:solidFill>
                    <a:srgbClr val="00B05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800" b="1" i="0" dirty="0">
                  <a:solidFill>
                    <a:srgbClr val="009193"/>
                  </a:solidFill>
                  <a:effectLst/>
                  <a:latin typeface="Open Sans" panose="020B0606030504020204" pitchFamily="34" charset="0"/>
                </a:rPr>
                <a:t>Batman Adventures issue from 96</a:t>
              </a:r>
              <a:r>
                <a:rPr lang="en-US" sz="800" b="1" i="0" dirty="0">
                  <a:solidFill>
                    <a:srgbClr val="00B050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800" i="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rPr>
                <a:t>[3]</a:t>
              </a:r>
              <a:r>
                <a:rPr lang="en-US" sz="800" b="1" i="0" dirty="0">
                  <a:solidFill>
                    <a:schemeClr val="tx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…</a:t>
              </a:r>
              <a:endParaRPr lang="en-US" sz="800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8238950-97F9-5B10-C98A-ABBDE23379CE}"/>
                </a:ext>
              </a:extLst>
            </p:cNvPr>
            <p:cNvGrpSpPr/>
            <p:nvPr/>
          </p:nvGrpSpPr>
          <p:grpSpPr>
            <a:xfrm>
              <a:off x="6166909" y="2616134"/>
              <a:ext cx="1591554" cy="368444"/>
              <a:chOff x="6166909" y="2616134"/>
              <a:chExt cx="1591554" cy="368444"/>
            </a:xfrm>
          </p:grpSpPr>
          <p:pic>
            <p:nvPicPr>
              <p:cNvPr id="117" name="Picture 116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359C5CE-97A0-93BC-68BC-2E557D8B43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75804" y="2616134"/>
                <a:ext cx="1582659" cy="368444"/>
              </a:xfrm>
              <a:prstGeom prst="rect">
                <a:avLst/>
              </a:prstGeom>
            </p:spPr>
          </p:pic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9C0302CA-5368-9753-D537-3A11D237F61D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66909" y="2647819"/>
                <a:ext cx="160687" cy="12718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D025ACD3-8608-75AE-16D3-04826D1573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8525" y="2646049"/>
                <a:ext cx="679938" cy="169984"/>
              </a:xfrm>
              <a:prstGeom prst="rect">
                <a:avLst/>
              </a:prstGeom>
              <a:solidFill>
                <a:schemeClr val="bg1"/>
              </a:solidFill>
            </p:spPr>
          </p:pic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9DE0AE8-C4F6-2593-5626-1151859D2D76}"/>
              </a:ext>
            </a:extLst>
          </p:cNvPr>
          <p:cNvGrpSpPr/>
          <p:nvPr/>
        </p:nvGrpSpPr>
        <p:grpSpPr>
          <a:xfrm>
            <a:off x="9623648" y="5283294"/>
            <a:ext cx="1638518" cy="365760"/>
            <a:chOff x="6165415" y="4465171"/>
            <a:chExt cx="1638518" cy="3657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EA377FF-B72D-5A7D-BD87-A0E2F2412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176301" y="4465171"/>
              <a:ext cx="1627632" cy="36576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0770CD-1861-0C8F-0EE8-F939C425CEE7}"/>
                </a:ext>
              </a:extLst>
            </p:cNvPr>
            <p:cNvPicPr preferRelativeResize="0"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165415" y="4476057"/>
              <a:ext cx="160686" cy="127187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94E1106-2071-70AB-063F-8F3C5BC40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317251" y="4479995"/>
              <a:ext cx="1485544" cy="127187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773D815-C09D-85DB-5593-124278F1B119}"/>
              </a:ext>
            </a:extLst>
          </p:cNvPr>
          <p:cNvGrpSpPr/>
          <p:nvPr/>
        </p:nvGrpSpPr>
        <p:grpSpPr>
          <a:xfrm>
            <a:off x="3092722" y="4437735"/>
            <a:ext cx="4715439" cy="901869"/>
            <a:chOff x="3092722" y="4437735"/>
            <a:chExt cx="4715439" cy="90186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209DB29-D498-AF55-1FDA-77C810ABCB27}"/>
                </a:ext>
              </a:extLst>
            </p:cNvPr>
            <p:cNvSpPr/>
            <p:nvPr/>
          </p:nvSpPr>
          <p:spPr>
            <a:xfrm>
              <a:off x="5123843" y="4489761"/>
              <a:ext cx="1024668" cy="849843"/>
            </a:xfrm>
            <a:prstGeom prst="ellipse">
              <a:avLst/>
            </a:prstGeom>
            <a:blipFill dpi="0" rotWithShape="1"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ounded Rectangular Callout 120">
              <a:extLst>
                <a:ext uri="{FF2B5EF4-FFF2-40B4-BE49-F238E27FC236}">
                  <a16:creationId xmlns:a16="http://schemas.microsoft.com/office/drawing/2014/main" id="{15B70697-2360-FAC5-1CFB-5A1782686831}"/>
                </a:ext>
              </a:extLst>
            </p:cNvPr>
            <p:cNvSpPr/>
            <p:nvPr/>
          </p:nvSpPr>
          <p:spPr>
            <a:xfrm>
              <a:off x="3092722" y="4489762"/>
              <a:ext cx="1790991" cy="483881"/>
            </a:xfrm>
            <a:prstGeom prst="wedgeRoundRectCallout">
              <a:avLst>
                <a:gd name="adj1" fmla="val 64388"/>
                <a:gd name="adj2" fmla="val -4140"/>
                <a:gd name="adj3" fmla="val 1666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b="0" i="0" dirty="0">
                  <a:solidFill>
                    <a:srgbClr val="2D2E2F"/>
                  </a:solidFill>
                  <a:effectLst/>
                  <a:latin typeface="Open Sans" panose="020B0606030504020204" pitchFamily="34" charset="0"/>
                </a:rPr>
                <a:t>He went into the counter and filled our bag was savory treats. There was around 7/8 items</a:t>
              </a:r>
              <a:r>
                <a:rPr lang="en-US" sz="800" dirty="0">
                  <a:solidFill>
                    <a:srgbClr val="2D2E2F"/>
                  </a:solidFill>
                  <a:latin typeface="Open Sans" panose="020B0606030504020204" pitchFamily="34" charset="0"/>
                </a:rPr>
                <a:t> ...</a:t>
              </a:r>
              <a:endParaRPr lang="en-US" sz="800" dirty="0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2BF309-9523-6F0F-EA7B-0DEDA3842337}"/>
                </a:ext>
              </a:extLst>
            </p:cNvPr>
            <p:cNvGrpSpPr/>
            <p:nvPr/>
          </p:nvGrpSpPr>
          <p:grpSpPr>
            <a:xfrm>
              <a:off x="6169643" y="4437735"/>
              <a:ext cx="1638518" cy="365760"/>
              <a:chOff x="6165415" y="4465171"/>
              <a:chExt cx="1638518" cy="365760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62AC65D-C571-B5BE-90F8-392CD95EE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176301" y="4465171"/>
                <a:ext cx="1627632" cy="365760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8D2E9998-9A71-5B66-9846-BB3BC6D69D23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165415" y="4476057"/>
                <a:ext cx="160686" cy="127187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ED8C9CE7-ECB1-C41D-8A03-460C0E5E68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317251" y="4479995"/>
                <a:ext cx="1485544" cy="12718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04666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166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Open Sans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Ramit Aditya</dc:creator>
  <cp:lastModifiedBy>Ramit Aditya</cp:lastModifiedBy>
  <cp:revision>40</cp:revision>
  <dcterms:created xsi:type="dcterms:W3CDTF">2025-04-09T02:56:29Z</dcterms:created>
  <dcterms:modified xsi:type="dcterms:W3CDTF">2025-05-26T02:22:46Z</dcterms:modified>
</cp:coreProperties>
</file>