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/>
    <p:restoredTop sz="94694"/>
  </p:normalViewPr>
  <p:slideViewPr>
    <p:cSldViewPr snapToGrid="0">
      <p:cViewPr varScale="1">
        <p:scale>
          <a:sx n="121" d="100"/>
          <a:sy n="121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A757-481A-E735-3BD1-3DE4BD6F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6F4E-1609-CC1B-1243-518B1680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EDFE-0152-EEF8-FF8F-A613515C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957E-06B1-5A19-97A3-20AF3658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F420-63DE-367D-4C92-140FB39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A19E-9150-641D-43D8-542C9F78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C3E9E-920E-F38E-BED1-DED77C450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2BE7-F300-EE04-C569-4DF143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B696-97BE-1923-C796-4BDFBFF1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BF27-B55C-697B-F270-0B243BA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CD3FF-9B9B-704F-E0B7-3C9AA631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73DA-8DE0-DFAD-3162-4B992AC3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8FC4-4762-5249-BC03-C2D31678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E0FA-A77E-BD51-167C-2387878D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C314-B3F8-524E-AD5B-2C3648B1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91DB-A120-BF5F-DF2D-517636A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6218-FCD4-9706-78BD-03E72B4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3244-E5F8-EEED-E87F-7DDF5F4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261E-AAE9-976B-C98C-EABD8852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F032-5A0C-461C-E4D7-23CE4C47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E52-C001-24FC-95CE-39BC9983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46D4-DCF1-4BF4-BDC3-BE32469E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719B-419D-82B4-8CFE-91FB8C6D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C4C-2B2E-25B7-BC44-19ADEF4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A37-574B-8F25-5B28-0E476DB4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74FF-D297-5C2D-8F01-5152F5A5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A8A4-2E7D-B9E2-14D5-A05BEA9C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2E23C-971B-8CDC-7A59-4BD1F21C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6AC92-DBF0-1F3F-6405-7D2FB126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E5DC-6E4B-EBAA-6997-EDB4BD1F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E434-6E9A-A2D3-8749-67069C61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8763-52E8-20F8-0E0D-7425ABC1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11CE4-F117-2B24-7959-98A24DA4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DE60D-343E-8ADD-57E2-3A76A3EE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0D06F-A0AD-7E9A-FDD7-60B617E3C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BEE3C-4E17-598B-EBE7-B6A3A826F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B3BC0-FF0B-3DDC-B568-E3744BDA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24A20-69D3-CFDE-E9CF-2BBA943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F4B45-8428-48C3-1316-E3C850E4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B36F-7812-3CEE-C951-8D08673B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29D8C-B033-9B32-4512-3F87C34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5601A-8A81-231A-9EAA-E63CE001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265C1-8696-8EF6-B320-6B71B00C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8F98C-C973-36D4-4D52-A5D4602C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61DE-51DD-4C90-7223-3B2DB01A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BD0B0-03EF-63C1-C761-675E1011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D0B6-2F4D-31C8-C5F9-CBA2977D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6914-22C7-16B9-3B49-9AB6D436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9698-1CFD-BEA8-3BFD-04F8D2E9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68DD-4A64-0324-B805-6A2DBA4E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5E-32C2-577B-F594-75F5D64B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1F848-644C-3CC9-5BEC-64BD6F62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5E9F-9BF6-5199-B9DE-529CB301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26A1-FB56-87CB-C624-5DADC713B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FEA69-650C-D0EF-BC56-81938EAC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3F9E-3F47-DAEF-B321-0B296CBB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0818-0159-3EAE-6C43-4E78D954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2705-C33B-7F74-6FB1-4326B6BC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F6B38-FF46-4FE2-622C-FDCB393F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E7E3-8B25-D7CD-D908-3FA35DD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93B4-742D-7A54-0B81-2D0A63CA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C1ACB-43E2-374B-9643-26B91C3E557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A6AB-CEAD-3FFB-813A-46E982BCD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0CE1-7FB4-FA0F-105C-F38FE852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3001D6-EEBD-19C7-BDF0-93A5E4584B22}"/>
              </a:ext>
            </a:extLst>
          </p:cNvPr>
          <p:cNvSpPr/>
          <p:nvPr/>
        </p:nvSpPr>
        <p:spPr>
          <a:xfrm>
            <a:off x="1303831" y="2025436"/>
            <a:ext cx="124379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profile u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131717-6E38-759A-A6FD-13C736A9908D}"/>
                  </a:ext>
                </a:extLst>
              </p:cNvPr>
              <p:cNvSpPr/>
              <p:nvPr/>
            </p:nvSpPr>
            <p:spPr>
              <a:xfrm>
                <a:off x="3584613" y="2025435"/>
                <a:ext cx="1243793" cy="30777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profile</a:t>
                </a:r>
                <a:r>
                  <a:rPr lang="en-US" sz="1400" i="1" dirty="0">
                    <a:ea typeface="Cambria Math" panose="02040503050406030204" pitchFamily="18" charset="0"/>
                    <a:cs typeface="Posterama" panose="020B0504020200020000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131717-6E38-759A-A6FD-13C736A99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13" y="2025435"/>
                <a:ext cx="1243793" cy="307777"/>
              </a:xfrm>
              <a:prstGeom prst="rect">
                <a:avLst/>
              </a:prstGeom>
              <a:blipFill>
                <a:blip r:embed="rId2"/>
                <a:stretch>
                  <a:fillRect t="-3704" b="-14815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81B831-84C4-7CB0-8DBF-BA51B94693A8}"/>
                  </a:ext>
                </a:extLst>
              </p:cNvPr>
              <p:cNvSpPr/>
              <p:nvPr/>
            </p:nvSpPr>
            <p:spPr>
              <a:xfrm>
                <a:off x="1163382" y="3786784"/>
                <a:ext cx="1508682" cy="38095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embedding</a:t>
                </a:r>
                <a:r>
                  <a:rPr lang="en-US" sz="1400" b="0" dirty="0">
                    <a:solidFill>
                      <a:prstClr val="black"/>
                    </a:solidFill>
                    <a:ea typeface="Cambria Math" panose="02040503050406030204" pitchFamily="18" charset="0"/>
                    <a:cs typeface="Posterama" panose="020B0504020200020000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𝑒</m:t>
                    </m:r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(</m:t>
                    </m:r>
                    <m:r>
                      <a:rPr lang="en-US" sz="1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𝑢</m:t>
                    </m:r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081B831-84C4-7CB0-8DBF-BA51B9469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382" y="3786784"/>
                <a:ext cx="1508682" cy="3809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F4FA0-0F42-9FC0-69CD-7D9381733A5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25728" y="2333213"/>
            <a:ext cx="0" cy="533653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573B10-21EF-E7D6-7A52-3BFD3B96EC8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206509" y="2333212"/>
            <a:ext cx="1" cy="5336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2D58A4-50F9-509F-070F-1687AB0BDF9E}"/>
              </a:ext>
            </a:extLst>
          </p:cNvPr>
          <p:cNvCxnSpPr>
            <a:cxnSpLocks/>
            <a:stCxn id="52" idx="2"/>
            <a:endCxn id="12" idx="0"/>
          </p:cNvCxnSpPr>
          <p:nvPr/>
        </p:nvCxnSpPr>
        <p:spPr>
          <a:xfrm>
            <a:off x="1911108" y="3253129"/>
            <a:ext cx="6615" cy="533655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4FC707-D319-C9F8-FE4D-A5FE5BF60C49}"/>
              </a:ext>
            </a:extLst>
          </p:cNvPr>
          <p:cNvCxnSpPr>
            <a:cxnSpLocks/>
          </p:cNvCxnSpPr>
          <p:nvPr/>
        </p:nvCxnSpPr>
        <p:spPr>
          <a:xfrm>
            <a:off x="4199359" y="3253131"/>
            <a:ext cx="0" cy="53365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800F7F-4001-04FE-9839-EC8B67DA4D57}"/>
                  </a:ext>
                </a:extLst>
              </p:cNvPr>
              <p:cNvSpPr txBox="1"/>
              <p:nvPr/>
            </p:nvSpPr>
            <p:spPr>
              <a:xfrm>
                <a:off x="2526354" y="4643119"/>
                <a:ext cx="1040565" cy="307777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sim</a:t>
                </a:r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800F7F-4001-04FE-9839-EC8B67DA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54" y="4643119"/>
                <a:ext cx="1040565" cy="307777"/>
              </a:xfrm>
              <a:prstGeom prst="rect">
                <a:avLst/>
              </a:prstGeom>
              <a:blipFill>
                <a:blip r:embed="rId4"/>
                <a:stretch>
                  <a:fillRect t="-3846" b="-19231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F8501B-9B73-A295-67D5-09D281E7960A}"/>
                  </a:ext>
                </a:extLst>
              </p:cNvPr>
              <p:cNvSpPr txBox="1"/>
              <p:nvPr/>
            </p:nvSpPr>
            <p:spPr>
              <a:xfrm>
                <a:off x="7525796" y="4643093"/>
                <a:ext cx="1036989" cy="307777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sim</a:t>
                </a:r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F8501B-9B73-A295-67D5-09D281E79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796" y="4643093"/>
                <a:ext cx="1036989" cy="307777"/>
              </a:xfrm>
              <a:prstGeom prst="rect">
                <a:avLst/>
              </a:prstGeom>
              <a:blipFill>
                <a:blip r:embed="rId5"/>
                <a:stretch>
                  <a:fillRect t="-3846" b="-19231"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1FCF71E6-1881-5A23-CD92-DFAF369A1028}"/>
              </a:ext>
            </a:extLst>
          </p:cNvPr>
          <p:cNvCxnSpPr>
            <a:cxnSpLocks/>
            <a:stCxn id="12" idx="2"/>
            <a:endCxn id="40" idx="1"/>
          </p:cNvCxnSpPr>
          <p:nvPr/>
        </p:nvCxnSpPr>
        <p:spPr>
          <a:xfrm rot="16200000" flipH="1">
            <a:off x="1907406" y="4178059"/>
            <a:ext cx="629265" cy="608631"/>
          </a:xfrm>
          <a:prstGeom prst="bentConnector2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7357A2C2-6B58-3BC1-E0C0-50A908C5536A}"/>
              </a:ext>
            </a:extLst>
          </p:cNvPr>
          <p:cNvCxnSpPr>
            <a:cxnSpLocks/>
            <a:stCxn id="39" idx="2"/>
            <a:endCxn id="40" idx="3"/>
          </p:cNvCxnSpPr>
          <p:nvPr/>
        </p:nvCxnSpPr>
        <p:spPr>
          <a:xfrm rot="5400000">
            <a:off x="3566593" y="4164560"/>
            <a:ext cx="632774" cy="632122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D361D6-965E-2735-F939-69B6E7BAFB6A}"/>
                  </a:ext>
                </a:extLst>
              </p:cNvPr>
              <p:cNvSpPr txBox="1"/>
              <p:nvPr/>
            </p:nvSpPr>
            <p:spPr>
              <a:xfrm>
                <a:off x="4001221" y="5420702"/>
                <a:ext cx="2901823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&lt;u,a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 </m:t>
                    </m:r>
                  </m:oMath>
                </a14:m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&gt;,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sz="1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DD361D6-965E-2735-F939-69B6E7BA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21" y="5420702"/>
                <a:ext cx="2901823" cy="307777"/>
              </a:xfrm>
              <a:prstGeom prst="rect">
                <a:avLst/>
              </a:prstGeom>
              <a:blipFill>
                <a:blip r:embed="rId6"/>
                <a:stretch>
                  <a:fillRect t="-3846" b="-19231"/>
                </a:stretch>
              </a:blipFill>
              <a:ln w="127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73B140E-26B3-4183-C86C-8C750FE00B8C}"/>
              </a:ext>
            </a:extLst>
          </p:cNvPr>
          <p:cNvCxnSpPr>
            <a:cxnSpLocks/>
            <a:stCxn id="40" idx="2"/>
            <a:endCxn id="54" idx="1"/>
          </p:cNvCxnSpPr>
          <p:nvPr/>
        </p:nvCxnSpPr>
        <p:spPr>
          <a:xfrm rot="16200000" flipH="1">
            <a:off x="3212082" y="4785451"/>
            <a:ext cx="623695" cy="954584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BF9BB946-9ADF-367C-9BD4-7AE5B7C023C6}"/>
              </a:ext>
            </a:extLst>
          </p:cNvPr>
          <p:cNvCxnSpPr>
            <a:cxnSpLocks/>
            <a:stCxn id="41" idx="2"/>
            <a:endCxn id="54" idx="3"/>
          </p:cNvCxnSpPr>
          <p:nvPr/>
        </p:nvCxnSpPr>
        <p:spPr>
          <a:xfrm rot="5400000">
            <a:off x="7161808" y="4692107"/>
            <a:ext cx="623721" cy="1141247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AC92B7-3D16-5465-6140-5F985D71D6ED}"/>
                  </a:ext>
                </a:extLst>
              </p:cNvPr>
              <p:cNvSpPr/>
              <p:nvPr/>
            </p:nvSpPr>
            <p:spPr>
              <a:xfrm>
                <a:off x="3405355" y="3786770"/>
                <a:ext cx="1587371" cy="37746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embedding</a:t>
                </a:r>
                <a:r>
                  <a:rPr lang="en-US" sz="1400" b="0" dirty="0">
                    <a:solidFill>
                      <a:prstClr val="black"/>
                    </a:solidFill>
                    <a:ea typeface="Cambria Math" panose="02040503050406030204" pitchFamily="18" charset="0"/>
                    <a:cs typeface="Posterama" panose="020B0504020200020000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𝑒</m:t>
                    </m:r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(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AC92B7-3D16-5465-6140-5F985D71D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55" y="3786770"/>
                <a:ext cx="1587371" cy="377464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15316C1-EB17-3E61-2031-6697DB599F83}"/>
              </a:ext>
            </a:extLst>
          </p:cNvPr>
          <p:cNvSpPr/>
          <p:nvPr/>
        </p:nvSpPr>
        <p:spPr>
          <a:xfrm>
            <a:off x="1296681" y="2872170"/>
            <a:ext cx="1228853" cy="380959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Jina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8C65202-9B2E-56BF-029D-60043ABFCE8A}"/>
              </a:ext>
            </a:extLst>
          </p:cNvPr>
          <p:cNvSpPr/>
          <p:nvPr/>
        </p:nvSpPr>
        <p:spPr>
          <a:xfrm>
            <a:off x="3577461" y="2871007"/>
            <a:ext cx="1228853" cy="382109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DEF256-74DC-7F2E-17AD-0894EBD7A14C}"/>
              </a:ext>
            </a:extLst>
          </p:cNvPr>
          <p:cNvSpPr/>
          <p:nvPr/>
        </p:nvSpPr>
        <p:spPr>
          <a:xfrm>
            <a:off x="6289153" y="2025435"/>
            <a:ext cx="124379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aspect a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0B7A6CC-A203-21A9-AB34-B8E3FE19F82B}"/>
                  </a:ext>
                </a:extLst>
              </p:cNvPr>
              <p:cNvSpPr/>
              <p:nvPr/>
            </p:nvSpPr>
            <p:spPr>
              <a:xfrm>
                <a:off x="8569935" y="2025434"/>
                <a:ext cx="1243793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aspect</a:t>
                </a:r>
                <a:r>
                  <a:rPr lang="en-US" sz="1400" i="1" dirty="0">
                    <a:ea typeface="Cambria Math" panose="02040503050406030204" pitchFamily="18" charset="0"/>
                    <a:cs typeface="Posterama" panose="020B0504020200020000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0B7A6CC-A203-21A9-AB34-B8E3FE19F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35" y="2025434"/>
                <a:ext cx="1243793" cy="307777"/>
              </a:xfrm>
              <a:prstGeom prst="rect">
                <a:avLst/>
              </a:prstGeom>
              <a:blipFill>
                <a:blip r:embed="rId8"/>
                <a:stretch>
                  <a:fillRect t="-3704" b="-14815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DEAEBB-0482-8A69-AFFF-295A08C9955A}"/>
                  </a:ext>
                </a:extLst>
              </p:cNvPr>
              <p:cNvSpPr/>
              <p:nvPr/>
            </p:nvSpPr>
            <p:spPr>
              <a:xfrm>
                <a:off x="6148704" y="3786783"/>
                <a:ext cx="1508682" cy="38095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embedding</a:t>
                </a:r>
                <a:r>
                  <a:rPr lang="en-US" sz="1400" b="0" dirty="0">
                    <a:solidFill>
                      <a:prstClr val="black"/>
                    </a:solidFill>
                    <a:ea typeface="Cambria Math" panose="02040503050406030204" pitchFamily="18" charset="0"/>
                    <a:cs typeface="Posterama" panose="020B0504020200020000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𝑒</m:t>
                    </m:r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(</m:t>
                    </m:r>
                    <m:r>
                      <a:rPr lang="en-US" sz="1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𝑎</m:t>
                    </m:r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DEAEBB-0482-8A69-AFFF-295A08C99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04" y="3786783"/>
                <a:ext cx="1508682" cy="3809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73034E-3CB3-B0C7-6515-462B9F28EFF0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6911050" y="2333212"/>
            <a:ext cx="0" cy="533653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DAFBF5-9A10-83B7-46F7-4ACB7AA3A26B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9191831" y="2333211"/>
            <a:ext cx="1" cy="533654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69316-B8F5-0F0E-8C41-D8FE1A24820B}"/>
              </a:ext>
            </a:extLst>
          </p:cNvPr>
          <p:cNvCxnSpPr>
            <a:cxnSpLocks/>
            <a:stCxn id="67" idx="2"/>
            <a:endCxn id="59" idx="0"/>
          </p:cNvCxnSpPr>
          <p:nvPr/>
        </p:nvCxnSpPr>
        <p:spPr>
          <a:xfrm>
            <a:off x="6896430" y="3253128"/>
            <a:ext cx="6615" cy="533655"/>
          </a:xfrm>
          <a:prstGeom prst="straightConnector1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B7A6955-028C-B896-4703-C1B1B393173F}"/>
              </a:ext>
            </a:extLst>
          </p:cNvPr>
          <p:cNvCxnSpPr>
            <a:cxnSpLocks/>
          </p:cNvCxnSpPr>
          <p:nvPr/>
        </p:nvCxnSpPr>
        <p:spPr>
          <a:xfrm>
            <a:off x="9184681" y="3253130"/>
            <a:ext cx="0" cy="533653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C14C92C-BBBE-812A-ED08-92D45FDAA01A}"/>
              </a:ext>
            </a:extLst>
          </p:cNvPr>
          <p:cNvCxnSpPr>
            <a:cxnSpLocks/>
            <a:stCxn id="59" idx="2"/>
          </p:cNvCxnSpPr>
          <p:nvPr/>
        </p:nvCxnSpPr>
        <p:spPr>
          <a:xfrm rot="16200000" flipH="1">
            <a:off x="6891315" y="4179471"/>
            <a:ext cx="632090" cy="608631"/>
          </a:xfrm>
          <a:prstGeom prst="bentConnector2">
            <a:avLst/>
          </a:prstGeom>
          <a:ln w="127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27766A13-5DC9-AB40-4B37-281338E20632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8550503" y="4165971"/>
            <a:ext cx="635599" cy="632122"/>
          </a:xfrm>
          <a:prstGeom prst="bentConnector2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913EAA0-D5DE-893B-82AB-DA9E60F4D2DD}"/>
                  </a:ext>
                </a:extLst>
              </p:cNvPr>
              <p:cNvSpPr/>
              <p:nvPr/>
            </p:nvSpPr>
            <p:spPr>
              <a:xfrm>
                <a:off x="8390677" y="3786769"/>
                <a:ext cx="1587371" cy="3774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embedding</a:t>
                </a:r>
                <a:r>
                  <a:rPr lang="en-US" sz="1400" b="0" dirty="0">
                    <a:solidFill>
                      <a:prstClr val="black"/>
                    </a:solidFill>
                    <a:ea typeface="Cambria Math" panose="02040503050406030204" pitchFamily="18" charset="0"/>
                    <a:cs typeface="Posterama" panose="020B0504020200020000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𝑒</m:t>
                    </m:r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(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</m:ctrlPr>
                      </m:sSubPr>
                      <m:e>
                        <m:r>
                          <a:rPr lang="en-US" sz="14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osterama" panose="020B0504020200020000" pitchFamily="34" charset="0"/>
                          </a:rPr>
                          <m:t>𝑘</m:t>
                        </m:r>
                      </m:sub>
                    </m:sSub>
                    <m:r>
                      <a:rPr lang="en-US" sz="1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osterama" panose="020B0504020200020000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913EAA0-D5DE-893B-82AB-DA9E60F4D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677" y="3786769"/>
                <a:ext cx="1587371" cy="377464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4C112CDB-7B8F-9D6F-086A-44CA0AA0DE7A}"/>
              </a:ext>
            </a:extLst>
          </p:cNvPr>
          <p:cNvSpPr/>
          <p:nvPr/>
        </p:nvSpPr>
        <p:spPr>
          <a:xfrm>
            <a:off x="6282003" y="2860398"/>
            <a:ext cx="1228853" cy="392730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Jina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3C5FACE-E0CF-B62E-3490-A4FFD65BB196}"/>
              </a:ext>
            </a:extLst>
          </p:cNvPr>
          <p:cNvSpPr/>
          <p:nvPr/>
        </p:nvSpPr>
        <p:spPr>
          <a:xfrm>
            <a:off x="8569935" y="2872170"/>
            <a:ext cx="1228853" cy="370336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Jina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9239E8-1C09-E25C-7D16-D1315FFD3439}"/>
              </a:ext>
            </a:extLst>
          </p:cNvPr>
          <p:cNvSpPr txBox="1"/>
          <p:nvPr/>
        </p:nvSpPr>
        <p:spPr>
          <a:xfrm>
            <a:off x="1163382" y="170043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172D70-F254-7EAF-F68C-155127DA6B1F}"/>
              </a:ext>
            </a:extLst>
          </p:cNvPr>
          <p:cNvSpPr txBox="1"/>
          <p:nvPr/>
        </p:nvSpPr>
        <p:spPr>
          <a:xfrm>
            <a:off x="6148704" y="1719847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E000638-EDCC-7340-F1C5-0CB94894C35A}"/>
              </a:ext>
            </a:extLst>
          </p:cNvPr>
          <p:cNvSpPr txBox="1"/>
          <p:nvPr/>
        </p:nvSpPr>
        <p:spPr>
          <a:xfrm>
            <a:off x="3467100" y="17198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02E42F-7833-D4F2-727D-44836E808517}"/>
              </a:ext>
            </a:extLst>
          </p:cNvPr>
          <p:cNvSpPr txBox="1"/>
          <p:nvPr/>
        </p:nvSpPr>
        <p:spPr>
          <a:xfrm>
            <a:off x="8433734" y="17198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240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59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Ramit Aditya</dc:creator>
  <cp:lastModifiedBy>Razvan Bunescu</cp:lastModifiedBy>
  <cp:revision>24</cp:revision>
  <dcterms:created xsi:type="dcterms:W3CDTF">2025-04-09T02:56:29Z</dcterms:created>
  <dcterms:modified xsi:type="dcterms:W3CDTF">2025-05-27T01:07:50Z</dcterms:modified>
</cp:coreProperties>
</file>