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5BF-A4E3-1AC2-2D0B-6D983E2A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4A71-24C5-F79B-889E-6060E427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9FFE-71E8-9FA2-76D2-1AD94B9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2151-40A0-BD16-A01C-6DD832A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77DD-2FB5-37A0-7870-554A485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939C-1A9F-8773-504E-42EA2F87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12DE5-F9FF-DBEB-8EC0-1C30E6C1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48A7-7E13-37C0-0E2D-0F88E272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399B-3CB7-26CA-1883-67194FAB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4A3F-E7BA-4B79-68EC-A113A2C8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78A90-2F31-C7F6-9DCD-368BEB626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61E2-F31D-B07F-4D05-BF20933C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ABEB-CA56-A9C2-88E2-CA17323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572C-3202-159F-29EE-754DC86F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E7AB-3311-5492-9891-E787813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B7F-2919-C3E5-800D-DC2721AE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57C4-C807-634A-8D88-714E3049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4D8E-63B8-ACC6-949D-FA3033F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00C6-2A88-08F8-26B0-E6A1721F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A6D2-EF83-F151-9463-B7208CD5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C39A-5C74-7972-B2F8-8215CD3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A6C0-CF1B-3564-94EF-23972F0A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0C6E-7551-D2C5-68A4-6AAD3FBA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6375-0100-C6D2-AA29-E72E312F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E7FE-1B95-B6C2-74DC-FF35FBF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305-1434-62CF-F56D-722873D9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F05F-307C-58C5-7A82-284F72B5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086B-020E-418A-7E36-A06F9941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9A2A-CA32-6C15-0707-4C8F1D0B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9413-936F-C4CE-D4C3-B414AD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3CC68-1F60-752C-2764-23EAE26A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93A2-24C1-1DAC-F423-DC33053E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3C52-C9E3-C9BF-4D28-5AA01EE8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1CECF-09E9-7C3A-0890-0BCE516B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9DA8A-48B7-3FAE-C0BA-1A324BED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6EB47-AD0D-FB00-2467-AD879578E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AE82F-60C1-1D04-3FD0-5599AD45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AEFB2-CA34-A270-7A2C-213F87A8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2FFF7-D463-6243-CAF0-A0C9E369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0343-B9A4-93E8-076A-DDFF74DF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329E-AC01-F1C5-749A-6DB6D86D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7F47E-60EE-C44F-7D59-FF9919D1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AE4F4-F053-5B78-9745-8B7DAB3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DF08-893B-05C4-19AD-3A64EC0C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08A36-BB9F-BE16-DEAD-59CD54DA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CE3EC-043F-0747-437F-62262BF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0C9F-5C72-722D-050B-4617C147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F30-FED3-DED2-356A-37026301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A4AAC-535E-4D51-8885-01C94D6E2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20AE-5BF6-8411-B028-5A750DD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69B6-14EA-9B76-C71A-A45FB1A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65960-BDB4-EB4C-577C-96540319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7E1A-4B09-6FB9-CBED-41CF77FA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6CB1-6507-48A9-935C-CEC1C009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F968-D61D-6CC7-77A9-67139489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1DCB-C1B8-D6E4-81C7-51B1E6E2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944D6-7882-AF68-F531-850671BE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FC3F-32B8-0019-FF89-350A967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E45BF-4C8C-6B48-B653-34359B05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ACEFB-843E-A8D5-9133-0C9F4F24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9DBF-34A7-028D-9D1E-1C000490F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AAD5-7FA0-4D22-A89F-4A0CF59379D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9B66-26A6-606A-72D0-2C1F850B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62CF-4FA0-1101-6AB4-67313D999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C3BD-2D2E-4792-9C50-8384D1B3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CE3F0A-E22F-A5A4-0AC9-0D9C36889C0B}"/>
              </a:ext>
            </a:extLst>
          </p:cNvPr>
          <p:cNvSpPr/>
          <p:nvPr/>
        </p:nvSpPr>
        <p:spPr>
          <a:xfrm>
            <a:off x="4871803" y="732087"/>
            <a:ext cx="2243891" cy="790220"/>
          </a:xfrm>
          <a:prstGeom prst="wedgeRoundRectCallout">
            <a:avLst>
              <a:gd name="adj1" fmla="val 62274"/>
              <a:gd name="adj2" fmla="val -1011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Sure, how about Julia's Cafe? It has a rating of 4.6 stars. Other top ranked restaurants are Undercurrent Coffee, Littl Madeleine, or Vincente Bakery.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4511FD8-F4B0-AE0B-198A-62D28B4D804D}"/>
              </a:ext>
            </a:extLst>
          </p:cNvPr>
          <p:cNvSpPr/>
          <p:nvPr/>
        </p:nvSpPr>
        <p:spPr>
          <a:xfrm rot="16200000">
            <a:off x="1705632" y="2468782"/>
            <a:ext cx="657463" cy="241004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After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AC5BCF-91CC-84DB-9B85-132828CBAF1F}"/>
              </a:ext>
            </a:extLst>
          </p:cNvPr>
          <p:cNvSpPr/>
          <p:nvPr/>
        </p:nvSpPr>
        <p:spPr>
          <a:xfrm>
            <a:off x="2545460" y="2357242"/>
            <a:ext cx="2385371" cy="525527"/>
          </a:xfrm>
          <a:prstGeom prst="wedgeRoundRectCallout">
            <a:avLst>
              <a:gd name="adj1" fmla="val 61624"/>
              <a:gd name="adj2" fmla="val 521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Sheldon, I hope you had a great time browsing the book section</a:t>
            </a:r>
            <a:r>
              <a:rPr lang="en-US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261DB29-F4E6-CC52-71E9-0B046A401C9D}"/>
              </a:ext>
            </a:extLst>
          </p:cNvPr>
          <p:cNvSpPr/>
          <p:nvPr/>
        </p:nvSpPr>
        <p:spPr>
          <a:xfrm>
            <a:off x="7129172" y="2357242"/>
            <a:ext cx="3086625" cy="528157"/>
          </a:xfrm>
          <a:prstGeom prst="wedgeRoundRectCallout">
            <a:avLst>
              <a:gd name="adj1" fmla="val -58628"/>
              <a:gd name="adj2" fmla="val -11229"/>
              <a:gd name="adj3" fmla="val 16667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Hey! You knew that?? It was amazing, what a pleasant surprise! Thank you for the recommendation!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A1D3ECB-3BBA-0E15-6786-9720F0FAAD31}"/>
              </a:ext>
            </a:extLst>
          </p:cNvPr>
          <p:cNvSpPr/>
          <p:nvPr/>
        </p:nvSpPr>
        <p:spPr>
          <a:xfrm>
            <a:off x="4933229" y="220295"/>
            <a:ext cx="2182465" cy="347847"/>
          </a:xfrm>
          <a:prstGeom prst="wedgeRoundRectCallout">
            <a:avLst>
              <a:gd name="adj1" fmla="val -60370"/>
              <a:gd name="adj2" fmla="val -4706"/>
              <a:gd name="adj3" fmla="val 16667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you recommend a cafe where to meet with my friends?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0B5067F-1E6B-4809-0F23-80823F081EEC}"/>
              </a:ext>
            </a:extLst>
          </p:cNvPr>
          <p:cNvSpPr/>
          <p:nvPr/>
        </p:nvSpPr>
        <p:spPr>
          <a:xfrm>
            <a:off x="4933229" y="1677246"/>
            <a:ext cx="2182465" cy="274832"/>
          </a:xfrm>
          <a:prstGeom prst="wedgeRoundRectCallout">
            <a:avLst>
              <a:gd name="adj1" fmla="val -61221"/>
              <a:gd name="adj2" fmla="val -382"/>
              <a:gd name="adj3" fmla="val 16667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Julia's Cafe sounds good, thank you!</a:t>
            </a:r>
            <a:endParaRPr lang="en-US" sz="9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C36181-CDE5-A121-0129-81D165573B42}"/>
              </a:ext>
            </a:extLst>
          </p:cNvPr>
          <p:cNvCxnSpPr>
            <a:cxnSpLocks/>
          </p:cNvCxnSpPr>
          <p:nvPr/>
        </p:nvCxnSpPr>
        <p:spPr>
          <a:xfrm>
            <a:off x="1965331" y="2149417"/>
            <a:ext cx="8365067" cy="0"/>
          </a:xfrm>
          <a:prstGeom prst="line">
            <a:avLst/>
          </a:prstGeom>
          <a:ln w="28575" cmpd="dbl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7">
            <a:extLst>
              <a:ext uri="{FF2B5EF4-FFF2-40B4-BE49-F238E27FC236}">
                <a16:creationId xmlns:a16="http://schemas.microsoft.com/office/drawing/2014/main" id="{91C6E947-5136-4249-6DB8-38538A46B7D7}"/>
              </a:ext>
            </a:extLst>
          </p:cNvPr>
          <p:cNvSpPr/>
          <p:nvPr/>
        </p:nvSpPr>
        <p:spPr>
          <a:xfrm rot="16200000">
            <a:off x="1609966" y="886717"/>
            <a:ext cx="848798" cy="241003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Before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EF013B9-1156-C75D-563C-6AEA810ACB3B}"/>
              </a:ext>
            </a:extLst>
          </p:cNvPr>
          <p:cNvSpPr/>
          <p:nvPr/>
        </p:nvSpPr>
        <p:spPr>
          <a:xfrm>
            <a:off x="2310727" y="214579"/>
            <a:ext cx="1874519" cy="1481328"/>
          </a:xfrm>
          <a:prstGeom prst="roundRect">
            <a:avLst>
              <a:gd name="adj" fmla="val 11729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Profile</a:t>
            </a:r>
          </a:p>
          <a:p>
            <a:pPr algn="ctr"/>
            <a:endParaRPr lang="en-US" sz="8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algn="ctr"/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Sheldon is a devoted fan of graphic storytelling and 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likes to collect comic books and vintage graphic novels</a:t>
            </a:r>
            <a:r>
              <a:rPr lang="en-US" sz="900" kern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lang="en-US" sz="9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with a soft spot for Batman. He also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runs a YouTube channel where he reviews comic books and movies.</a:t>
            </a:r>
          </a:p>
        </p:txBody>
      </p:sp>
      <p:pic>
        <p:nvPicPr>
          <p:cNvPr id="28" name="Picture 27" descr="A cartoon of a child wearing a blue hat&#10;&#10;Description automatically generated">
            <a:extLst>
              <a:ext uri="{FF2B5EF4-FFF2-40B4-BE49-F238E27FC236}">
                <a16:creationId xmlns:a16="http://schemas.microsoft.com/office/drawing/2014/main" id="{8EB1E52E-CBE1-21C9-D9E8-9B6DD0AC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09" y="218170"/>
            <a:ext cx="466344" cy="466344"/>
          </a:xfrm>
          <a:prstGeom prst="rect">
            <a:avLst/>
          </a:prstGeom>
        </p:spPr>
      </p:pic>
      <p:pic>
        <p:nvPicPr>
          <p:cNvPr id="29" name="Picture 28" descr="A cartoon of a child wearing a blue hat&#10;&#10;Description automatically generated">
            <a:extLst>
              <a:ext uri="{FF2B5EF4-FFF2-40B4-BE49-F238E27FC236}">
                <a16:creationId xmlns:a16="http://schemas.microsoft.com/office/drawing/2014/main" id="{F7071521-145A-1B58-BA51-BD7943B0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93" y="1581490"/>
            <a:ext cx="466344" cy="466344"/>
          </a:xfrm>
          <a:prstGeom prst="rect">
            <a:avLst/>
          </a:prstGeom>
        </p:spPr>
      </p:pic>
      <p:pic>
        <p:nvPicPr>
          <p:cNvPr id="30" name="Picture 29" descr="A cartoon of a child wearing a blue hat&#10;&#10;Description automatically generated">
            <a:extLst>
              <a:ext uri="{FF2B5EF4-FFF2-40B4-BE49-F238E27FC236}">
                <a16:creationId xmlns:a16="http://schemas.microsoft.com/office/drawing/2014/main" id="{109DA741-C019-6B01-BC00-9CFEFAD7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53" y="2390274"/>
            <a:ext cx="466344" cy="46634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4B54CEB-653E-F77B-907E-270A9EF1AF0D}"/>
              </a:ext>
            </a:extLst>
          </p:cNvPr>
          <p:cNvGrpSpPr/>
          <p:nvPr/>
        </p:nvGrpSpPr>
        <p:grpSpPr>
          <a:xfrm>
            <a:off x="7239206" y="769502"/>
            <a:ext cx="919967" cy="777240"/>
            <a:chOff x="7174261" y="671820"/>
            <a:chExt cx="919967" cy="777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1D0306-E72A-6DE9-FE52-3422662A0A17}"/>
                </a:ext>
              </a:extLst>
            </p:cNvPr>
            <p:cNvSpPr txBox="1"/>
            <p:nvPr/>
          </p:nvSpPr>
          <p:spPr>
            <a:xfrm>
              <a:off x="7357277" y="855519"/>
              <a:ext cx="736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ATARS</a:t>
              </a:r>
            </a:p>
          </p:txBody>
        </p:sp>
        <p:pic>
          <p:nvPicPr>
            <p:cNvPr id="37" name="Graphic 36" descr="Magnifying glass with solid fill">
              <a:extLst>
                <a:ext uri="{FF2B5EF4-FFF2-40B4-BE49-F238E27FC236}">
                  <a16:creationId xmlns:a16="http://schemas.microsoft.com/office/drawing/2014/main" id="{1ECAD22B-2287-EEEA-D584-0F3BE3D8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791409">
              <a:off x="7174261" y="671820"/>
              <a:ext cx="777240" cy="77724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A02BD8-5FF1-06FF-3136-CEB8580A9695}"/>
              </a:ext>
            </a:extLst>
          </p:cNvPr>
          <p:cNvGrpSpPr/>
          <p:nvPr/>
        </p:nvGrpSpPr>
        <p:grpSpPr>
          <a:xfrm>
            <a:off x="5252761" y="2252105"/>
            <a:ext cx="777240" cy="777240"/>
            <a:chOff x="7316989" y="655085"/>
            <a:chExt cx="777240" cy="7772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E26895-6F61-48BF-A1E3-1DBABBBC3673}"/>
                </a:ext>
              </a:extLst>
            </p:cNvPr>
            <p:cNvSpPr txBox="1"/>
            <p:nvPr/>
          </p:nvSpPr>
          <p:spPr>
            <a:xfrm>
              <a:off x="7357277" y="855519"/>
              <a:ext cx="736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ATARS</a:t>
              </a:r>
            </a:p>
          </p:txBody>
        </p:sp>
        <p:pic>
          <p:nvPicPr>
            <p:cNvPr id="41" name="Graphic 40" descr="Magnifying glass with solid fill">
              <a:extLst>
                <a:ext uri="{FF2B5EF4-FFF2-40B4-BE49-F238E27FC236}">
                  <a16:creationId xmlns:a16="http://schemas.microsoft.com/office/drawing/2014/main" id="{D1986F21-DB4B-B99F-4621-617B5E394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6989" y="655085"/>
              <a:ext cx="777240" cy="777240"/>
            </a:xfrm>
            <a:prstGeom prst="rect">
              <a:avLst/>
            </a:prstGeom>
          </p:spPr>
        </p:pic>
      </p:grpSp>
      <p:sp>
        <p:nvSpPr>
          <p:cNvPr id="43" name="Left Arrow Callout 42">
            <a:extLst>
              <a:ext uri="{FF2B5EF4-FFF2-40B4-BE49-F238E27FC236}">
                <a16:creationId xmlns:a16="http://schemas.microsoft.com/office/drawing/2014/main" id="{3C8FFA12-B012-3693-B215-D68983293A38}"/>
              </a:ext>
            </a:extLst>
          </p:cNvPr>
          <p:cNvSpPr/>
          <p:nvPr/>
        </p:nvSpPr>
        <p:spPr>
          <a:xfrm>
            <a:off x="8006756" y="214579"/>
            <a:ext cx="2271381" cy="1737496"/>
          </a:xfrm>
          <a:prstGeom prst="leftArrowCallout">
            <a:avLst>
              <a:gd name="adj1" fmla="val 32697"/>
              <a:gd name="adj2" fmla="val 13954"/>
              <a:gd name="adj3" fmla="val 7792"/>
              <a:gd name="adj4" fmla="val 95086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Serendipity-based Reranking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Julia’s Cafe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coffee selection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 section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Batman Adventures issue from 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Undercurrent Coffee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organic coffee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autographed memorabilia from movies like The Dark Knight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Littl Madeleine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Korean bakery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Vincente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Bakery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French bakeries</a:t>
            </a:r>
          </a:p>
        </p:txBody>
      </p:sp>
    </p:spTree>
    <p:extLst>
      <p:ext uri="{BB962C8B-B14F-4D97-AF65-F5344CB8AC3E}">
        <p14:creationId xmlns:p14="http://schemas.microsoft.com/office/powerpoint/2010/main" val="27129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22">
            <a:extLst>
              <a:ext uri="{FF2B5EF4-FFF2-40B4-BE49-F238E27FC236}">
                <a16:creationId xmlns:a16="http://schemas.microsoft.com/office/drawing/2014/main" id="{75E6E00E-14CC-BDEC-7F2F-6DE600CABEB6}"/>
              </a:ext>
            </a:extLst>
          </p:cNvPr>
          <p:cNvSpPr/>
          <p:nvPr/>
        </p:nvSpPr>
        <p:spPr>
          <a:xfrm>
            <a:off x="1410995" y="4669162"/>
            <a:ext cx="2463124" cy="1737497"/>
          </a:xfrm>
          <a:prstGeom prst="roundRect">
            <a:avLst>
              <a:gd name="adj" fmla="val 1035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Serendipity-based Ranking</a:t>
            </a:r>
          </a:p>
          <a:p>
            <a:pPr algn="ctr"/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Julia Café and Books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coffee selection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solidFill>
                  <a:srgbClr val="0091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 section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solidFill>
                  <a:srgbClr val="0091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Batman Adventures issue from 96</a:t>
            </a:r>
          </a:p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Undercurrent Coffee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organic coffee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lang="en-US" sz="900" dirty="0">
                <a:solidFill>
                  <a:srgbClr val="0091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autographed memorabilia from movies like The Dark Knight</a:t>
            </a:r>
          </a:p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Littl Madeleine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Korean bakery</a:t>
            </a:r>
          </a:p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Vincente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Bakery 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French bakeries</a:t>
            </a:r>
          </a:p>
        </p:txBody>
      </p:sp>
    </p:spTree>
    <p:extLst>
      <p:ext uri="{BB962C8B-B14F-4D97-AF65-F5344CB8AC3E}">
        <p14:creationId xmlns:p14="http://schemas.microsoft.com/office/powerpoint/2010/main" val="5675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Nannaware</dc:creator>
  <cp:lastModifiedBy>Razvan Bunescu</cp:lastModifiedBy>
  <cp:revision>14</cp:revision>
  <dcterms:created xsi:type="dcterms:W3CDTF">2023-07-31T19:41:27Z</dcterms:created>
  <dcterms:modified xsi:type="dcterms:W3CDTF">2025-05-27T13:35:29Z</dcterms:modified>
</cp:coreProperties>
</file>