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71" r:id="rId9"/>
    <p:sldId id="269" r:id="rId10"/>
    <p:sldId id="260" r:id="rId11"/>
    <p:sldId id="265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numpy.org/doc/" TargetMode="External"/><Relationship Id="rId4" Type="http://schemas.openxmlformats.org/officeDocument/2006/relationships/hyperlink" Target="https://pandas.pydata.org/doc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0B5D-3BC1-AD40-1CE3-70ECAB9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Reasons for lackluster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61F5-27F0-ACED-63E5-3E8DA90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Dataset contained mostly structural features</a:t>
            </a:r>
          </a:p>
          <a:p>
            <a:pPr lvl="1">
              <a:lnSpc>
                <a:spcPct val="90000"/>
              </a:lnSpc>
            </a:pPr>
            <a:r>
              <a:rPr lang="en-US"/>
              <a:t>Bedrooms, Bathrooms, Square footage, etc.</a:t>
            </a:r>
          </a:p>
          <a:p>
            <a:pPr>
              <a:lnSpc>
                <a:spcPct val="90000"/>
              </a:lnSpc>
            </a:pPr>
            <a:r>
              <a:rPr lang="en-US"/>
              <a:t>Missing features like market trends, crime rates, commute time, etc. led to hole in variance</a:t>
            </a:r>
          </a:p>
          <a:p>
            <a:pPr>
              <a:lnSpc>
                <a:spcPct val="90000"/>
              </a:lnSpc>
            </a:pPr>
            <a:r>
              <a:rPr lang="en-US"/>
              <a:t>Random Forrest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Can’t fill in missing context well and associate subtle relationships together</a:t>
            </a:r>
          </a:p>
          <a:p>
            <a:pPr lvl="1">
              <a:lnSpc>
                <a:spcPct val="90000"/>
              </a:lnSpc>
            </a:pPr>
            <a:r>
              <a:rPr lang="en-US"/>
              <a:t>Saw our structural features and built good rules but hit a ceiling without further information</a:t>
            </a:r>
          </a:p>
          <a:p>
            <a:pPr>
              <a:lnSpc>
                <a:spcPct val="90000"/>
              </a:lnSpc>
            </a:pPr>
            <a:r>
              <a:rPr lang="en-US"/>
              <a:t>Gradient Boosting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Prone to overfitting, especially with excess of structural features not indicative of true market value</a:t>
            </a:r>
          </a:p>
          <a:p>
            <a:pPr lvl="1">
              <a:lnSpc>
                <a:spcPct val="90000"/>
              </a:lnSpc>
            </a:pPr>
            <a:r>
              <a:rPr lang="en-US"/>
              <a:t>Can track subtle relationships so it performed better but needed contextual features to make more accurate predictions.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Wikipedia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Pandas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Numpy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6"/>
              </a:rPr>
              <a:t>Seaborn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(18)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21B7E-4494-9FA1-D9CF-13683425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/>
              <a:t>Pre-Processing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519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Pre-Processing </vt:lpstr>
      <vt:lpstr>Gradient boosting model</vt:lpstr>
      <vt:lpstr>Random Forest model</vt:lpstr>
      <vt:lpstr>Summary of findings</vt:lpstr>
      <vt:lpstr>Reasons for lackluster performance</vt:lpstr>
      <vt:lpstr>Winner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11</cp:revision>
  <dcterms:created xsi:type="dcterms:W3CDTF">2025-06-30T02:44:22Z</dcterms:created>
  <dcterms:modified xsi:type="dcterms:W3CDTF">2025-06-30T13:24:58Z</dcterms:modified>
</cp:coreProperties>
</file>