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5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87769-9ABF-45E1-B9AF-BBC823B09A0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48F0A8-3E8E-435B-9456-FFD07D0C2968}">
      <dgm:prSet/>
      <dgm:spPr/>
      <dgm:t>
        <a:bodyPr/>
        <a:lstStyle/>
        <a:p>
          <a:pPr algn="ctr"/>
          <a:r>
            <a:rPr lang="en-US" dirty="0"/>
            <a:t>Builds an ensemble of weak prediction models, called decision trees.</a:t>
          </a:r>
        </a:p>
      </dgm:t>
    </dgm:pt>
    <dgm:pt modelId="{EC57976A-441E-4F51-81BA-CF44D64DC531}" type="parTrans" cxnId="{714F3CE6-E229-42B4-AF71-A4DF6CC710C5}">
      <dgm:prSet/>
      <dgm:spPr/>
      <dgm:t>
        <a:bodyPr/>
        <a:lstStyle/>
        <a:p>
          <a:endParaRPr lang="en-US"/>
        </a:p>
      </dgm:t>
    </dgm:pt>
    <dgm:pt modelId="{89053F79-7894-4994-8CF7-7B06D4357CB9}" type="sibTrans" cxnId="{714F3CE6-E229-42B4-AF71-A4DF6CC710C5}">
      <dgm:prSet/>
      <dgm:spPr/>
      <dgm:t>
        <a:bodyPr/>
        <a:lstStyle/>
        <a:p>
          <a:endParaRPr lang="en-US"/>
        </a:p>
      </dgm:t>
    </dgm:pt>
    <dgm:pt modelId="{47183E2B-F337-47BA-9657-1011D6D7DFE5}">
      <dgm:prSet/>
      <dgm:spPr/>
      <dgm:t>
        <a:bodyPr/>
        <a:lstStyle/>
        <a:p>
          <a:pPr algn="ctr"/>
          <a:r>
            <a:rPr lang="en-US" dirty="0"/>
            <a:t>Decision trees are built sequentially and learn from the mistakes of the previous model</a:t>
          </a:r>
        </a:p>
      </dgm:t>
    </dgm:pt>
    <dgm:pt modelId="{B6318F86-0FE0-447C-B4A4-BCD25C254B4E}" type="parTrans" cxnId="{14F80B3A-4CC7-4E37-B376-4F38459F04FD}">
      <dgm:prSet/>
      <dgm:spPr/>
      <dgm:t>
        <a:bodyPr/>
        <a:lstStyle/>
        <a:p>
          <a:endParaRPr lang="en-US"/>
        </a:p>
      </dgm:t>
    </dgm:pt>
    <dgm:pt modelId="{8D42BC4F-4171-4898-A808-78E4AC5C4FC0}" type="sibTrans" cxnId="{14F80B3A-4CC7-4E37-B376-4F38459F04FD}">
      <dgm:prSet/>
      <dgm:spPr/>
      <dgm:t>
        <a:bodyPr/>
        <a:lstStyle/>
        <a:p>
          <a:endParaRPr lang="en-US"/>
        </a:p>
      </dgm:t>
    </dgm:pt>
    <dgm:pt modelId="{9AF54B14-0C0D-459A-B2EA-260DA34AB9DB}">
      <dgm:prSet/>
      <dgm:spPr/>
      <dgm:t>
        <a:bodyPr/>
        <a:lstStyle/>
        <a:p>
          <a:pPr algn="ctr"/>
          <a:r>
            <a:rPr lang="en-US" dirty="0"/>
            <a:t>Leads to a powerful final model with more accuracy than prior individual components</a:t>
          </a:r>
        </a:p>
      </dgm:t>
    </dgm:pt>
    <dgm:pt modelId="{DCD7F325-40EE-4DB7-A1C9-47FDD12FF582}" type="parTrans" cxnId="{936BE033-C29A-410C-925C-3144D8464042}">
      <dgm:prSet/>
      <dgm:spPr/>
      <dgm:t>
        <a:bodyPr/>
        <a:lstStyle/>
        <a:p>
          <a:endParaRPr lang="en-US"/>
        </a:p>
      </dgm:t>
    </dgm:pt>
    <dgm:pt modelId="{50EB24A8-162D-402F-8F2A-D441F5A43C93}" type="sibTrans" cxnId="{936BE033-C29A-410C-925C-3144D8464042}">
      <dgm:prSet/>
      <dgm:spPr/>
      <dgm:t>
        <a:bodyPr/>
        <a:lstStyle/>
        <a:p>
          <a:endParaRPr lang="en-US"/>
        </a:p>
      </dgm:t>
    </dgm:pt>
    <dgm:pt modelId="{B75431B9-0260-4CDE-8D4D-92E530866870}">
      <dgm:prSet/>
      <dgm:spPr/>
      <dgm:t>
        <a:bodyPr/>
        <a:lstStyle/>
        <a:p>
          <a:pPr algn="ctr"/>
          <a:r>
            <a:rPr lang="en-US" dirty="0"/>
            <a:t>In each step:</a:t>
          </a:r>
        </a:p>
      </dgm:t>
    </dgm:pt>
    <dgm:pt modelId="{102693D3-6404-42F6-BC92-4FDFCAB30718}" type="parTrans" cxnId="{02C2F2E7-4CE1-48EF-BCCE-22E78510E29B}">
      <dgm:prSet/>
      <dgm:spPr/>
      <dgm:t>
        <a:bodyPr/>
        <a:lstStyle/>
        <a:p>
          <a:endParaRPr lang="en-US"/>
        </a:p>
      </dgm:t>
    </dgm:pt>
    <dgm:pt modelId="{69103738-7B62-4315-9F80-696D21C7CA0A}" type="sibTrans" cxnId="{02C2F2E7-4CE1-48EF-BCCE-22E78510E29B}">
      <dgm:prSet/>
      <dgm:spPr/>
      <dgm:t>
        <a:bodyPr/>
        <a:lstStyle/>
        <a:p>
          <a:endParaRPr lang="en-US"/>
        </a:p>
      </dgm:t>
    </dgm:pt>
    <dgm:pt modelId="{C8C6E518-87EE-422D-9A46-668417156EE6}">
      <dgm:prSet/>
      <dgm:spPr/>
      <dgm:t>
        <a:bodyPr/>
        <a:lstStyle/>
        <a:p>
          <a:pPr algn="ctr"/>
          <a:r>
            <a:rPr lang="en-US" dirty="0"/>
            <a:t>Gradient of the loss function is calculated with respect to the predictions</a:t>
          </a:r>
        </a:p>
      </dgm:t>
    </dgm:pt>
    <dgm:pt modelId="{8E53BFC3-3F07-48A0-B5B2-31AF61CE29ED}" type="parTrans" cxnId="{B3661947-7771-4E9D-B07E-337DD7083BCA}">
      <dgm:prSet/>
      <dgm:spPr/>
      <dgm:t>
        <a:bodyPr/>
        <a:lstStyle/>
        <a:p>
          <a:endParaRPr lang="en-US"/>
        </a:p>
      </dgm:t>
    </dgm:pt>
    <dgm:pt modelId="{BEFE7DEC-E4EB-4D4E-A6FA-9FC4A2B4FC23}" type="sibTrans" cxnId="{B3661947-7771-4E9D-B07E-337DD7083BCA}">
      <dgm:prSet/>
      <dgm:spPr/>
      <dgm:t>
        <a:bodyPr/>
        <a:lstStyle/>
        <a:p>
          <a:endParaRPr lang="en-US"/>
        </a:p>
      </dgm:t>
    </dgm:pt>
    <dgm:pt modelId="{77DD7394-CEC1-4DAD-91D6-5E1AD1AD20DE}">
      <dgm:prSet/>
      <dgm:spPr/>
      <dgm:t>
        <a:bodyPr/>
        <a:lstStyle/>
        <a:p>
          <a:pPr algn="ctr"/>
          <a:r>
            <a:rPr lang="en-US" dirty="0"/>
            <a:t>Adjusts the next model to move in the direction that reduces the error</a:t>
          </a:r>
        </a:p>
      </dgm:t>
    </dgm:pt>
    <dgm:pt modelId="{8B7AD020-3FCE-4AEE-A4F1-82E9B62C1F02}" type="parTrans" cxnId="{1E626DD4-B414-48AB-ACEE-A8D7A8E9E65C}">
      <dgm:prSet/>
      <dgm:spPr/>
      <dgm:t>
        <a:bodyPr/>
        <a:lstStyle/>
        <a:p>
          <a:endParaRPr lang="en-US"/>
        </a:p>
      </dgm:t>
    </dgm:pt>
    <dgm:pt modelId="{F9740750-A1F4-4DAE-B75A-BC3DF2C8A065}" type="sibTrans" cxnId="{1E626DD4-B414-48AB-ACEE-A8D7A8E9E65C}">
      <dgm:prSet/>
      <dgm:spPr/>
      <dgm:t>
        <a:bodyPr/>
        <a:lstStyle/>
        <a:p>
          <a:endParaRPr lang="en-US"/>
        </a:p>
      </dgm:t>
    </dgm:pt>
    <dgm:pt modelId="{FBFD1DC9-6381-49E8-B827-4BFB7C06181E}">
      <dgm:prSet/>
      <dgm:spPr/>
      <dgm:t>
        <a:bodyPr/>
        <a:lstStyle/>
        <a:p>
          <a:pPr algn="ctr"/>
          <a:r>
            <a:rPr lang="en-US" dirty="0"/>
            <a:t>Continues one-by-one until a final, more accurate model is reached</a:t>
          </a:r>
        </a:p>
      </dgm:t>
    </dgm:pt>
    <dgm:pt modelId="{0804D4C0-9CB5-44DB-9DF1-FED1FD45B5AD}" type="parTrans" cxnId="{B66AD430-B9EF-419E-AB07-0CAB96F0285A}">
      <dgm:prSet/>
      <dgm:spPr/>
      <dgm:t>
        <a:bodyPr/>
        <a:lstStyle/>
        <a:p>
          <a:endParaRPr lang="en-US"/>
        </a:p>
      </dgm:t>
    </dgm:pt>
    <dgm:pt modelId="{ECF484FF-C314-412D-8094-7570BF49E6EE}" type="sibTrans" cxnId="{B66AD430-B9EF-419E-AB07-0CAB96F0285A}">
      <dgm:prSet/>
      <dgm:spPr/>
      <dgm:t>
        <a:bodyPr/>
        <a:lstStyle/>
        <a:p>
          <a:endParaRPr lang="en-US"/>
        </a:p>
      </dgm:t>
    </dgm:pt>
    <dgm:pt modelId="{4919E406-A95F-7548-A2FC-ABDF005FB79B}" type="pres">
      <dgm:prSet presAssocID="{FBF87769-9ABF-45E1-B9AF-BBC823B09A02}" presName="linearFlow" presStyleCnt="0">
        <dgm:presLayoutVars>
          <dgm:resizeHandles val="exact"/>
        </dgm:presLayoutVars>
      </dgm:prSet>
      <dgm:spPr/>
    </dgm:pt>
    <dgm:pt modelId="{489F42B2-5114-5D4B-8F91-945A29024270}" type="pres">
      <dgm:prSet presAssocID="{FD48F0A8-3E8E-435B-9456-FFD07D0C2968}" presName="node" presStyleLbl="node1" presStyleIdx="0" presStyleCnt="4">
        <dgm:presLayoutVars>
          <dgm:bulletEnabled val="1"/>
        </dgm:presLayoutVars>
      </dgm:prSet>
      <dgm:spPr/>
    </dgm:pt>
    <dgm:pt modelId="{D89C6B10-F403-8B4B-8223-E28194A5A08C}" type="pres">
      <dgm:prSet presAssocID="{89053F79-7894-4994-8CF7-7B06D4357CB9}" presName="sibTrans" presStyleLbl="sibTrans2D1" presStyleIdx="0" presStyleCnt="3"/>
      <dgm:spPr/>
    </dgm:pt>
    <dgm:pt modelId="{353BFE83-9CB1-134F-B1E4-A12959CAFD79}" type="pres">
      <dgm:prSet presAssocID="{89053F79-7894-4994-8CF7-7B06D4357CB9}" presName="connectorText" presStyleLbl="sibTrans2D1" presStyleIdx="0" presStyleCnt="3"/>
      <dgm:spPr/>
    </dgm:pt>
    <dgm:pt modelId="{CB5B18AF-E34B-924E-9626-BE2F5845B31E}" type="pres">
      <dgm:prSet presAssocID="{47183E2B-F337-47BA-9657-1011D6D7DFE5}" presName="node" presStyleLbl="node1" presStyleIdx="1" presStyleCnt="4">
        <dgm:presLayoutVars>
          <dgm:bulletEnabled val="1"/>
        </dgm:presLayoutVars>
      </dgm:prSet>
      <dgm:spPr/>
    </dgm:pt>
    <dgm:pt modelId="{F8998DB3-EE14-BC4A-BFF0-BF7435D6C625}" type="pres">
      <dgm:prSet presAssocID="{8D42BC4F-4171-4898-A808-78E4AC5C4FC0}" presName="sibTrans" presStyleLbl="sibTrans2D1" presStyleIdx="1" presStyleCnt="3"/>
      <dgm:spPr/>
    </dgm:pt>
    <dgm:pt modelId="{391F15B5-A1D0-7A4F-A187-55188C48B825}" type="pres">
      <dgm:prSet presAssocID="{8D42BC4F-4171-4898-A808-78E4AC5C4FC0}" presName="connectorText" presStyleLbl="sibTrans2D1" presStyleIdx="1" presStyleCnt="3"/>
      <dgm:spPr/>
    </dgm:pt>
    <dgm:pt modelId="{813935A1-727B-A54D-A7DB-182079DD5852}" type="pres">
      <dgm:prSet presAssocID="{9AF54B14-0C0D-459A-B2EA-260DA34AB9DB}" presName="node" presStyleLbl="node1" presStyleIdx="2" presStyleCnt="4">
        <dgm:presLayoutVars>
          <dgm:bulletEnabled val="1"/>
        </dgm:presLayoutVars>
      </dgm:prSet>
      <dgm:spPr/>
    </dgm:pt>
    <dgm:pt modelId="{EF935E74-1CBE-484A-9FA5-6B90BD1CDB68}" type="pres">
      <dgm:prSet presAssocID="{50EB24A8-162D-402F-8F2A-D441F5A43C93}" presName="sibTrans" presStyleLbl="sibTrans2D1" presStyleIdx="2" presStyleCnt="3"/>
      <dgm:spPr/>
    </dgm:pt>
    <dgm:pt modelId="{E542464C-6CFB-2443-BA88-7480E18BBCEC}" type="pres">
      <dgm:prSet presAssocID="{50EB24A8-162D-402F-8F2A-D441F5A43C93}" presName="connectorText" presStyleLbl="sibTrans2D1" presStyleIdx="2" presStyleCnt="3"/>
      <dgm:spPr/>
    </dgm:pt>
    <dgm:pt modelId="{794106B9-128F-9E44-89C7-FF4FBFAEA0A0}" type="pres">
      <dgm:prSet presAssocID="{B75431B9-0260-4CDE-8D4D-92E530866870}" presName="node" presStyleLbl="node1" presStyleIdx="3" presStyleCnt="4">
        <dgm:presLayoutVars>
          <dgm:bulletEnabled val="1"/>
        </dgm:presLayoutVars>
      </dgm:prSet>
      <dgm:spPr/>
    </dgm:pt>
  </dgm:ptLst>
  <dgm:cxnLst>
    <dgm:cxn modelId="{24FB3F19-EBEA-9440-92F0-4E16DE0E4845}" type="presOf" srcId="{50EB24A8-162D-402F-8F2A-D441F5A43C93}" destId="{EF935E74-1CBE-484A-9FA5-6B90BD1CDB68}" srcOrd="0" destOrd="0" presId="urn:microsoft.com/office/officeart/2005/8/layout/process2"/>
    <dgm:cxn modelId="{06754A2A-EE8A-7F48-938C-C0A1D7D57CB4}" type="presOf" srcId="{FBFD1DC9-6381-49E8-B827-4BFB7C06181E}" destId="{794106B9-128F-9E44-89C7-FF4FBFAEA0A0}" srcOrd="0" destOrd="3" presId="urn:microsoft.com/office/officeart/2005/8/layout/process2"/>
    <dgm:cxn modelId="{6705032D-C08B-124D-8304-09EB10170C7A}" type="presOf" srcId="{FD48F0A8-3E8E-435B-9456-FFD07D0C2968}" destId="{489F42B2-5114-5D4B-8F91-945A29024270}" srcOrd="0" destOrd="0" presId="urn:microsoft.com/office/officeart/2005/8/layout/process2"/>
    <dgm:cxn modelId="{B66AD430-B9EF-419E-AB07-0CAB96F0285A}" srcId="{B75431B9-0260-4CDE-8D4D-92E530866870}" destId="{FBFD1DC9-6381-49E8-B827-4BFB7C06181E}" srcOrd="2" destOrd="0" parTransId="{0804D4C0-9CB5-44DB-9DF1-FED1FD45B5AD}" sibTransId="{ECF484FF-C314-412D-8094-7570BF49E6EE}"/>
    <dgm:cxn modelId="{936BE033-C29A-410C-925C-3144D8464042}" srcId="{FBF87769-9ABF-45E1-B9AF-BBC823B09A02}" destId="{9AF54B14-0C0D-459A-B2EA-260DA34AB9DB}" srcOrd="2" destOrd="0" parTransId="{DCD7F325-40EE-4DB7-A1C9-47FDD12FF582}" sibTransId="{50EB24A8-162D-402F-8F2A-D441F5A43C93}"/>
    <dgm:cxn modelId="{14F80B3A-4CC7-4E37-B376-4F38459F04FD}" srcId="{FBF87769-9ABF-45E1-B9AF-BBC823B09A02}" destId="{47183E2B-F337-47BA-9657-1011D6D7DFE5}" srcOrd="1" destOrd="0" parTransId="{B6318F86-0FE0-447C-B4A4-BCD25C254B4E}" sibTransId="{8D42BC4F-4171-4898-A808-78E4AC5C4FC0}"/>
    <dgm:cxn modelId="{B54AD13D-6601-044D-9097-CA36C39887D4}" type="presOf" srcId="{9AF54B14-0C0D-459A-B2EA-260DA34AB9DB}" destId="{813935A1-727B-A54D-A7DB-182079DD5852}" srcOrd="0" destOrd="0" presId="urn:microsoft.com/office/officeart/2005/8/layout/process2"/>
    <dgm:cxn modelId="{B3661947-7771-4E9D-B07E-337DD7083BCA}" srcId="{B75431B9-0260-4CDE-8D4D-92E530866870}" destId="{C8C6E518-87EE-422D-9A46-668417156EE6}" srcOrd="0" destOrd="0" parTransId="{8E53BFC3-3F07-48A0-B5B2-31AF61CE29ED}" sibTransId="{BEFE7DEC-E4EB-4D4E-A6FA-9FC4A2B4FC23}"/>
    <dgm:cxn modelId="{83D85C6E-5D51-4848-AFF7-489801296081}" type="presOf" srcId="{8D42BC4F-4171-4898-A808-78E4AC5C4FC0}" destId="{F8998DB3-EE14-BC4A-BFF0-BF7435D6C625}" srcOrd="0" destOrd="0" presId="urn:microsoft.com/office/officeart/2005/8/layout/process2"/>
    <dgm:cxn modelId="{6C748E75-9DD9-B541-ADE3-DFE95CE58A08}" type="presOf" srcId="{77DD7394-CEC1-4DAD-91D6-5E1AD1AD20DE}" destId="{794106B9-128F-9E44-89C7-FF4FBFAEA0A0}" srcOrd="0" destOrd="2" presId="urn:microsoft.com/office/officeart/2005/8/layout/process2"/>
    <dgm:cxn modelId="{AD398581-436E-024E-A995-62F048829354}" type="presOf" srcId="{FBF87769-9ABF-45E1-B9AF-BBC823B09A02}" destId="{4919E406-A95F-7548-A2FC-ABDF005FB79B}" srcOrd="0" destOrd="0" presId="urn:microsoft.com/office/officeart/2005/8/layout/process2"/>
    <dgm:cxn modelId="{6F3F9A8C-9B54-BD4D-BE9B-C6021ECFBBEE}" type="presOf" srcId="{89053F79-7894-4994-8CF7-7B06D4357CB9}" destId="{D89C6B10-F403-8B4B-8223-E28194A5A08C}" srcOrd="0" destOrd="0" presId="urn:microsoft.com/office/officeart/2005/8/layout/process2"/>
    <dgm:cxn modelId="{1D0FF699-9BE6-6E40-AB14-B72CF72580C3}" type="presOf" srcId="{89053F79-7894-4994-8CF7-7B06D4357CB9}" destId="{353BFE83-9CB1-134F-B1E4-A12959CAFD79}" srcOrd="1" destOrd="0" presId="urn:microsoft.com/office/officeart/2005/8/layout/process2"/>
    <dgm:cxn modelId="{F83064B1-9489-264C-9B0E-B4DC29336C4E}" type="presOf" srcId="{C8C6E518-87EE-422D-9A46-668417156EE6}" destId="{794106B9-128F-9E44-89C7-FF4FBFAEA0A0}" srcOrd="0" destOrd="1" presId="urn:microsoft.com/office/officeart/2005/8/layout/process2"/>
    <dgm:cxn modelId="{AD4E66B9-24E9-3B4D-8190-1DB744B6929E}" type="presOf" srcId="{47183E2B-F337-47BA-9657-1011D6D7DFE5}" destId="{CB5B18AF-E34B-924E-9626-BE2F5845B31E}" srcOrd="0" destOrd="0" presId="urn:microsoft.com/office/officeart/2005/8/layout/process2"/>
    <dgm:cxn modelId="{1E626DD4-B414-48AB-ACEE-A8D7A8E9E65C}" srcId="{B75431B9-0260-4CDE-8D4D-92E530866870}" destId="{77DD7394-CEC1-4DAD-91D6-5E1AD1AD20DE}" srcOrd="1" destOrd="0" parTransId="{8B7AD020-3FCE-4AEE-A4F1-82E9B62C1F02}" sibTransId="{F9740750-A1F4-4DAE-B75A-BC3DF2C8A065}"/>
    <dgm:cxn modelId="{0FAACEE2-929D-5D4B-A021-1DCD9857E1C3}" type="presOf" srcId="{B75431B9-0260-4CDE-8D4D-92E530866870}" destId="{794106B9-128F-9E44-89C7-FF4FBFAEA0A0}" srcOrd="0" destOrd="0" presId="urn:microsoft.com/office/officeart/2005/8/layout/process2"/>
    <dgm:cxn modelId="{72D865E5-F11B-9D46-93B2-00DC1FE51A52}" type="presOf" srcId="{50EB24A8-162D-402F-8F2A-D441F5A43C93}" destId="{E542464C-6CFB-2443-BA88-7480E18BBCEC}" srcOrd="1" destOrd="0" presId="urn:microsoft.com/office/officeart/2005/8/layout/process2"/>
    <dgm:cxn modelId="{714F3CE6-E229-42B4-AF71-A4DF6CC710C5}" srcId="{FBF87769-9ABF-45E1-B9AF-BBC823B09A02}" destId="{FD48F0A8-3E8E-435B-9456-FFD07D0C2968}" srcOrd="0" destOrd="0" parTransId="{EC57976A-441E-4F51-81BA-CF44D64DC531}" sibTransId="{89053F79-7894-4994-8CF7-7B06D4357CB9}"/>
    <dgm:cxn modelId="{1F2DDDE6-6798-E246-BDD6-628A97267BBD}" type="presOf" srcId="{8D42BC4F-4171-4898-A808-78E4AC5C4FC0}" destId="{391F15B5-A1D0-7A4F-A187-55188C48B825}" srcOrd="1" destOrd="0" presId="urn:microsoft.com/office/officeart/2005/8/layout/process2"/>
    <dgm:cxn modelId="{02C2F2E7-4CE1-48EF-BCCE-22E78510E29B}" srcId="{FBF87769-9ABF-45E1-B9AF-BBC823B09A02}" destId="{B75431B9-0260-4CDE-8D4D-92E530866870}" srcOrd="3" destOrd="0" parTransId="{102693D3-6404-42F6-BC92-4FDFCAB30718}" sibTransId="{69103738-7B62-4315-9F80-696D21C7CA0A}"/>
    <dgm:cxn modelId="{163D8D55-F357-9E4F-A92B-9923F92A9962}" type="presParOf" srcId="{4919E406-A95F-7548-A2FC-ABDF005FB79B}" destId="{489F42B2-5114-5D4B-8F91-945A29024270}" srcOrd="0" destOrd="0" presId="urn:microsoft.com/office/officeart/2005/8/layout/process2"/>
    <dgm:cxn modelId="{B0B0C10F-24EF-364D-B276-3AF8E397ACD2}" type="presParOf" srcId="{4919E406-A95F-7548-A2FC-ABDF005FB79B}" destId="{D89C6B10-F403-8B4B-8223-E28194A5A08C}" srcOrd="1" destOrd="0" presId="urn:microsoft.com/office/officeart/2005/8/layout/process2"/>
    <dgm:cxn modelId="{4C857F70-340B-1840-9380-303B8279D093}" type="presParOf" srcId="{D89C6B10-F403-8B4B-8223-E28194A5A08C}" destId="{353BFE83-9CB1-134F-B1E4-A12959CAFD79}" srcOrd="0" destOrd="0" presId="urn:microsoft.com/office/officeart/2005/8/layout/process2"/>
    <dgm:cxn modelId="{927791DA-09CA-164E-800E-B13E04BF41D1}" type="presParOf" srcId="{4919E406-A95F-7548-A2FC-ABDF005FB79B}" destId="{CB5B18AF-E34B-924E-9626-BE2F5845B31E}" srcOrd="2" destOrd="0" presId="urn:microsoft.com/office/officeart/2005/8/layout/process2"/>
    <dgm:cxn modelId="{F1D80247-DF6D-144A-A9A7-D701D8AACDFD}" type="presParOf" srcId="{4919E406-A95F-7548-A2FC-ABDF005FB79B}" destId="{F8998DB3-EE14-BC4A-BFF0-BF7435D6C625}" srcOrd="3" destOrd="0" presId="urn:microsoft.com/office/officeart/2005/8/layout/process2"/>
    <dgm:cxn modelId="{0B9025FD-7EE0-3A49-BCF3-E734DCDF2280}" type="presParOf" srcId="{F8998DB3-EE14-BC4A-BFF0-BF7435D6C625}" destId="{391F15B5-A1D0-7A4F-A187-55188C48B825}" srcOrd="0" destOrd="0" presId="urn:microsoft.com/office/officeart/2005/8/layout/process2"/>
    <dgm:cxn modelId="{AEB0CAFF-CC7A-A84A-B0D8-A433E5B8EE7B}" type="presParOf" srcId="{4919E406-A95F-7548-A2FC-ABDF005FB79B}" destId="{813935A1-727B-A54D-A7DB-182079DD5852}" srcOrd="4" destOrd="0" presId="urn:microsoft.com/office/officeart/2005/8/layout/process2"/>
    <dgm:cxn modelId="{70B50067-2F13-BE49-AAE2-3F83A832735F}" type="presParOf" srcId="{4919E406-A95F-7548-A2FC-ABDF005FB79B}" destId="{EF935E74-1CBE-484A-9FA5-6B90BD1CDB68}" srcOrd="5" destOrd="0" presId="urn:microsoft.com/office/officeart/2005/8/layout/process2"/>
    <dgm:cxn modelId="{8520935F-2620-284D-99A6-546DEF3FA12D}" type="presParOf" srcId="{EF935E74-1CBE-484A-9FA5-6B90BD1CDB68}" destId="{E542464C-6CFB-2443-BA88-7480E18BBCEC}" srcOrd="0" destOrd="0" presId="urn:microsoft.com/office/officeart/2005/8/layout/process2"/>
    <dgm:cxn modelId="{FBBC4D4C-42FE-5A46-B0C7-207C0611560A}" type="presParOf" srcId="{4919E406-A95F-7548-A2FC-ABDF005FB79B}" destId="{794106B9-128F-9E44-89C7-FF4FBFAEA0A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F42B2-5114-5D4B-8F91-945A29024270}">
      <dsp:nvSpPr>
        <dsp:cNvPr id="0" name=""/>
        <dsp:cNvSpPr/>
      </dsp:nvSpPr>
      <dsp:spPr>
        <a:xfrm>
          <a:off x="966322" y="2529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Builds an ensemble of weak prediction models, called decision trees.</a:t>
          </a:r>
        </a:p>
      </dsp:txBody>
      <dsp:txXfrm>
        <a:off x="993879" y="30086"/>
        <a:ext cx="3578947" cy="885743"/>
      </dsp:txXfrm>
    </dsp:sp>
    <dsp:sp modelId="{D89C6B10-F403-8B4B-8223-E28194A5A08C}">
      <dsp:nvSpPr>
        <dsp:cNvPr id="0" name=""/>
        <dsp:cNvSpPr/>
      </dsp:nvSpPr>
      <dsp:spPr>
        <a:xfrm rot="5400000">
          <a:off x="2606942" y="966908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1002190"/>
        <a:ext cx="254031" cy="246975"/>
      </dsp:txXfrm>
    </dsp:sp>
    <dsp:sp modelId="{CB5B18AF-E34B-924E-9626-BE2F5845B31E}">
      <dsp:nvSpPr>
        <dsp:cNvPr id="0" name=""/>
        <dsp:cNvSpPr/>
      </dsp:nvSpPr>
      <dsp:spPr>
        <a:xfrm>
          <a:off x="966322" y="1413815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trees are built sequentially and learn from the mistakes of the previous model</a:t>
          </a:r>
        </a:p>
      </dsp:txBody>
      <dsp:txXfrm>
        <a:off x="993879" y="1441372"/>
        <a:ext cx="3578947" cy="885743"/>
      </dsp:txXfrm>
    </dsp:sp>
    <dsp:sp modelId="{F8998DB3-EE14-BC4A-BFF0-BF7435D6C625}">
      <dsp:nvSpPr>
        <dsp:cNvPr id="0" name=""/>
        <dsp:cNvSpPr/>
      </dsp:nvSpPr>
      <dsp:spPr>
        <a:xfrm rot="5400000">
          <a:off x="2606942" y="2378194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2413476"/>
        <a:ext cx="254031" cy="246975"/>
      </dsp:txXfrm>
    </dsp:sp>
    <dsp:sp modelId="{813935A1-727B-A54D-A7DB-182079DD5852}">
      <dsp:nvSpPr>
        <dsp:cNvPr id="0" name=""/>
        <dsp:cNvSpPr/>
      </dsp:nvSpPr>
      <dsp:spPr>
        <a:xfrm>
          <a:off x="966322" y="2825101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Leads to a powerful final model with more accuracy than prior individual components</a:t>
          </a:r>
        </a:p>
      </dsp:txBody>
      <dsp:txXfrm>
        <a:off x="993879" y="2852658"/>
        <a:ext cx="3578947" cy="885743"/>
      </dsp:txXfrm>
    </dsp:sp>
    <dsp:sp modelId="{EF935E74-1CBE-484A-9FA5-6B90BD1CDB68}">
      <dsp:nvSpPr>
        <dsp:cNvPr id="0" name=""/>
        <dsp:cNvSpPr/>
      </dsp:nvSpPr>
      <dsp:spPr>
        <a:xfrm rot="5400000">
          <a:off x="2606942" y="3789480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3824762"/>
        <a:ext cx="254031" cy="246975"/>
      </dsp:txXfrm>
    </dsp:sp>
    <dsp:sp modelId="{794106B9-128F-9E44-89C7-FF4FBFAEA0A0}">
      <dsp:nvSpPr>
        <dsp:cNvPr id="0" name=""/>
        <dsp:cNvSpPr/>
      </dsp:nvSpPr>
      <dsp:spPr>
        <a:xfrm>
          <a:off x="966322" y="4236387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each step: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Gradient of the loss function is calculated with respect to the predictions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Adjusts the next model to move in the direction that reduces the error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Continues one-by-one until a final, more accurate model is reached</a:t>
          </a:r>
        </a:p>
      </dsp:txBody>
      <dsp:txXfrm>
        <a:off x="993879" y="4263944"/>
        <a:ext cx="3578947" cy="88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69F-F8B4-0C8A-5A2C-13785CB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dirty="0"/>
              <a:t>Gradient boosting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DBF21-6317-E728-B689-ACB79AAD4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3213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2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408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Winner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5</cp:revision>
  <dcterms:created xsi:type="dcterms:W3CDTF">2025-06-30T02:44:22Z</dcterms:created>
  <dcterms:modified xsi:type="dcterms:W3CDTF">2025-06-30T04:04:46Z</dcterms:modified>
</cp:coreProperties>
</file>