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A6AABA-E0A1-4379-9759-7BEDD510EE9F}"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BDD-E4A0-40D2-B0E0-A8F89F2ECCE4}" type="slidenum">
              <a:rPr lang="en-US" smtClean="0"/>
              <a:t>‹#›</a:t>
            </a:fld>
            <a:endParaRPr lang="en-US"/>
          </a:p>
        </p:txBody>
      </p:sp>
    </p:spTree>
    <p:extLst>
      <p:ext uri="{BB962C8B-B14F-4D97-AF65-F5344CB8AC3E}">
        <p14:creationId xmlns:p14="http://schemas.microsoft.com/office/powerpoint/2010/main" val="196692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6AABA-E0A1-4379-9759-7BEDD510EE9F}"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BDD-E4A0-40D2-B0E0-A8F89F2ECCE4}" type="slidenum">
              <a:rPr lang="en-US" smtClean="0"/>
              <a:t>‹#›</a:t>
            </a:fld>
            <a:endParaRPr lang="en-US"/>
          </a:p>
        </p:txBody>
      </p:sp>
    </p:spTree>
    <p:extLst>
      <p:ext uri="{BB962C8B-B14F-4D97-AF65-F5344CB8AC3E}">
        <p14:creationId xmlns:p14="http://schemas.microsoft.com/office/powerpoint/2010/main" val="235923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6AABA-E0A1-4379-9759-7BEDD510EE9F}"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BDD-E4A0-40D2-B0E0-A8F89F2ECCE4}" type="slidenum">
              <a:rPr lang="en-US" smtClean="0"/>
              <a:t>‹#›</a:t>
            </a:fld>
            <a:endParaRPr lang="en-US"/>
          </a:p>
        </p:txBody>
      </p:sp>
    </p:spTree>
    <p:extLst>
      <p:ext uri="{BB962C8B-B14F-4D97-AF65-F5344CB8AC3E}">
        <p14:creationId xmlns:p14="http://schemas.microsoft.com/office/powerpoint/2010/main" val="27458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6AABA-E0A1-4379-9759-7BEDD510EE9F}"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BDD-E4A0-40D2-B0E0-A8F89F2ECCE4}" type="slidenum">
              <a:rPr lang="en-US" smtClean="0"/>
              <a:t>‹#›</a:t>
            </a:fld>
            <a:endParaRPr lang="en-US"/>
          </a:p>
        </p:txBody>
      </p:sp>
    </p:spTree>
    <p:extLst>
      <p:ext uri="{BB962C8B-B14F-4D97-AF65-F5344CB8AC3E}">
        <p14:creationId xmlns:p14="http://schemas.microsoft.com/office/powerpoint/2010/main" val="230282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A6AABA-E0A1-4379-9759-7BEDD510EE9F}"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BDD-E4A0-40D2-B0E0-A8F89F2ECCE4}" type="slidenum">
              <a:rPr lang="en-US" smtClean="0"/>
              <a:t>‹#›</a:t>
            </a:fld>
            <a:endParaRPr lang="en-US"/>
          </a:p>
        </p:txBody>
      </p:sp>
    </p:spTree>
    <p:extLst>
      <p:ext uri="{BB962C8B-B14F-4D97-AF65-F5344CB8AC3E}">
        <p14:creationId xmlns:p14="http://schemas.microsoft.com/office/powerpoint/2010/main" val="290093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A6AABA-E0A1-4379-9759-7BEDD510EE9F}" type="datetimeFigureOut">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BDD-E4A0-40D2-B0E0-A8F89F2ECCE4}" type="slidenum">
              <a:rPr lang="en-US" smtClean="0"/>
              <a:t>‹#›</a:t>
            </a:fld>
            <a:endParaRPr lang="en-US"/>
          </a:p>
        </p:txBody>
      </p:sp>
    </p:spTree>
    <p:extLst>
      <p:ext uri="{BB962C8B-B14F-4D97-AF65-F5344CB8AC3E}">
        <p14:creationId xmlns:p14="http://schemas.microsoft.com/office/powerpoint/2010/main" val="281645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A6AABA-E0A1-4379-9759-7BEDD510EE9F}" type="datetimeFigureOut">
              <a:rPr lang="en-US" smtClean="0"/>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C9BDD-E4A0-40D2-B0E0-A8F89F2ECCE4}" type="slidenum">
              <a:rPr lang="en-US" smtClean="0"/>
              <a:t>‹#›</a:t>
            </a:fld>
            <a:endParaRPr lang="en-US"/>
          </a:p>
        </p:txBody>
      </p:sp>
    </p:spTree>
    <p:extLst>
      <p:ext uri="{BB962C8B-B14F-4D97-AF65-F5344CB8AC3E}">
        <p14:creationId xmlns:p14="http://schemas.microsoft.com/office/powerpoint/2010/main" val="310197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A6AABA-E0A1-4379-9759-7BEDD510EE9F}" type="datetimeFigureOut">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C9BDD-E4A0-40D2-B0E0-A8F89F2ECCE4}" type="slidenum">
              <a:rPr lang="en-US" smtClean="0"/>
              <a:t>‹#›</a:t>
            </a:fld>
            <a:endParaRPr lang="en-US"/>
          </a:p>
        </p:txBody>
      </p:sp>
    </p:spTree>
    <p:extLst>
      <p:ext uri="{BB962C8B-B14F-4D97-AF65-F5344CB8AC3E}">
        <p14:creationId xmlns:p14="http://schemas.microsoft.com/office/powerpoint/2010/main" val="256095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6AABA-E0A1-4379-9759-7BEDD510EE9F}" type="datetimeFigureOut">
              <a:rPr lang="en-US" smtClean="0"/>
              <a:t>7/4/2017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C9BDD-E4A0-40D2-B0E0-A8F89F2ECCE4}" type="slidenum">
              <a:rPr lang="en-US" smtClean="0"/>
              <a:t>‹#›</a:t>
            </a:fld>
            <a:endParaRPr lang="en-US"/>
          </a:p>
        </p:txBody>
      </p:sp>
    </p:spTree>
    <p:extLst>
      <p:ext uri="{BB962C8B-B14F-4D97-AF65-F5344CB8AC3E}">
        <p14:creationId xmlns:p14="http://schemas.microsoft.com/office/powerpoint/2010/main" val="301175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A6AABA-E0A1-4379-9759-7BEDD510EE9F}" type="datetimeFigureOut">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BDD-E4A0-40D2-B0E0-A8F89F2ECCE4}" type="slidenum">
              <a:rPr lang="en-US" smtClean="0"/>
              <a:t>‹#›</a:t>
            </a:fld>
            <a:endParaRPr lang="en-US"/>
          </a:p>
        </p:txBody>
      </p:sp>
    </p:spTree>
    <p:extLst>
      <p:ext uri="{BB962C8B-B14F-4D97-AF65-F5344CB8AC3E}">
        <p14:creationId xmlns:p14="http://schemas.microsoft.com/office/powerpoint/2010/main" val="366957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A6AABA-E0A1-4379-9759-7BEDD510EE9F}" type="datetimeFigureOut">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BDD-E4A0-40D2-B0E0-A8F89F2ECCE4}" type="slidenum">
              <a:rPr lang="en-US" smtClean="0"/>
              <a:t>‹#›</a:t>
            </a:fld>
            <a:endParaRPr lang="en-US"/>
          </a:p>
        </p:txBody>
      </p:sp>
    </p:spTree>
    <p:extLst>
      <p:ext uri="{BB962C8B-B14F-4D97-AF65-F5344CB8AC3E}">
        <p14:creationId xmlns:p14="http://schemas.microsoft.com/office/powerpoint/2010/main" val="94845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6AABA-E0A1-4379-9759-7BEDD510EE9F}" type="datetimeFigureOut">
              <a:rPr lang="en-US" smtClean="0"/>
              <a:t>7/4/2017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C9BDD-E4A0-40D2-B0E0-A8F89F2ECCE4}" type="slidenum">
              <a:rPr lang="en-US" smtClean="0"/>
              <a:t>‹#›</a:t>
            </a:fld>
            <a:endParaRPr lang="en-US"/>
          </a:p>
        </p:txBody>
      </p:sp>
    </p:spTree>
    <p:extLst>
      <p:ext uri="{BB962C8B-B14F-4D97-AF65-F5344CB8AC3E}">
        <p14:creationId xmlns:p14="http://schemas.microsoft.com/office/powerpoint/2010/main" val="428861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Misconfiguration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987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Understand what misconfiguration is</a:t>
            </a:r>
          </a:p>
          <a:p>
            <a:r>
              <a:rPr lang="en-US" dirty="0" smtClean="0"/>
              <a:t>Discuss the risks and threats around misconfiguration</a:t>
            </a:r>
          </a:p>
          <a:p>
            <a:endParaRPr lang="en-US" dirty="0"/>
          </a:p>
        </p:txBody>
      </p:sp>
    </p:spTree>
    <p:extLst>
      <p:ext uri="{BB962C8B-B14F-4D97-AF65-F5344CB8AC3E}">
        <p14:creationId xmlns:p14="http://schemas.microsoft.com/office/powerpoint/2010/main" val="209024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misconfiguration</a:t>
            </a:r>
            <a:endParaRPr lang="en-US" dirty="0"/>
          </a:p>
        </p:txBody>
      </p:sp>
      <p:sp>
        <p:nvSpPr>
          <p:cNvPr id="3" name="Content Placeholder 2"/>
          <p:cNvSpPr>
            <a:spLocks noGrp="1"/>
          </p:cNvSpPr>
          <p:nvPr>
            <p:ph idx="1"/>
          </p:nvPr>
        </p:nvSpPr>
        <p:spPr/>
        <p:txBody>
          <a:bodyPr/>
          <a:lstStyle/>
          <a:p>
            <a:r>
              <a:rPr lang="en-US" dirty="0" smtClean="0"/>
              <a:t>Misconfiguration is essentially incorrectly configuring software safeguards</a:t>
            </a:r>
          </a:p>
          <a:p>
            <a:r>
              <a:rPr lang="en-US" dirty="0" smtClean="0"/>
              <a:t>Typically web applications</a:t>
            </a:r>
          </a:p>
          <a:p>
            <a:r>
              <a:rPr lang="en-US" dirty="0" smtClean="0"/>
              <a:t>#5 on OWASP Top 10</a:t>
            </a:r>
          </a:p>
          <a:p>
            <a:r>
              <a:rPr lang="en-US" dirty="0" smtClean="0"/>
              <a:t>Can be anything else however</a:t>
            </a:r>
          </a:p>
          <a:p>
            <a:endParaRPr lang="en-US" dirty="0"/>
          </a:p>
        </p:txBody>
      </p:sp>
    </p:spTree>
    <p:extLst>
      <p:ext uri="{BB962C8B-B14F-4D97-AF65-F5344CB8AC3E}">
        <p14:creationId xmlns:p14="http://schemas.microsoft.com/office/powerpoint/2010/main" val="258896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Disabling default accounts - wireless</a:t>
            </a:r>
          </a:p>
          <a:p>
            <a:r>
              <a:rPr lang="en-US" dirty="0" smtClean="0"/>
              <a:t>Not setting update schedule – Windows, Linux</a:t>
            </a:r>
          </a:p>
          <a:p>
            <a:r>
              <a:rPr lang="en-US" dirty="0" smtClean="0"/>
              <a:t>Removing setup files - </a:t>
            </a:r>
            <a:r>
              <a:rPr lang="en-US" dirty="0" err="1" smtClean="0"/>
              <a:t>Wordpress</a:t>
            </a:r>
            <a:endParaRPr lang="en-US" dirty="0" smtClean="0"/>
          </a:p>
          <a:p>
            <a:r>
              <a:rPr lang="en-US" dirty="0" smtClean="0"/>
              <a:t>Closing open ports - Linux</a:t>
            </a:r>
          </a:p>
          <a:p>
            <a:r>
              <a:rPr lang="en-US" dirty="0" smtClean="0"/>
              <a:t>Using insecure ports – LDAP</a:t>
            </a:r>
            <a:endParaRPr lang="en-US" dirty="0"/>
          </a:p>
          <a:p>
            <a:r>
              <a:rPr lang="en-US" dirty="0" smtClean="0"/>
              <a:t>Not setting a password</a:t>
            </a:r>
          </a:p>
          <a:p>
            <a:r>
              <a:rPr lang="en-US" dirty="0" smtClean="0"/>
              <a:t>Unnecessary services enabled – Linux</a:t>
            </a:r>
          </a:p>
          <a:p>
            <a:r>
              <a:rPr lang="en-US" dirty="0" smtClean="0"/>
              <a:t>Default certificates - Lenovo</a:t>
            </a:r>
          </a:p>
        </p:txBody>
      </p:sp>
    </p:spTree>
    <p:extLst>
      <p:ext uri="{BB962C8B-B14F-4D97-AF65-F5344CB8AC3E}">
        <p14:creationId xmlns:p14="http://schemas.microsoft.com/office/powerpoint/2010/main" val="212333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Attackers are usually external</a:t>
            </a:r>
          </a:p>
          <a:p>
            <a:r>
              <a:rPr lang="en-US" dirty="0" smtClean="0"/>
              <a:t>Intentional or unintentional - </a:t>
            </a:r>
            <a:r>
              <a:rPr lang="en-US" dirty="0" err="1" smtClean="0"/>
              <a:t>Shodan</a:t>
            </a:r>
            <a:endParaRPr lang="en-US" dirty="0" smtClean="0"/>
          </a:p>
          <a:p>
            <a:r>
              <a:rPr lang="en-US" dirty="0" smtClean="0"/>
              <a:t>Exploitability is easy since the admin “forgot” to set something up</a:t>
            </a:r>
          </a:p>
          <a:p>
            <a:r>
              <a:rPr lang="en-US" dirty="0" smtClean="0"/>
              <a:t>Can happen anywhere in the application stack</a:t>
            </a:r>
          </a:p>
          <a:p>
            <a:r>
              <a:rPr lang="en-US" dirty="0" smtClean="0"/>
              <a:t>Risks and threats vary depending on what the application has access to</a:t>
            </a:r>
          </a:p>
        </p:txBody>
      </p:sp>
    </p:spTree>
    <p:extLst>
      <p:ext uri="{BB962C8B-B14F-4D97-AF65-F5344CB8AC3E}">
        <p14:creationId xmlns:p14="http://schemas.microsoft.com/office/powerpoint/2010/main" val="335637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2013-A5-Security Misconfiguration Scenarios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Scenario #1:</a:t>
            </a:r>
            <a:r>
              <a:rPr lang="en-US" dirty="0"/>
              <a:t> The app server admin console is automatically installed and not removed. Default accounts aren’t changed. Attacker discovers the standard admin pages are on your server, logs in with default passwords, and takes over.</a:t>
            </a:r>
          </a:p>
          <a:p>
            <a:r>
              <a:rPr lang="en-US" b="1" dirty="0"/>
              <a:t>Scenario #2:</a:t>
            </a:r>
            <a:r>
              <a:rPr lang="en-US" dirty="0"/>
              <a:t> Directory listing is not disabled on your server. Attacker discovers she can simply list directories to find any file. Attacker finds and downloads all your compiled Java classes, which she decompiles and reverse engineers to get all your custom code. She then finds a serious access control flaw in your application.</a:t>
            </a:r>
          </a:p>
          <a:p>
            <a:r>
              <a:rPr lang="en-US" b="1" dirty="0"/>
              <a:t>Scenario #3:</a:t>
            </a:r>
            <a:r>
              <a:rPr lang="en-US" dirty="0"/>
              <a:t> App server configuration allows stack traces to be returned to users, potentially exposing underlying flaws. Attackers love the extra information error messages provide.</a:t>
            </a:r>
          </a:p>
          <a:p>
            <a:r>
              <a:rPr lang="en-US" b="1" dirty="0"/>
              <a:t>Scenario #4:</a:t>
            </a:r>
            <a:r>
              <a:rPr lang="en-US" dirty="0"/>
              <a:t> App server comes with sample applications that are not removed from your production server. Said sample applications have well known security flaws attackers can use to compromise your server.</a:t>
            </a:r>
          </a:p>
          <a:p>
            <a:endParaRPr lang="en-US" dirty="0"/>
          </a:p>
        </p:txBody>
      </p:sp>
    </p:spTree>
    <p:extLst>
      <p:ext uri="{BB962C8B-B14F-4D97-AF65-F5344CB8AC3E}">
        <p14:creationId xmlns:p14="http://schemas.microsoft.com/office/powerpoint/2010/main" val="3412461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131</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Misconfiguration</vt:lpstr>
      <vt:lpstr>Objectives</vt:lpstr>
      <vt:lpstr>What is a misconfiguration</vt:lpstr>
      <vt:lpstr>Examples</vt:lpstr>
      <vt:lpstr>Discussion</vt:lpstr>
      <vt:lpstr>Top 10 2013-A5-Security Misconfiguration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Misconfiguration</dc:title>
  <dc:creator>Greg Williams</dc:creator>
  <cp:lastModifiedBy>Greg Williams</cp:lastModifiedBy>
  <cp:revision>3</cp:revision>
  <dcterms:created xsi:type="dcterms:W3CDTF">2017-07-04T18:12:48Z</dcterms:created>
  <dcterms:modified xsi:type="dcterms:W3CDTF">2017-07-04T18:25:59Z</dcterms:modified>
</cp:coreProperties>
</file>