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0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7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1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7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1068-3F8C-4C6F-BE0D-0A48112C8B80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7A5AE-930A-4CA8-B5E7-2E0E0337B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Buffer Overflows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3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Stack Protection - </a:t>
            </a:r>
            <a:r>
              <a:rPr lang="en-US" dirty="0" err="1" smtClean="0"/>
              <a:t>Stackguard</a:t>
            </a:r>
            <a:endParaRPr lang="en-US" dirty="0" smtClean="0"/>
          </a:p>
          <a:p>
            <a:pPr lvl="1"/>
            <a:r>
              <a:rPr lang="en-US" dirty="0" smtClean="0"/>
              <a:t>Safe Library use</a:t>
            </a:r>
          </a:p>
          <a:p>
            <a:r>
              <a:rPr lang="en-US" dirty="0" smtClean="0"/>
              <a:t>Run time</a:t>
            </a:r>
          </a:p>
          <a:p>
            <a:pPr lvl="1"/>
            <a:r>
              <a:rPr lang="en-US" dirty="0" smtClean="0"/>
              <a:t>Memory randomization</a:t>
            </a:r>
          </a:p>
          <a:p>
            <a:pPr lvl="1"/>
            <a:r>
              <a:rPr lang="en-US" dirty="0" smtClean="0"/>
              <a:t>Operating system memory protection – EMET</a:t>
            </a:r>
          </a:p>
          <a:p>
            <a:r>
              <a:rPr lang="en-US" dirty="0" smtClean="0"/>
              <a:t>How to protect your organization</a:t>
            </a:r>
          </a:p>
          <a:p>
            <a:pPr lvl="1"/>
            <a:r>
              <a:rPr lang="en-US" dirty="0" smtClean="0"/>
              <a:t>Don’t run all the software you can!</a:t>
            </a:r>
          </a:p>
          <a:p>
            <a:pPr lvl="1"/>
            <a:r>
              <a:rPr lang="en-US" dirty="0" smtClean="0"/>
              <a:t>Use protection mechanisms especially </a:t>
            </a:r>
            <a:r>
              <a:rPr lang="en-US" smtClean="0"/>
              <a:t>on servers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064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what buffer overflows are</a:t>
            </a:r>
          </a:p>
          <a:p>
            <a:r>
              <a:rPr lang="en-US" dirty="0" smtClean="0"/>
              <a:t>Describe how shellcode is used into buffer overflows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9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buffer overflows?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Applications run in memory</a:t>
            </a:r>
          </a:p>
          <a:p>
            <a:r>
              <a:rPr lang="en-US" dirty="0" smtClean="0"/>
              <a:t>Memory locations can contain information, variables or program data</a:t>
            </a:r>
          </a:p>
          <a:p>
            <a:r>
              <a:rPr lang="en-US" dirty="0" smtClean="0"/>
              <a:t>If data is overwritten through poor programming, other code can be injected causing other program or operating system access</a:t>
            </a:r>
          </a:p>
          <a:p>
            <a:r>
              <a:rPr lang="en-US" dirty="0" smtClean="0"/>
              <a:t>NIST Glossary of Key Information Security Terms defines a buffer overflow as:</a:t>
            </a:r>
          </a:p>
          <a:p>
            <a:r>
              <a:rPr lang="en-US" dirty="0" smtClean="0"/>
              <a:t>“A condition at an interface under which more input can be placed into a buffer or data holding area than the capacity allocated, overwriting other information. Attackers exploit such a condition to crash a system or to insert specially crafted code that allows them to gain control of the system.”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error allows data to be overwritten beyond the intended length of the buffer</a:t>
            </a:r>
          </a:p>
          <a:p>
            <a:r>
              <a:rPr lang="en-US" dirty="0" smtClean="0"/>
              <a:t>This can overwrite other memory locations</a:t>
            </a:r>
          </a:p>
          <a:p>
            <a:r>
              <a:rPr lang="en-US" dirty="0" smtClean="0"/>
              <a:t>Can lead to corruption of data</a:t>
            </a:r>
          </a:p>
          <a:p>
            <a:r>
              <a:rPr lang="en-US" dirty="0" smtClean="0"/>
              <a:t>Privilege escalation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5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buffer overflows are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or fuzzing</a:t>
            </a:r>
          </a:p>
          <a:p>
            <a:r>
              <a:rPr lang="en-US" dirty="0" smtClean="0"/>
              <a:t>Reverse engineering of code</a:t>
            </a:r>
          </a:p>
          <a:p>
            <a:r>
              <a:rPr lang="en-US" dirty="0" smtClean="0"/>
              <a:t>Looking at program execution</a:t>
            </a:r>
          </a:p>
          <a:p>
            <a:r>
              <a:rPr lang="en-US" dirty="0" smtClean="0"/>
              <a:t>Once a vulnerability is found, the attacker can put their own data 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8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Shellcode is code that is used by an attacker to usually gain access to part of the operating system</a:t>
            </a:r>
          </a:p>
          <a:p>
            <a:r>
              <a:rPr lang="en-US" dirty="0" smtClean="0"/>
              <a:t>It’s used in the buffer that is overwritten</a:t>
            </a:r>
          </a:p>
          <a:p>
            <a:r>
              <a:rPr lang="en-US" dirty="0" smtClean="0"/>
              <a:t>An attacker must understand how to use the shellcode and what the underlying architecture is in order to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2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services</a:t>
            </a:r>
          </a:p>
          <a:p>
            <a:r>
              <a:rPr lang="en-US" dirty="0" smtClean="0"/>
              <a:t>Network services</a:t>
            </a:r>
          </a:p>
          <a:p>
            <a:r>
              <a:rPr lang="en-US" dirty="0" smtClean="0"/>
              <a:t>Common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3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shell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remote sessions</a:t>
            </a:r>
          </a:p>
          <a:p>
            <a:r>
              <a:rPr lang="en-US" dirty="0" smtClean="0"/>
              <a:t>Launch reverse remote sessions – more common if you can’t always access the system</a:t>
            </a:r>
          </a:p>
          <a:p>
            <a:r>
              <a:rPr lang="en-US" dirty="0" smtClean="0"/>
              <a:t>Tear down other defenses such as antivirus and firewalls</a:t>
            </a:r>
          </a:p>
        </p:txBody>
      </p:sp>
    </p:spTree>
    <p:extLst>
      <p:ext uri="{BB962C8B-B14F-4D97-AF65-F5344CB8AC3E}">
        <p14:creationId xmlns:p14="http://schemas.microsoft.com/office/powerpoint/2010/main" val="174748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buffer overflows so prevalent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Coders can be lazy</a:t>
            </a:r>
          </a:p>
          <a:p>
            <a:r>
              <a:rPr lang="en-US" dirty="0" smtClean="0"/>
              <a:t>Coders may use lower level languages</a:t>
            </a:r>
          </a:p>
          <a:p>
            <a:r>
              <a:rPr lang="en-US" dirty="0" smtClean="0"/>
              <a:t>Programmers may not</a:t>
            </a:r>
          </a:p>
          <a:p>
            <a:pPr lvl="1"/>
            <a:r>
              <a:rPr lang="en-US" dirty="0" smtClean="0"/>
              <a:t>Audit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Look at performance vs security</a:t>
            </a:r>
          </a:p>
        </p:txBody>
      </p:sp>
    </p:spTree>
    <p:extLst>
      <p:ext uri="{BB962C8B-B14F-4D97-AF65-F5344CB8AC3E}">
        <p14:creationId xmlns:p14="http://schemas.microsoft.com/office/powerpoint/2010/main" val="127675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Buffer Overflows</vt:lpstr>
      <vt:lpstr>Objectives</vt:lpstr>
      <vt:lpstr>What are buffer overflows?</vt:lpstr>
      <vt:lpstr>Basics</vt:lpstr>
      <vt:lpstr>How buffer overflows are found</vt:lpstr>
      <vt:lpstr>Shellcode</vt:lpstr>
      <vt:lpstr>Targeted services</vt:lpstr>
      <vt:lpstr>What can a shell do</vt:lpstr>
      <vt:lpstr>Why buffer overflows so prevalent </vt:lpstr>
      <vt:lpstr>Common defenses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Buffer Overflows</dc:title>
  <dc:creator>Greg Williams</dc:creator>
  <cp:lastModifiedBy>Greg Williams</cp:lastModifiedBy>
  <cp:revision>3</cp:revision>
  <dcterms:created xsi:type="dcterms:W3CDTF">2017-07-04T19:58:44Z</dcterms:created>
  <dcterms:modified xsi:type="dcterms:W3CDTF">2017-07-04T20:16:06Z</dcterms:modified>
</cp:coreProperties>
</file>