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0483-8B4D-4B24-8EEA-850600F47F68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E4550-12F3-4689-A57C-2F1A5455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41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0483-8B4D-4B24-8EEA-850600F47F68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E4550-12F3-4689-A57C-2F1A5455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43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0483-8B4D-4B24-8EEA-850600F47F68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E4550-12F3-4689-A57C-2F1A5455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07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0483-8B4D-4B24-8EEA-850600F47F68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E4550-12F3-4689-A57C-2F1A5455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9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0483-8B4D-4B24-8EEA-850600F47F68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E4550-12F3-4689-A57C-2F1A5455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7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0483-8B4D-4B24-8EEA-850600F47F68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E4550-12F3-4689-A57C-2F1A5455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0483-8B4D-4B24-8EEA-850600F47F68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E4550-12F3-4689-A57C-2F1A5455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3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0483-8B4D-4B24-8EEA-850600F47F68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E4550-12F3-4689-A57C-2F1A5455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98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0483-8B4D-4B24-8EEA-850600F47F68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E4550-12F3-4689-A57C-2F1A5455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26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0483-8B4D-4B24-8EEA-850600F47F68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E4550-12F3-4689-A57C-2F1A5455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6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0483-8B4D-4B24-8EEA-850600F47F68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E4550-12F3-4689-A57C-2F1A5455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65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D0483-8B4D-4B24-8EEA-850600F47F68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E4550-12F3-4689-A57C-2F1A5455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3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Authentication Based Attacks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00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Threats to something you 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say the industry just isn’t there yet</a:t>
            </a:r>
          </a:p>
          <a:p>
            <a:r>
              <a:rPr lang="en-US" dirty="0" smtClean="0"/>
              <a:t>Many “facial recognition” systems are fooled with a print out of your face</a:t>
            </a:r>
          </a:p>
          <a:p>
            <a:r>
              <a:rPr lang="en-US" dirty="0" smtClean="0"/>
              <a:t>False positives or false negatives are issues with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017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security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Eavesdropping</a:t>
            </a:r>
          </a:p>
          <a:p>
            <a:r>
              <a:rPr lang="en-US" dirty="0" smtClean="0"/>
              <a:t>Replay</a:t>
            </a:r>
          </a:p>
          <a:p>
            <a:r>
              <a:rPr lang="en-US" dirty="0" smtClean="0"/>
              <a:t>Malware</a:t>
            </a:r>
          </a:p>
          <a:p>
            <a:r>
              <a:rPr lang="en-US" dirty="0" smtClean="0"/>
              <a:t>Denial of Service</a:t>
            </a:r>
          </a:p>
          <a:p>
            <a:r>
              <a:rPr lang="en-US" dirty="0" smtClean="0"/>
              <a:t>Host and client based attacks</a:t>
            </a:r>
          </a:p>
          <a:p>
            <a:r>
              <a:rPr lang="en-US" dirty="0" smtClean="0"/>
              <a:t>Really depends on the how </a:t>
            </a:r>
            <a:r>
              <a:rPr lang="en-US" smtClean="0"/>
              <a:t>clever you are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7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 what authentication is and how it’s performed</a:t>
            </a:r>
          </a:p>
          <a:p>
            <a:r>
              <a:rPr lang="en-US" dirty="0" smtClean="0"/>
              <a:t>Understand what points in the authentication process are vulnerable to attack</a:t>
            </a:r>
          </a:p>
          <a:p>
            <a:r>
              <a:rPr lang="en-US" dirty="0" smtClean="0"/>
              <a:t>Discuss how users habits can introduce risk in the way they authenticate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461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RFC 4949 defines user authentication as “The process of verifying an identity claimed by or for a system entity”</a:t>
            </a:r>
          </a:p>
          <a:p>
            <a:r>
              <a:rPr lang="en-US" dirty="0" smtClean="0"/>
              <a:t>This could be a user or system</a:t>
            </a:r>
          </a:p>
          <a:p>
            <a:r>
              <a:rPr lang="en-US" dirty="0" smtClean="0"/>
              <a:t>We also call this a “security principal” </a:t>
            </a:r>
          </a:p>
          <a:p>
            <a:r>
              <a:rPr lang="en-US" dirty="0" smtClean="0"/>
              <a:t>It’s really an object</a:t>
            </a:r>
          </a:p>
          <a:p>
            <a:r>
              <a:rPr lang="en-US" dirty="0" smtClean="0"/>
              <a:t>Can the object authenticate?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270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Identification Step</a:t>
            </a:r>
          </a:p>
          <a:p>
            <a:pPr lvl="1"/>
            <a:r>
              <a:rPr lang="en-US" dirty="0" smtClean="0"/>
              <a:t>Presents an identifier to the system</a:t>
            </a:r>
          </a:p>
          <a:p>
            <a:pPr lvl="1"/>
            <a:r>
              <a:rPr lang="en-US" dirty="0" smtClean="0"/>
              <a:t>Could be a security principal</a:t>
            </a:r>
          </a:p>
          <a:p>
            <a:r>
              <a:rPr lang="en-US" dirty="0" smtClean="0"/>
              <a:t>Verification Step</a:t>
            </a:r>
          </a:p>
          <a:p>
            <a:pPr lvl="1"/>
            <a:r>
              <a:rPr lang="en-US" dirty="0" smtClean="0"/>
              <a:t>Is there something that validates or verifies the identity presented or security principal presented</a:t>
            </a:r>
          </a:p>
        </p:txBody>
      </p:sp>
    </p:spTree>
    <p:extLst>
      <p:ext uri="{BB962C8B-B14F-4D97-AF65-F5344CB8AC3E}">
        <p14:creationId xmlns:p14="http://schemas.microsoft.com/office/powerpoint/2010/main" val="10552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authentication systems in existence</a:t>
            </a:r>
          </a:p>
          <a:p>
            <a:r>
              <a:rPr lang="en-US" dirty="0" smtClean="0"/>
              <a:t>Think about how many devices you own</a:t>
            </a:r>
          </a:p>
          <a:p>
            <a:r>
              <a:rPr lang="en-US" dirty="0" smtClean="0"/>
              <a:t>Think about how many times you log into something</a:t>
            </a:r>
          </a:p>
          <a:p>
            <a:r>
              <a:rPr lang="en-US" dirty="0" smtClean="0"/>
              <a:t>Windows</a:t>
            </a:r>
          </a:p>
          <a:p>
            <a:pPr lvl="1"/>
            <a:r>
              <a:rPr lang="en-US" dirty="0" smtClean="0"/>
              <a:t>Credential providers, Windows 10</a:t>
            </a:r>
          </a:p>
          <a:p>
            <a:r>
              <a:rPr lang="en-US" dirty="0" smtClean="0"/>
              <a:t>Linux</a:t>
            </a:r>
          </a:p>
          <a:p>
            <a:pPr lvl="1"/>
            <a:r>
              <a:rPr lang="en-US" dirty="0" smtClean="0"/>
              <a:t>PAM </a:t>
            </a:r>
          </a:p>
          <a:p>
            <a:r>
              <a:rPr lang="en-US" dirty="0" smtClean="0"/>
              <a:t>CAS, SSO, AUTH, ETC</a:t>
            </a:r>
          </a:p>
        </p:txBody>
      </p:sp>
    </p:spTree>
    <p:extLst>
      <p:ext uri="{BB962C8B-B14F-4D97-AF65-F5344CB8AC3E}">
        <p14:creationId xmlns:p14="http://schemas.microsoft.com/office/powerpoint/2010/main" val="3448796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E-Authentication Architectural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3905" y="1273203"/>
            <a:ext cx="8647823" cy="523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444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of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Something you know</a:t>
            </a:r>
          </a:p>
          <a:p>
            <a:pPr lvl="1"/>
            <a:r>
              <a:rPr lang="en-US" dirty="0" smtClean="0"/>
              <a:t>Password</a:t>
            </a:r>
          </a:p>
          <a:p>
            <a:pPr lvl="1"/>
            <a:r>
              <a:rPr lang="en-US" dirty="0" smtClean="0"/>
              <a:t>PIN</a:t>
            </a:r>
          </a:p>
          <a:p>
            <a:pPr lvl="1"/>
            <a:r>
              <a:rPr lang="en-US" dirty="0" smtClean="0"/>
              <a:t>Security Questions</a:t>
            </a:r>
          </a:p>
          <a:p>
            <a:r>
              <a:rPr lang="en-US" dirty="0" smtClean="0"/>
              <a:t>Something you have</a:t>
            </a:r>
          </a:p>
          <a:p>
            <a:pPr lvl="1"/>
            <a:r>
              <a:rPr lang="en-US" dirty="0" smtClean="0"/>
              <a:t>Smartcard</a:t>
            </a:r>
          </a:p>
          <a:p>
            <a:pPr lvl="1"/>
            <a:r>
              <a:rPr lang="en-US" dirty="0" smtClean="0"/>
              <a:t>Physical Token</a:t>
            </a:r>
          </a:p>
          <a:p>
            <a:r>
              <a:rPr lang="en-US" dirty="0" smtClean="0"/>
              <a:t>Something you are</a:t>
            </a:r>
          </a:p>
          <a:p>
            <a:pPr lvl="1"/>
            <a:r>
              <a:rPr lang="en-US" dirty="0" smtClean="0"/>
              <a:t>Fingerprint</a:t>
            </a:r>
          </a:p>
          <a:p>
            <a:pPr lvl="1"/>
            <a:r>
              <a:rPr lang="en-US" dirty="0" smtClean="0"/>
              <a:t>Iris</a:t>
            </a:r>
          </a:p>
          <a:p>
            <a:r>
              <a:rPr lang="en-US" dirty="0" smtClean="0"/>
              <a:t>Something you do</a:t>
            </a:r>
          </a:p>
          <a:p>
            <a:pPr lvl="1"/>
            <a:r>
              <a:rPr lang="en-US" dirty="0" smtClean="0"/>
              <a:t>Voice pattern</a:t>
            </a:r>
          </a:p>
          <a:p>
            <a:pPr lvl="1"/>
            <a:r>
              <a:rPr lang="en-US" dirty="0" smtClean="0"/>
              <a:t>Handwriting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222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Threats to something you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Password authentication</a:t>
            </a:r>
          </a:p>
          <a:p>
            <a:pPr lvl="1"/>
            <a:r>
              <a:rPr lang="en-US" dirty="0" smtClean="0"/>
              <a:t>Phishing</a:t>
            </a:r>
          </a:p>
          <a:p>
            <a:pPr lvl="1"/>
            <a:r>
              <a:rPr lang="en-US" dirty="0" smtClean="0"/>
              <a:t>Poor password management techniques</a:t>
            </a:r>
          </a:p>
          <a:p>
            <a:pPr lvl="1"/>
            <a:r>
              <a:rPr lang="en-US" dirty="0" smtClean="0"/>
              <a:t>Key logging</a:t>
            </a:r>
          </a:p>
          <a:p>
            <a:pPr lvl="1"/>
            <a:r>
              <a:rPr lang="en-US" dirty="0" smtClean="0"/>
              <a:t>Other eavesdropping</a:t>
            </a:r>
          </a:p>
          <a:p>
            <a:r>
              <a:rPr lang="en-US" dirty="0" smtClean="0"/>
              <a:t>Password based attacks</a:t>
            </a:r>
          </a:p>
          <a:p>
            <a:pPr lvl="1"/>
            <a:r>
              <a:rPr lang="en-US" dirty="0" smtClean="0"/>
              <a:t>Password cracking</a:t>
            </a:r>
          </a:p>
          <a:p>
            <a:pPr lvl="1"/>
            <a:r>
              <a:rPr lang="en-US" dirty="0" smtClean="0"/>
              <a:t>Rainbow tables</a:t>
            </a:r>
          </a:p>
          <a:p>
            <a:pPr lvl="1"/>
            <a:r>
              <a:rPr lang="en-US" dirty="0" smtClean="0"/>
              <a:t>Password storage attacks</a:t>
            </a:r>
          </a:p>
          <a:p>
            <a:r>
              <a:rPr lang="en-US" dirty="0" smtClean="0"/>
              <a:t>Secret questions</a:t>
            </a:r>
          </a:p>
          <a:p>
            <a:pPr lvl="1"/>
            <a:r>
              <a:rPr lang="en-US" dirty="0" smtClean="0"/>
              <a:t>Easy to obtain answers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956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Threats to something you have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few</a:t>
            </a:r>
          </a:p>
          <a:p>
            <a:r>
              <a:rPr lang="en-US" dirty="0" smtClean="0"/>
              <a:t>Usually protected with a chip</a:t>
            </a:r>
          </a:p>
          <a:p>
            <a:r>
              <a:rPr lang="en-US" dirty="0" smtClean="0"/>
              <a:t>However, RFID copying</a:t>
            </a:r>
          </a:p>
          <a:p>
            <a:r>
              <a:rPr lang="en-US" dirty="0" smtClean="0"/>
              <a:t>Magnetic copying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7587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2363</TotalTime>
  <Words>292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Authentication Based Attacks</vt:lpstr>
      <vt:lpstr>Objectives</vt:lpstr>
      <vt:lpstr>Authentication</vt:lpstr>
      <vt:lpstr>Authentication Steps</vt:lpstr>
      <vt:lpstr>Authentication Systems</vt:lpstr>
      <vt:lpstr>E-Authentication Architectural Model</vt:lpstr>
      <vt:lpstr>Factors of Identification</vt:lpstr>
      <vt:lpstr>Threats to something you know</vt:lpstr>
      <vt:lpstr>Threats to something you have</vt:lpstr>
      <vt:lpstr>Threats to something you are</vt:lpstr>
      <vt:lpstr>Overall security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Authentication Based Attacks</dc:title>
  <dc:creator>Greg Williams</dc:creator>
  <cp:lastModifiedBy>Greg Williams</cp:lastModifiedBy>
  <cp:revision>5</cp:revision>
  <dcterms:created xsi:type="dcterms:W3CDTF">2017-06-27T04:52:36Z</dcterms:created>
  <dcterms:modified xsi:type="dcterms:W3CDTF">2017-06-28T20:15:49Z</dcterms:modified>
</cp:coreProperties>
</file>