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E44E-46ED-45C4-B266-9B4BC430D58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145A-3778-401A-AD88-6ED30FFE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social engineering is</a:t>
            </a:r>
          </a:p>
          <a:p>
            <a:r>
              <a:rPr lang="en-US" dirty="0" smtClean="0"/>
              <a:t>Recognize the signs of social engineering</a:t>
            </a:r>
          </a:p>
          <a:p>
            <a:r>
              <a:rPr lang="en-US" dirty="0" smtClean="0"/>
              <a:t>Learn how to protect yourself and your organization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simple definition – “To gain some advantage through human manipulation”</a:t>
            </a:r>
          </a:p>
          <a:p>
            <a:r>
              <a:rPr lang="en-US" dirty="0" smtClean="0"/>
              <a:t>Typically it’s to obtain confidential information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Financial data</a:t>
            </a:r>
          </a:p>
          <a:p>
            <a:pPr lvl="1"/>
            <a:r>
              <a:rPr lang="en-US" dirty="0" smtClean="0"/>
              <a:t>Confidential company data</a:t>
            </a:r>
          </a:p>
          <a:p>
            <a:r>
              <a:rPr lang="en-US" dirty="0" smtClean="0"/>
              <a:t>Other instances it’s far more serious</a:t>
            </a:r>
          </a:p>
          <a:p>
            <a:pPr lvl="1"/>
            <a:r>
              <a:rPr lang="en-US" dirty="0" smtClean="0"/>
              <a:t>Steal money</a:t>
            </a:r>
          </a:p>
          <a:p>
            <a:pPr lvl="1"/>
            <a:r>
              <a:rPr lang="en-US" dirty="0" smtClean="0"/>
              <a:t>Install malware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One of the easiest ways to have someone give up their information</a:t>
            </a:r>
          </a:p>
          <a:p>
            <a:pPr lvl="1"/>
            <a:r>
              <a:rPr lang="en-US" dirty="0" smtClean="0"/>
              <a:t>User receives an email pretending to be someone they aren’t</a:t>
            </a:r>
          </a:p>
          <a:p>
            <a:pPr lvl="1"/>
            <a:r>
              <a:rPr lang="en-US" dirty="0" smtClean="0"/>
              <a:t>User gives up password because “The IT Help Desk told me my account was going to be shutdown unless I logged in!”</a:t>
            </a:r>
          </a:p>
          <a:p>
            <a:r>
              <a:rPr lang="en-US" dirty="0" smtClean="0"/>
              <a:t>Phone calls</a:t>
            </a:r>
          </a:p>
          <a:p>
            <a:pPr lvl="1"/>
            <a:r>
              <a:rPr lang="en-US" dirty="0" smtClean="0"/>
              <a:t>IRS</a:t>
            </a:r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Symantec</a:t>
            </a:r>
          </a:p>
          <a:p>
            <a:pPr lvl="1"/>
            <a:r>
              <a:rPr lang="en-US" dirty="0" smtClean="0"/>
              <a:t>“Your vehicle warranty is about to expire!”</a:t>
            </a:r>
          </a:p>
          <a:p>
            <a:pPr lvl="1"/>
            <a:r>
              <a:rPr lang="en-US" dirty="0" smtClean="0"/>
              <a:t>“This is card member services. We have a great option to lower your debt”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security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Believe it or not, it is not difficult to guess your “secret” questions from an online account</a:t>
            </a:r>
          </a:p>
          <a:p>
            <a:r>
              <a:rPr lang="en-US" dirty="0" smtClean="0"/>
              <a:t>What’s your first pet</a:t>
            </a:r>
          </a:p>
          <a:p>
            <a:r>
              <a:rPr lang="en-US" dirty="0" smtClean="0"/>
              <a:t>Where were you born</a:t>
            </a:r>
          </a:p>
          <a:p>
            <a:r>
              <a:rPr lang="en-US" dirty="0" smtClean="0"/>
              <a:t>What’s your high school mascot</a:t>
            </a:r>
          </a:p>
          <a:p>
            <a:r>
              <a:rPr lang="en-US" dirty="0" smtClean="0"/>
              <a:t>What is your mothers maiden name</a:t>
            </a:r>
          </a:p>
          <a:p>
            <a:r>
              <a:rPr lang="en-US" dirty="0" smtClean="0"/>
              <a:t>Add questions it’s better, but not fool 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Known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ancient Greece – Trojan Horse</a:t>
            </a:r>
          </a:p>
          <a:p>
            <a:r>
              <a:rPr lang="en-US" dirty="0" smtClean="0"/>
              <a:t>2007 attack on the ABN </a:t>
            </a:r>
            <a:r>
              <a:rPr lang="en-US" dirty="0" err="1" smtClean="0"/>
              <a:t>Amro</a:t>
            </a:r>
            <a:r>
              <a:rPr lang="en-US" dirty="0" smtClean="0"/>
              <a:t> Bank. Got away with $28 million on gems</a:t>
            </a:r>
          </a:p>
          <a:p>
            <a:r>
              <a:rPr lang="en-US" dirty="0" smtClean="0"/>
              <a:t>2013 attack on Associated Press twitter account</a:t>
            </a:r>
          </a:p>
          <a:p>
            <a:r>
              <a:rPr lang="en-US" dirty="0" smtClean="0"/>
              <a:t>Nigerian Price scams – $12.7 billion annually</a:t>
            </a:r>
          </a:p>
          <a:p>
            <a:r>
              <a:rPr lang="en-US" dirty="0" smtClean="0"/>
              <a:t>Target breach</a:t>
            </a:r>
          </a:p>
          <a:p>
            <a:r>
              <a:rPr lang="en-US" smtClean="0"/>
              <a:t>Anonymous vs </a:t>
            </a:r>
            <a:r>
              <a:rPr lang="en-US" dirty="0" smtClean="0"/>
              <a:t>HB Gary Federal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protect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</a:t>
            </a:r>
            <a:r>
              <a:rPr lang="en-US" u="sng" dirty="0" smtClean="0"/>
              <a:t>accurate</a:t>
            </a:r>
            <a:r>
              <a:rPr lang="en-US" dirty="0" smtClean="0"/>
              <a:t> requests for information</a:t>
            </a:r>
          </a:p>
          <a:p>
            <a:pPr lvl="1"/>
            <a:r>
              <a:rPr lang="en-US" dirty="0" smtClean="0"/>
              <a:t>Chances are there will never be any.  You need to call.</a:t>
            </a:r>
          </a:p>
          <a:p>
            <a:r>
              <a:rPr lang="en-US" dirty="0" smtClean="0"/>
              <a:t>Understand that every link could potentially be dangerous and look closely</a:t>
            </a:r>
          </a:p>
          <a:p>
            <a:r>
              <a:rPr lang="en-US" dirty="0" smtClean="0"/>
              <a:t>Use two factor authentication when possible in case something happens</a:t>
            </a:r>
          </a:p>
          <a:p>
            <a:r>
              <a:rPr lang="en-US" dirty="0" smtClean="0"/>
              <a:t>Use a password manager</a:t>
            </a:r>
          </a:p>
          <a:p>
            <a:r>
              <a:rPr lang="en-US" dirty="0" smtClean="0"/>
              <a:t>It is up to you to ensure you are not the link that broke the chain</a:t>
            </a:r>
          </a:p>
        </p:txBody>
      </p:sp>
    </p:spTree>
    <p:extLst>
      <p:ext uri="{BB962C8B-B14F-4D97-AF65-F5344CB8AC3E}">
        <p14:creationId xmlns:p14="http://schemas.microsoft.com/office/powerpoint/2010/main" val="344933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Social Engineering</vt:lpstr>
      <vt:lpstr>Objectives</vt:lpstr>
      <vt:lpstr>Definition</vt:lpstr>
      <vt:lpstr>Examples</vt:lpstr>
      <vt:lpstr>The security questions…</vt:lpstr>
      <vt:lpstr>Well Known attacks</vt:lpstr>
      <vt:lpstr>Ways to protect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Greg Williams</dc:creator>
  <cp:lastModifiedBy>Greg Williams</cp:lastModifiedBy>
  <cp:revision>6</cp:revision>
  <dcterms:created xsi:type="dcterms:W3CDTF">2017-06-26T01:07:53Z</dcterms:created>
  <dcterms:modified xsi:type="dcterms:W3CDTF">2017-06-26T02:31:40Z</dcterms:modified>
</cp:coreProperties>
</file>