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0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7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A8AB-282D-42A5-B064-D17075D93078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1BBE-5659-4ECA-A1C9-F0666E3A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Based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how the network can be a source of attack</a:t>
            </a:r>
          </a:p>
          <a:p>
            <a:r>
              <a:rPr lang="en-US" dirty="0" smtClean="0"/>
              <a:t>Discuss how the attacks work at a high level</a:t>
            </a:r>
          </a:p>
          <a:p>
            <a:r>
              <a:rPr lang="en-US" dirty="0" smtClean="0"/>
              <a:t>Understand options in prevention</a:t>
            </a:r>
          </a:p>
        </p:txBody>
      </p:sp>
    </p:spTree>
    <p:extLst>
      <p:ext uri="{BB962C8B-B14F-4D97-AF65-F5344CB8AC3E}">
        <p14:creationId xmlns:p14="http://schemas.microsoft.com/office/powerpoint/2010/main" val="260974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attacks – Attacker has ability to see/manipulate real-time traffic</a:t>
            </a:r>
          </a:p>
          <a:p>
            <a:pPr lvl="1"/>
            <a:r>
              <a:rPr lang="en-US" dirty="0" smtClean="0"/>
              <a:t>Sniffing</a:t>
            </a:r>
          </a:p>
          <a:p>
            <a:pPr lvl="1"/>
            <a:r>
              <a:rPr lang="en-US" dirty="0" smtClean="0"/>
              <a:t>Eavesdropping</a:t>
            </a:r>
          </a:p>
          <a:p>
            <a:pPr lvl="1"/>
            <a:r>
              <a:rPr lang="en-US" dirty="0" smtClean="0"/>
              <a:t>Spoofing</a:t>
            </a:r>
          </a:p>
          <a:p>
            <a:pPr lvl="1"/>
            <a:r>
              <a:rPr lang="en-US" dirty="0" smtClean="0"/>
              <a:t>Denial of service</a:t>
            </a:r>
          </a:p>
          <a:p>
            <a:r>
              <a:rPr lang="en-US" dirty="0" smtClean="0"/>
              <a:t>Passive attacks – Attacker can read data and use the data for other purposes</a:t>
            </a:r>
          </a:p>
          <a:p>
            <a:pPr lvl="1"/>
            <a:r>
              <a:rPr lang="en-US" dirty="0" smtClean="0"/>
              <a:t>Stems from sniffing traffic</a:t>
            </a:r>
          </a:p>
          <a:p>
            <a:pPr lvl="1"/>
            <a:r>
              <a:rPr lang="en-US" dirty="0" smtClean="0"/>
              <a:t>Compromised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30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attacks - 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it is: Reading, monitoring, or capturing full packets from a device</a:t>
            </a:r>
          </a:p>
          <a:p>
            <a:r>
              <a:rPr lang="en-US" dirty="0" smtClean="0"/>
              <a:t>Well known tools used: Wireshark,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How common: Most network attacks come from someone being able to get into the traffic stream</a:t>
            </a:r>
          </a:p>
          <a:p>
            <a:r>
              <a:rPr lang="en-US" dirty="0" smtClean="0"/>
              <a:t>Complexity: very simple providing you have ability to actually get into the data stream</a:t>
            </a:r>
          </a:p>
          <a:p>
            <a:r>
              <a:rPr lang="en-US" dirty="0" smtClean="0"/>
              <a:t>Risk: It’s a serious threat, sniffing is non-intrusive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6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attacks - Eavesdropping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is: Similar to sniffing and may be used in the same manner, but sometimes without full packets, usually </a:t>
            </a:r>
            <a:r>
              <a:rPr lang="en-US" dirty="0" err="1" smtClean="0"/>
              <a:t>synomous</a:t>
            </a:r>
            <a:r>
              <a:rPr lang="en-US" dirty="0" smtClean="0"/>
              <a:t> with 1 to 1 communications</a:t>
            </a:r>
          </a:p>
          <a:p>
            <a:r>
              <a:rPr lang="en-US" dirty="0" smtClean="0"/>
              <a:t>Well known tools used: Wireshark, </a:t>
            </a:r>
            <a:r>
              <a:rPr lang="en-US" dirty="0" err="1" smtClean="0"/>
              <a:t>tcpdump</a:t>
            </a:r>
            <a:r>
              <a:rPr lang="en-US" dirty="0" smtClean="0"/>
              <a:t>, </a:t>
            </a:r>
            <a:r>
              <a:rPr lang="en-US" dirty="0" err="1" smtClean="0"/>
              <a:t>ettercap</a:t>
            </a:r>
            <a:endParaRPr lang="en-US" dirty="0" smtClean="0"/>
          </a:p>
          <a:p>
            <a:r>
              <a:rPr lang="en-US" dirty="0" smtClean="0"/>
              <a:t>How common:  Most network attacks are in the form of sniffing, eavesdropping is a form of it</a:t>
            </a:r>
          </a:p>
          <a:p>
            <a:r>
              <a:rPr lang="en-US" dirty="0" smtClean="0"/>
              <a:t>Complexity: Getting into the data stream can be difficult</a:t>
            </a:r>
          </a:p>
          <a:p>
            <a:r>
              <a:rPr lang="en-US" dirty="0" smtClean="0"/>
              <a:t>Risk: It’s a serious threat, eavesdropping if done incorrectly can result in a noticeable change in connection so it’s easier to detect</a:t>
            </a:r>
          </a:p>
        </p:txBody>
      </p:sp>
    </p:spTree>
    <p:extLst>
      <p:ext uri="{BB962C8B-B14F-4D97-AF65-F5344CB8AC3E}">
        <p14:creationId xmlns:p14="http://schemas.microsoft.com/office/powerpoint/2010/main" val="175734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attacks - Spoofing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is: Pretending to be someone/something that you are not. ARP spoofing. Typically done with the router/gateway</a:t>
            </a:r>
          </a:p>
          <a:p>
            <a:r>
              <a:rPr lang="en-US" dirty="0" smtClean="0"/>
              <a:t>Well known tools used: </a:t>
            </a:r>
            <a:r>
              <a:rPr lang="en-US" dirty="0" err="1" smtClean="0"/>
              <a:t>ettercap</a:t>
            </a:r>
            <a:endParaRPr lang="en-US" dirty="0" smtClean="0"/>
          </a:p>
          <a:p>
            <a:r>
              <a:rPr lang="en-US" dirty="0" smtClean="0"/>
              <a:t>How common: May only work on non-enterprise systems.  Enterprise systems have detection mechanisms</a:t>
            </a:r>
          </a:p>
          <a:p>
            <a:r>
              <a:rPr lang="en-US" dirty="0" smtClean="0"/>
              <a:t>Complexity: Not complex because of software</a:t>
            </a:r>
          </a:p>
          <a:p>
            <a:r>
              <a:rPr lang="en-US" dirty="0" smtClean="0"/>
              <a:t>Risk: Serious threat because this is more of an active attack.  </a:t>
            </a:r>
            <a:r>
              <a:rPr lang="en-US" dirty="0" smtClean="0"/>
              <a:t>Anything can be spoofed in this type of attack.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6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attacks – 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is: Effects the ability to use resources</a:t>
            </a:r>
          </a:p>
          <a:p>
            <a:r>
              <a:rPr lang="en-US" dirty="0" smtClean="0"/>
              <a:t>Well known tools used: HOIC, LOIC, botnets</a:t>
            </a:r>
          </a:p>
          <a:p>
            <a:r>
              <a:rPr lang="en-US" dirty="0" smtClean="0"/>
              <a:t>How common: Not common due to resource constraints</a:t>
            </a:r>
          </a:p>
          <a:p>
            <a:r>
              <a:rPr lang="en-US" dirty="0" smtClean="0"/>
              <a:t>Complexity: Very complex for large organizations</a:t>
            </a:r>
          </a:p>
          <a:p>
            <a:r>
              <a:rPr lang="en-US" dirty="0" smtClean="0"/>
              <a:t>Risk: You lose business because of resource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3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passive network attacks stem from previous active attacks</a:t>
            </a:r>
          </a:p>
          <a:p>
            <a:r>
              <a:rPr lang="en-US" dirty="0" smtClean="0"/>
              <a:t>Attacker uses information obtained via sniffing or eavesdropping for:</a:t>
            </a:r>
          </a:p>
          <a:p>
            <a:pPr lvl="1"/>
            <a:r>
              <a:rPr lang="en-US" dirty="0" smtClean="0"/>
              <a:t>Password attacks – unencrypted password reuse</a:t>
            </a:r>
          </a:p>
          <a:p>
            <a:pPr lvl="1"/>
            <a:r>
              <a:rPr lang="en-US" dirty="0" smtClean="0"/>
              <a:t>Replay attacks – using tokens or cookies from traffic stream</a:t>
            </a:r>
          </a:p>
          <a:p>
            <a:pPr lvl="1"/>
            <a:r>
              <a:rPr lang="en-US" dirty="0" smtClean="0"/>
              <a:t>Use other information obtained against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an enterprise:</a:t>
            </a:r>
          </a:p>
          <a:p>
            <a:pPr lvl="1"/>
            <a:r>
              <a:rPr lang="en-US" dirty="0" smtClean="0"/>
              <a:t>Keep up to date on network security patches</a:t>
            </a:r>
          </a:p>
          <a:p>
            <a:pPr lvl="1"/>
            <a:r>
              <a:rPr lang="en-US" dirty="0" smtClean="0"/>
              <a:t>Utilize enterprise grade hardware</a:t>
            </a:r>
          </a:p>
          <a:p>
            <a:pPr lvl="1"/>
            <a:r>
              <a:rPr lang="en-US" dirty="0" smtClean="0"/>
              <a:t>Segment your network</a:t>
            </a:r>
          </a:p>
          <a:p>
            <a:pPr lvl="1"/>
            <a:r>
              <a:rPr lang="en-US" dirty="0" smtClean="0"/>
              <a:t>Protect network equipment</a:t>
            </a:r>
          </a:p>
          <a:p>
            <a:r>
              <a:rPr lang="en-US" dirty="0" smtClean="0"/>
              <a:t>If you are a small business or and individual that cannot afford to purchase enterprise grade hardware:</a:t>
            </a:r>
          </a:p>
          <a:p>
            <a:pPr lvl="1"/>
            <a:r>
              <a:rPr lang="en-US" dirty="0" smtClean="0"/>
              <a:t>Understand who is on your network</a:t>
            </a:r>
          </a:p>
          <a:p>
            <a:pPr lvl="1"/>
            <a:r>
              <a:rPr lang="en-US" dirty="0" smtClean="0"/>
              <a:t>Don’t allow outsiders to connect to your </a:t>
            </a:r>
            <a:r>
              <a:rPr lang="en-US" smtClean="0"/>
              <a:t>private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9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Network Based Attacks</vt:lpstr>
      <vt:lpstr>Objectives</vt:lpstr>
      <vt:lpstr>Common Types of Attacks</vt:lpstr>
      <vt:lpstr>Active attacks - Sniffing</vt:lpstr>
      <vt:lpstr>Active attacks - Eavesdropping </vt:lpstr>
      <vt:lpstr>Active attacks - Spoofing </vt:lpstr>
      <vt:lpstr>Active attacks – Denial of Service</vt:lpstr>
      <vt:lpstr>Passive attacks</vt:lpstr>
      <vt:lpstr>Protection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Based Attacks</dc:title>
  <dc:creator>Greg Williams</dc:creator>
  <cp:lastModifiedBy>Greg Williams</cp:lastModifiedBy>
  <cp:revision>6</cp:revision>
  <dcterms:created xsi:type="dcterms:W3CDTF">2017-06-28T17:19:53Z</dcterms:created>
  <dcterms:modified xsi:type="dcterms:W3CDTF">2017-06-28T17:58:31Z</dcterms:modified>
</cp:coreProperties>
</file>