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7204-4142-4375-87E0-A15FF95FBC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C8D37-3261-4FB6-9790-C44882688D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Denial of Service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how denial of service attacks work</a:t>
            </a:r>
            <a:endParaRPr lang="en-US" dirty="0" smtClean="0"/>
          </a:p>
          <a:p>
            <a:r>
              <a:rPr lang="en-US" dirty="0" smtClean="0"/>
              <a:t>Differentiate the different kinds of denial of service attacks</a:t>
            </a:r>
            <a:endParaRPr lang="en-US" dirty="0" smtClean="0"/>
          </a:p>
          <a:p>
            <a:r>
              <a:rPr lang="en-US" dirty="0" smtClean="0"/>
              <a:t>Summarize defenses to denial of service attacks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denial-of-service attack is an attack on the availability of a service by blocking or overwhelming communication or resources to that service.</a:t>
            </a:r>
            <a:endParaRPr lang="en-US" dirty="0" smtClean="0"/>
          </a:p>
          <a:p>
            <a:r>
              <a:rPr lang="en-US" dirty="0" smtClean="0"/>
              <a:t>From NIST: “An action that prevents or impairs the authorized use of networks, systems, or applications by exhausting resources such as central processing units (CPU), memory, bandwidth, and disk space.”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Bandwidth – in most cases</a:t>
            </a:r>
            <a:endParaRPr lang="en-US" dirty="0" smtClean="0"/>
          </a:p>
          <a:p>
            <a:r>
              <a:rPr lang="en-US" dirty="0" smtClean="0"/>
              <a:t>System Resources – CPU, Memory</a:t>
            </a:r>
            <a:endParaRPr lang="en-US" dirty="0" smtClean="0"/>
          </a:p>
          <a:p>
            <a:r>
              <a:rPr lang="en-US" dirty="0" smtClean="0"/>
              <a:t>Application Resources – web server, DNS server, 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DoS</a:t>
            </a:r>
            <a:r>
              <a:rPr lang="en-US" dirty="0" smtClean="0"/>
              <a:t> Attacks – Ping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it: Pings the server to initiate a response</a:t>
            </a:r>
            <a:endParaRPr lang="en-US" dirty="0" smtClean="0"/>
          </a:p>
          <a:p>
            <a:r>
              <a:rPr lang="en-US" dirty="0" smtClean="0"/>
              <a:t>How is it carried out: Multiple pings either overwhelm the server or overwhelm the connection</a:t>
            </a:r>
            <a:endParaRPr lang="en-US" dirty="0" smtClean="0"/>
          </a:p>
          <a:p>
            <a:r>
              <a:rPr lang="en-US" dirty="0" smtClean="0"/>
              <a:t>How to possibly prevent: Disable ping replies or responses either in software on the server or through firewall rules</a:t>
            </a:r>
            <a:endParaRPr lang="en-US" dirty="0" smtClean="0"/>
          </a:p>
          <a:p>
            <a:r>
              <a:rPr lang="en-US" dirty="0" smtClean="0"/>
              <a:t>Other notes: This is an older style of attack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DoS</a:t>
            </a:r>
            <a:r>
              <a:rPr lang="en-US" dirty="0" smtClean="0"/>
              <a:t> Attacks – SYN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it: Sends a half open SYN packet to the server</a:t>
            </a:r>
            <a:endParaRPr lang="en-US" dirty="0" smtClean="0"/>
          </a:p>
          <a:p>
            <a:r>
              <a:rPr lang="en-US" dirty="0" smtClean="0"/>
              <a:t>How is it carried out: Multiple half open queries overwhelms software resources – typically through open sessions</a:t>
            </a:r>
            <a:endParaRPr lang="en-US" dirty="0" smtClean="0"/>
          </a:p>
          <a:p>
            <a:r>
              <a:rPr lang="en-US" dirty="0" smtClean="0"/>
              <a:t>How to possibly prevent: Session timeout rules</a:t>
            </a:r>
            <a:endParaRPr lang="en-US" dirty="0" smtClean="0"/>
          </a:p>
          <a:p>
            <a:r>
              <a:rPr lang="en-US" dirty="0" smtClean="0"/>
              <a:t>Other notes: This is a very effective attack, but most operating systems can handle it.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DoS</a:t>
            </a:r>
            <a:r>
              <a:rPr lang="en-US" dirty="0" smtClean="0"/>
              <a:t> Attacks – Other flooding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it: Sends various requests to overwhelm resources </a:t>
            </a:r>
            <a:endParaRPr lang="en-US" dirty="0" smtClean="0"/>
          </a:p>
          <a:p>
            <a:r>
              <a:rPr lang="en-US" dirty="0" smtClean="0"/>
              <a:t>How is it carried out: Depending on what the software is on the other side is how the attack is successful</a:t>
            </a:r>
            <a:endParaRPr lang="en-US" dirty="0" smtClean="0"/>
          </a:p>
          <a:p>
            <a:r>
              <a:rPr lang="en-US" dirty="0" smtClean="0"/>
              <a:t>How to possibly prevent: Application memory handling, other firewall rules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DoS</a:t>
            </a:r>
            <a:r>
              <a:rPr lang="en-US" dirty="0" smtClean="0"/>
              <a:t> Attacks – Reflection or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it: Sends requests on behalf of another system</a:t>
            </a:r>
            <a:endParaRPr lang="en-US" dirty="0" smtClean="0"/>
          </a:p>
          <a:p>
            <a:r>
              <a:rPr lang="en-US" dirty="0" smtClean="0"/>
              <a:t>How is it carried out: Server asks another server that isn’t well protected to ask something on behalf of it</a:t>
            </a:r>
            <a:endParaRPr lang="en-US" dirty="0" smtClean="0"/>
          </a:p>
          <a:p>
            <a:r>
              <a:rPr lang="en-US" dirty="0" smtClean="0"/>
              <a:t>How to possibly prevent: Disable recursion or at least lock down recursion to inside the network.</a:t>
            </a:r>
            <a:endParaRPr lang="en-US" dirty="0" smtClean="0"/>
          </a:p>
          <a:p>
            <a:r>
              <a:rPr lang="en-US" dirty="0" smtClean="0"/>
              <a:t>Could be DNS or NTP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really no good </a:t>
            </a:r>
            <a:r>
              <a:rPr lang="en-US" dirty="0" err="1" smtClean="0"/>
              <a:t>defences</a:t>
            </a:r>
            <a:r>
              <a:rPr lang="en-US" dirty="0" smtClean="0"/>
              <a:t> other than firewall or operating system rules</a:t>
            </a:r>
            <a:endParaRPr lang="en-US" dirty="0" smtClean="0"/>
          </a:p>
          <a:p>
            <a:r>
              <a:rPr lang="en-US" dirty="0" smtClean="0"/>
              <a:t>If enough traffic is generated, your systems will go down</a:t>
            </a:r>
            <a:endParaRPr lang="en-US" dirty="0" smtClean="0"/>
          </a:p>
          <a:p>
            <a:r>
              <a:rPr lang="en-US" dirty="0" smtClean="0"/>
              <a:t>Developing a good plan is best</a:t>
            </a:r>
            <a:endParaRPr lang="en-US" dirty="0" smtClean="0"/>
          </a:p>
          <a:p>
            <a:r>
              <a:rPr lang="en-US" dirty="0" smtClean="0"/>
              <a:t>Make sure you contact your upstream provider, they can help</a:t>
            </a:r>
            <a:endParaRPr lang="en-US" dirty="0" smtClean="0"/>
          </a:p>
          <a:p>
            <a:r>
              <a:rPr lang="en-US" smtClean="0"/>
              <a:t>Backups?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</Words>
  <Application>WPS Presentation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Calibri Light</vt:lpstr>
      <vt:lpstr>Calibri</vt:lpstr>
      <vt:lpstr>Microsoft YaHei</vt:lpstr>
      <vt:lpstr>Droid Sans Fallback</vt:lpstr>
      <vt:lpstr>Arial Unicode MS</vt:lpstr>
      <vt:lpstr>Office Theme</vt:lpstr>
      <vt:lpstr>Denial of Service Attacks</vt:lpstr>
      <vt:lpstr>Objectives</vt:lpstr>
      <vt:lpstr>Definition</vt:lpstr>
      <vt:lpstr>What are resources?</vt:lpstr>
      <vt:lpstr>Common DoS Attacks – Ping attack</vt:lpstr>
      <vt:lpstr>Common DoS Attacks – SYN</vt:lpstr>
      <vt:lpstr>Common DoS Attacks – Other flooding</vt:lpstr>
      <vt:lpstr>Common DoS Attacks – Reflection or Recursion</vt:lpstr>
      <vt:lpstr>Defenses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Denial of Service Attacks</dc:title>
  <dc:creator>Greg Williams</dc:creator>
  <cp:lastModifiedBy>ramixix</cp:lastModifiedBy>
  <cp:revision>7</cp:revision>
  <dcterms:created xsi:type="dcterms:W3CDTF">2022-05-26T10:35:03Z</dcterms:created>
  <dcterms:modified xsi:type="dcterms:W3CDTF">2022-05-26T10:35:03Z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