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5EDF-C185-48A9-B598-7B0C8A88B7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186C-5155-4830-A5A8-40756DBB6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5EDF-C185-48A9-B598-7B0C8A88B7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186C-5155-4830-A5A8-40756DBB6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5EDF-C185-48A9-B598-7B0C8A88B7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186C-5155-4830-A5A8-40756DBB6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5EDF-C185-48A9-B598-7B0C8A88B7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186C-5155-4830-A5A8-40756DBB6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5EDF-C185-48A9-B598-7B0C8A88B7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186C-5155-4830-A5A8-40756DBB6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5EDF-C185-48A9-B598-7B0C8A88B7C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186C-5155-4830-A5A8-40756DBB6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5EDF-C185-48A9-B598-7B0C8A88B7C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186C-5155-4830-A5A8-40756DBB6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5EDF-C185-48A9-B598-7B0C8A88B7C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186C-5155-4830-A5A8-40756DBB6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5EDF-C185-48A9-B598-7B0C8A88B7C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186C-5155-4830-A5A8-40756DBB6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5EDF-C185-48A9-B598-7B0C8A88B7C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186C-5155-4830-A5A8-40756DBB6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5EDF-C185-48A9-B598-7B0C8A88B7C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186C-5155-4830-A5A8-40756DBB6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5EDF-C185-48A9-B598-7B0C8A88B7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6186C-5155-4830-A5A8-40756DBB6D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Wireless Based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how wireless networks work</a:t>
            </a:r>
            <a:endParaRPr lang="en-US" dirty="0" smtClean="0"/>
          </a:p>
          <a:p>
            <a:r>
              <a:rPr lang="en-US" dirty="0" smtClean="0"/>
              <a:t>Discuss threats against wireless networks</a:t>
            </a:r>
            <a:endParaRPr lang="en-US" dirty="0" smtClean="0"/>
          </a:p>
          <a:p>
            <a:r>
              <a:rPr lang="en-US" dirty="0" smtClean="0"/>
              <a:t>Understand how to protect yourself when on an untrusted wireless network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is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organizations don’t even put wired ports in anymore</a:t>
            </a:r>
            <a:endParaRPr lang="en-US" dirty="0" smtClean="0"/>
          </a:p>
          <a:p>
            <a:r>
              <a:rPr lang="en-US" dirty="0" smtClean="0"/>
              <a:t>Nearly all devices out there come with some kind of wireless connection</a:t>
            </a:r>
            <a:endParaRPr lang="en-US" dirty="0" smtClean="0"/>
          </a:p>
          <a:p>
            <a:r>
              <a:rPr lang="en-US" dirty="0" smtClean="0"/>
              <a:t>We get frustrated if we don’t have signal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wireless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need to know?</a:t>
            </a:r>
            <a:endParaRPr lang="en-US" dirty="0" smtClean="0"/>
          </a:p>
          <a:p>
            <a:pPr lvl="1"/>
            <a:r>
              <a:rPr lang="en-US" dirty="0" smtClean="0"/>
              <a:t>Channels – (comes over different channels) 20Ghz, 40Ghz, 80Ghz</a:t>
            </a:r>
            <a:endParaRPr lang="en-US" dirty="0" smtClean="0"/>
          </a:p>
          <a:p>
            <a:pPr lvl="2"/>
            <a:r>
              <a:rPr lang="en-US" dirty="0" smtClean="0"/>
              <a:t>Lower the frequency, lower the speed</a:t>
            </a:r>
            <a:endParaRPr lang="en-US" dirty="0" smtClean="0"/>
          </a:p>
          <a:p>
            <a:pPr lvl="1"/>
            <a:r>
              <a:rPr lang="en-US" dirty="0" smtClean="0"/>
              <a:t>Base station serves an SSID</a:t>
            </a:r>
            <a:endParaRPr lang="en-US" dirty="0" smtClean="0"/>
          </a:p>
          <a:p>
            <a:pPr lvl="1"/>
            <a:r>
              <a:rPr lang="en-US" dirty="0" smtClean="0"/>
              <a:t>Client connects to an SSID (Service Set Identifier)</a:t>
            </a:r>
            <a:endParaRPr lang="en-US" dirty="0" smtClean="0"/>
          </a:p>
          <a:p>
            <a:pPr lvl="1"/>
            <a:r>
              <a:rPr lang="en-US" dirty="0" smtClean="0"/>
              <a:t>SSID can be really most anything!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to a spoofed SSID</a:t>
            </a:r>
            <a:endParaRPr lang="en-US" dirty="0" smtClean="0"/>
          </a:p>
          <a:p>
            <a:pPr lvl="1"/>
            <a:r>
              <a:rPr lang="en-US" dirty="0" smtClean="0"/>
              <a:t>Attacker/owner can sniff traffic</a:t>
            </a:r>
            <a:endParaRPr lang="en-US" dirty="0" smtClean="0"/>
          </a:p>
          <a:p>
            <a:r>
              <a:rPr lang="en-US" dirty="0" smtClean="0"/>
              <a:t>Connecting to unsecured SSID (open)</a:t>
            </a:r>
            <a:endParaRPr lang="en-US" dirty="0" smtClean="0"/>
          </a:p>
          <a:p>
            <a:pPr lvl="1"/>
            <a:r>
              <a:rPr lang="en-US" dirty="0" smtClean="0"/>
              <a:t>Attacker could perform a man in the middle attack</a:t>
            </a:r>
            <a:endParaRPr lang="en-US" dirty="0" smtClean="0"/>
          </a:p>
          <a:p>
            <a:r>
              <a:rPr lang="en-US" dirty="0" smtClean="0"/>
              <a:t>Denial of service – sending disconnects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interference – too many APs or SSIDs</a:t>
            </a:r>
            <a:endParaRPr lang="en-US" dirty="0" smtClean="0"/>
          </a:p>
          <a:p>
            <a:r>
              <a:rPr lang="en-US" dirty="0" smtClean="0"/>
              <a:t>Spoofing SSIDs</a:t>
            </a:r>
            <a:endParaRPr lang="en-US" dirty="0" smtClean="0"/>
          </a:p>
          <a:p>
            <a:r>
              <a:rPr lang="en-US" dirty="0" smtClean="0"/>
              <a:t>WPS – </a:t>
            </a:r>
            <a:r>
              <a:rPr lang="en-US" dirty="0" err="1" smtClean="0"/>
              <a:t>Wifi</a:t>
            </a:r>
            <a:r>
              <a:rPr lang="en-US" dirty="0" smtClean="0"/>
              <a:t> protected setup</a:t>
            </a:r>
            <a:endParaRPr lang="en-US" dirty="0" smtClean="0"/>
          </a:p>
          <a:p>
            <a:r>
              <a:rPr lang="en-US" dirty="0" smtClean="0"/>
              <a:t>Usernames/passwords</a:t>
            </a:r>
            <a:endParaRPr lang="en-US" dirty="0" smtClean="0"/>
          </a:p>
          <a:p>
            <a:r>
              <a:rPr lang="en-US" dirty="0" smtClean="0"/>
              <a:t>Backdoors</a:t>
            </a:r>
            <a:endParaRPr lang="en-US" dirty="0" smtClean="0"/>
          </a:p>
          <a:p>
            <a:r>
              <a:rPr lang="en-US" dirty="0" smtClean="0"/>
              <a:t>What was protected through wires, now allows anyone to connect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SSID is secured with WEP (Wireless Equivalent Privacy)</a:t>
            </a:r>
            <a:endParaRPr lang="en-US" dirty="0" smtClean="0"/>
          </a:p>
          <a:p>
            <a:pPr lvl="1"/>
            <a:r>
              <a:rPr lang="en-US" dirty="0" smtClean="0"/>
              <a:t>Keys can be obtained within seconds</a:t>
            </a:r>
            <a:endParaRPr lang="en-US" dirty="0" smtClean="0"/>
          </a:p>
          <a:p>
            <a:r>
              <a:rPr lang="en-US" dirty="0" smtClean="0"/>
              <a:t>Untrusted networks</a:t>
            </a:r>
            <a:endParaRPr lang="en-US" dirty="0" smtClean="0"/>
          </a:p>
          <a:p>
            <a:r>
              <a:rPr lang="en-US" dirty="0" smtClean="0"/>
              <a:t>Encryption is not built into Open SSIDs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trusted networks</a:t>
            </a:r>
            <a:endParaRPr lang="en-US" dirty="0" smtClean="0"/>
          </a:p>
          <a:p>
            <a:r>
              <a:rPr lang="en-US" dirty="0" smtClean="0"/>
              <a:t>Secure SSIDs using well known and secure protocols</a:t>
            </a:r>
            <a:endParaRPr lang="en-US" dirty="0" smtClean="0"/>
          </a:p>
          <a:p>
            <a:r>
              <a:rPr lang="en-US" dirty="0" smtClean="0"/>
              <a:t>Only broadcast where you intent to use the signal (physicality)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</Words>
  <Application>WPS Presentation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Calibri Light</vt:lpstr>
      <vt:lpstr>Calibri</vt:lpstr>
      <vt:lpstr>Microsoft YaHei</vt:lpstr>
      <vt:lpstr>Droid Sans Fallback</vt:lpstr>
      <vt:lpstr>Arial Unicode MS</vt:lpstr>
      <vt:lpstr>Office Theme</vt:lpstr>
      <vt:lpstr>Wireless Based Attacks</vt:lpstr>
      <vt:lpstr>Objectives</vt:lpstr>
      <vt:lpstr>Wireless is everywhere!</vt:lpstr>
      <vt:lpstr>How wireless works</vt:lpstr>
      <vt:lpstr>Threats to clients</vt:lpstr>
      <vt:lpstr>Threats to infrastructure</vt:lpstr>
      <vt:lpstr>Threats to communications</vt:lpstr>
      <vt:lpstr>Defenses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Based Attacks</dc:title>
  <dc:creator>Greg Williams</dc:creator>
  <cp:lastModifiedBy>ramixix</cp:lastModifiedBy>
  <cp:revision>5</cp:revision>
  <dcterms:created xsi:type="dcterms:W3CDTF">2022-05-26T10:50:43Z</dcterms:created>
  <dcterms:modified xsi:type="dcterms:W3CDTF">2022-05-26T10:50:43Z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