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2" d="100"/>
          <a:sy n="92" d="100"/>
        </p:scale>
        <p:origin x="77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3D9F9B-1CA7-44DB-8F34-9FF8EE169D10}"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224175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D9F9B-1CA7-44DB-8F34-9FF8EE169D10}"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165724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D9F9B-1CA7-44DB-8F34-9FF8EE169D10}"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201712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D9F9B-1CA7-44DB-8F34-9FF8EE169D10}"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14804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3D9F9B-1CA7-44DB-8F34-9FF8EE169D10}"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391688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3D9F9B-1CA7-44DB-8F34-9FF8EE169D10}"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101186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3D9F9B-1CA7-44DB-8F34-9FF8EE169D10}"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359447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3D9F9B-1CA7-44DB-8F34-9FF8EE169D10}"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65799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D9F9B-1CA7-44DB-8F34-9FF8EE169D10}"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61210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3D9F9B-1CA7-44DB-8F34-9FF8EE169D10}"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380979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3D9F9B-1CA7-44DB-8F34-9FF8EE169D10}"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57730-F265-4B9D-A8CE-2F6B5A19F85C}" type="slidenum">
              <a:rPr lang="en-US" smtClean="0"/>
              <a:t>‹#›</a:t>
            </a:fld>
            <a:endParaRPr lang="en-US"/>
          </a:p>
        </p:txBody>
      </p:sp>
    </p:spTree>
    <p:extLst>
      <p:ext uri="{BB962C8B-B14F-4D97-AF65-F5344CB8AC3E}">
        <p14:creationId xmlns:p14="http://schemas.microsoft.com/office/powerpoint/2010/main" val="241694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D9F9B-1CA7-44DB-8F34-9FF8EE169D10}" type="datetimeFigureOut">
              <a:rPr lang="en-US" smtClean="0"/>
              <a:t>6/30/2017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57730-F265-4B9D-A8CE-2F6B5A19F85C}" type="slidenum">
              <a:rPr lang="en-US" smtClean="0"/>
              <a:t>‹#›</a:t>
            </a:fld>
            <a:endParaRPr lang="en-US"/>
          </a:p>
        </p:txBody>
      </p:sp>
    </p:spTree>
    <p:extLst>
      <p:ext uri="{BB962C8B-B14F-4D97-AF65-F5344CB8AC3E}">
        <p14:creationId xmlns:p14="http://schemas.microsoft.com/office/powerpoint/2010/main" val="221626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Cloud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863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Understand what “The Cloud” is</a:t>
            </a:r>
          </a:p>
          <a:p>
            <a:r>
              <a:rPr lang="en-US" dirty="0" smtClean="0"/>
              <a:t>Discuss key components of “The Cloud”</a:t>
            </a:r>
          </a:p>
          <a:p>
            <a:r>
              <a:rPr lang="en-US" dirty="0" smtClean="0"/>
              <a:t>Explain why “The Cloud” is so important</a:t>
            </a:r>
          </a:p>
        </p:txBody>
      </p:sp>
    </p:spTree>
    <p:extLst>
      <p:ext uri="{BB962C8B-B14F-4D97-AF65-F5344CB8AC3E}">
        <p14:creationId xmlns:p14="http://schemas.microsoft.com/office/powerpoint/2010/main" val="141621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NIST SP-800-145 defines cloud computing as:</a:t>
            </a:r>
          </a:p>
          <a:p>
            <a:pPr marL="0" indent="0">
              <a:buNone/>
            </a:pPr>
            <a:endParaRPr lang="en-US" dirty="0" smtClean="0"/>
          </a:p>
          <a:p>
            <a:r>
              <a:rPr lang="en-US" dirty="0" smtClean="0"/>
              <a:t>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 three service models, and four deployment models.”</a:t>
            </a:r>
          </a:p>
          <a:p>
            <a:endParaRPr lang="en-US" dirty="0"/>
          </a:p>
        </p:txBody>
      </p:sp>
    </p:spTree>
    <p:extLst>
      <p:ext uri="{BB962C8B-B14F-4D97-AF65-F5344CB8AC3E}">
        <p14:creationId xmlns:p14="http://schemas.microsoft.com/office/powerpoint/2010/main" val="320875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 define “The Cloud”</a:t>
            </a:r>
            <a:endParaRPr lang="en-US" dirty="0"/>
          </a:p>
        </p:txBody>
      </p:sp>
      <p:sp>
        <p:nvSpPr>
          <p:cNvPr id="3" name="Content Placeholder 2"/>
          <p:cNvSpPr>
            <a:spLocks noGrp="1"/>
          </p:cNvSpPr>
          <p:nvPr>
            <p:ph idx="1"/>
          </p:nvPr>
        </p:nvSpPr>
        <p:spPr/>
        <p:txBody>
          <a:bodyPr/>
          <a:lstStyle/>
          <a:p>
            <a:r>
              <a:rPr lang="en-US" dirty="0" smtClean="0"/>
              <a:t>It’s really just someone else’s computer.</a:t>
            </a:r>
          </a:p>
          <a:p>
            <a:r>
              <a:rPr lang="en-US" dirty="0" smtClean="0"/>
              <a:t>On someone else’s network</a:t>
            </a:r>
          </a:p>
          <a:p>
            <a:r>
              <a:rPr lang="en-US" dirty="0" smtClean="0"/>
              <a:t>With someone else’s policies in place</a:t>
            </a:r>
          </a:p>
          <a:p>
            <a:endParaRPr lang="en-US" dirty="0" smtClean="0"/>
          </a:p>
          <a:p>
            <a:endParaRPr lang="en-US" dirty="0"/>
          </a:p>
        </p:txBody>
      </p:sp>
    </p:spTree>
    <p:extLst>
      <p:ext uri="{BB962C8B-B14F-4D97-AF65-F5344CB8AC3E}">
        <p14:creationId xmlns:p14="http://schemas.microsoft.com/office/powerpoint/2010/main" val="93339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 Service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SaaS </a:t>
            </a:r>
          </a:p>
          <a:p>
            <a:pPr lvl="1"/>
            <a:r>
              <a:rPr lang="en-US" dirty="0" smtClean="0"/>
              <a:t>Software</a:t>
            </a:r>
          </a:p>
          <a:p>
            <a:pPr lvl="1"/>
            <a:r>
              <a:rPr lang="en-US" dirty="0" smtClean="0"/>
              <a:t>Think of software on your computer</a:t>
            </a:r>
          </a:p>
          <a:p>
            <a:r>
              <a:rPr lang="en-US" dirty="0" smtClean="0"/>
              <a:t>PaaS</a:t>
            </a:r>
          </a:p>
          <a:p>
            <a:pPr lvl="1"/>
            <a:r>
              <a:rPr lang="en-US" dirty="0" smtClean="0"/>
              <a:t>Platform</a:t>
            </a:r>
          </a:p>
          <a:p>
            <a:pPr lvl="1"/>
            <a:r>
              <a:rPr lang="en-US" dirty="0" smtClean="0"/>
              <a:t>Think of your operating system</a:t>
            </a:r>
          </a:p>
          <a:p>
            <a:r>
              <a:rPr lang="en-US" dirty="0" smtClean="0"/>
              <a:t>IaaS</a:t>
            </a:r>
          </a:p>
          <a:p>
            <a:pPr lvl="1"/>
            <a:r>
              <a:rPr lang="en-US" dirty="0" smtClean="0"/>
              <a:t>Infrastructure</a:t>
            </a:r>
          </a:p>
          <a:p>
            <a:pPr lvl="1"/>
            <a:r>
              <a:rPr lang="en-US" dirty="0" smtClean="0"/>
              <a:t>Think of your computer</a:t>
            </a:r>
          </a:p>
          <a:p>
            <a:r>
              <a:rPr lang="en-US" dirty="0" smtClean="0"/>
              <a:t>Others</a:t>
            </a:r>
          </a:p>
          <a:p>
            <a:pPr lvl="1"/>
            <a:r>
              <a:rPr lang="en-US" dirty="0" smtClean="0"/>
              <a:t>Network</a:t>
            </a:r>
          </a:p>
          <a:p>
            <a:pPr lvl="1"/>
            <a:r>
              <a:rPr lang="en-US" dirty="0" smtClean="0"/>
              <a:t>Data</a:t>
            </a:r>
          </a:p>
          <a:p>
            <a:endParaRPr lang="en-US" dirty="0"/>
          </a:p>
        </p:txBody>
      </p:sp>
    </p:spTree>
    <p:extLst>
      <p:ext uri="{BB962C8B-B14F-4D97-AF65-F5344CB8AC3E}">
        <p14:creationId xmlns:p14="http://schemas.microsoft.com/office/powerpoint/2010/main" val="416565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cloud</a:t>
            </a:r>
            <a:endParaRPr lang="en-US" dirty="0"/>
          </a:p>
        </p:txBody>
      </p:sp>
      <p:sp>
        <p:nvSpPr>
          <p:cNvPr id="3" name="Content Placeholder 2"/>
          <p:cNvSpPr>
            <a:spLocks noGrp="1"/>
          </p:cNvSpPr>
          <p:nvPr>
            <p:ph idx="1"/>
          </p:nvPr>
        </p:nvSpPr>
        <p:spPr/>
        <p:txBody>
          <a:bodyPr/>
          <a:lstStyle/>
          <a:p>
            <a:r>
              <a:rPr lang="en-US" dirty="0" smtClean="0"/>
              <a:t>Rapid, often on demand deployment</a:t>
            </a:r>
          </a:p>
          <a:p>
            <a:r>
              <a:rPr lang="en-US" dirty="0" smtClean="0"/>
              <a:t>Flexible architecture</a:t>
            </a:r>
          </a:p>
          <a:p>
            <a:r>
              <a:rPr lang="en-US" dirty="0" smtClean="0"/>
              <a:t>Resource pooling</a:t>
            </a:r>
          </a:p>
          <a:p>
            <a:r>
              <a:rPr lang="en-US" dirty="0" smtClean="0"/>
              <a:t>Resource measuring</a:t>
            </a:r>
            <a:endParaRPr lang="en-US" dirty="0"/>
          </a:p>
        </p:txBody>
      </p:sp>
    </p:spTree>
    <p:extLst>
      <p:ext uri="{BB962C8B-B14F-4D97-AF65-F5344CB8AC3E}">
        <p14:creationId xmlns:p14="http://schemas.microsoft.com/office/powerpoint/2010/main" val="356448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Architecture</a:t>
            </a:r>
            <a:endParaRPr lang="en-US" dirty="0"/>
          </a:p>
        </p:txBody>
      </p:sp>
      <p:sp>
        <p:nvSpPr>
          <p:cNvPr id="3" name="Content Placeholder 2"/>
          <p:cNvSpPr>
            <a:spLocks noGrp="1"/>
          </p:cNvSpPr>
          <p:nvPr>
            <p:ph idx="1"/>
          </p:nvPr>
        </p:nvSpPr>
        <p:spPr/>
        <p:txBody>
          <a:bodyPr/>
          <a:lstStyle/>
          <a:p>
            <a:r>
              <a:rPr lang="en-US" dirty="0" smtClean="0"/>
              <a:t>NIST 500-292</a:t>
            </a:r>
          </a:p>
          <a:p>
            <a:endParaRPr lang="en-US" dirty="0"/>
          </a:p>
        </p:txBody>
      </p:sp>
      <p:pic>
        <p:nvPicPr>
          <p:cNvPr id="4" name="Picture 3"/>
          <p:cNvPicPr>
            <a:picLocks noChangeAspect="1"/>
          </p:cNvPicPr>
          <p:nvPr/>
        </p:nvPicPr>
        <p:blipFill>
          <a:blip r:embed="rId2"/>
          <a:stretch>
            <a:fillRect/>
          </a:stretch>
        </p:blipFill>
        <p:spPr>
          <a:xfrm>
            <a:off x="3491947" y="1959034"/>
            <a:ext cx="7985677" cy="4648279"/>
          </a:xfrm>
          <a:prstGeom prst="rect">
            <a:avLst/>
          </a:prstGeom>
        </p:spPr>
      </p:pic>
    </p:spTree>
    <p:extLst>
      <p:ext uri="{BB962C8B-B14F-4D97-AF65-F5344CB8AC3E}">
        <p14:creationId xmlns:p14="http://schemas.microsoft.com/office/powerpoint/2010/main" val="225728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cloud so important</a:t>
            </a:r>
            <a:endParaRPr lang="en-US" dirty="0"/>
          </a:p>
        </p:txBody>
      </p:sp>
      <p:sp>
        <p:nvSpPr>
          <p:cNvPr id="3" name="Content Placeholder 2"/>
          <p:cNvSpPr>
            <a:spLocks noGrp="1"/>
          </p:cNvSpPr>
          <p:nvPr>
            <p:ph idx="1"/>
          </p:nvPr>
        </p:nvSpPr>
        <p:spPr/>
        <p:txBody>
          <a:bodyPr/>
          <a:lstStyle/>
          <a:p>
            <a:r>
              <a:rPr lang="en-US" dirty="0" smtClean="0"/>
              <a:t>Allows us to rapidly deploy</a:t>
            </a:r>
          </a:p>
          <a:p>
            <a:r>
              <a:rPr lang="en-US" dirty="0" smtClean="0"/>
              <a:t>Allows diversification of architecture, location</a:t>
            </a:r>
          </a:p>
          <a:p>
            <a:r>
              <a:rPr lang="en-US" dirty="0" smtClean="0"/>
              <a:t>Security</a:t>
            </a:r>
          </a:p>
          <a:p>
            <a:r>
              <a:rPr lang="en-US" dirty="0" smtClean="0"/>
              <a:t>Sometimes decreased workload</a:t>
            </a:r>
          </a:p>
          <a:p>
            <a:r>
              <a:rPr lang="en-US" dirty="0" smtClean="0"/>
              <a:t>Disaster Recovery</a:t>
            </a:r>
          </a:p>
        </p:txBody>
      </p:sp>
    </p:spTree>
    <p:extLst>
      <p:ext uri="{BB962C8B-B14F-4D97-AF65-F5344CB8AC3E}">
        <p14:creationId xmlns:p14="http://schemas.microsoft.com/office/powerpoint/2010/main" val="1616544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129</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Cloud</vt:lpstr>
      <vt:lpstr>Objectives</vt:lpstr>
      <vt:lpstr>Definition</vt:lpstr>
      <vt:lpstr>How I define “The Cloud”</vt:lpstr>
      <vt:lpstr>As a Service</vt:lpstr>
      <vt:lpstr>Components of the cloud</vt:lpstr>
      <vt:lpstr>Reference Architecture</vt:lpstr>
      <vt:lpstr>Why is the cloud so important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Cloud</dc:title>
  <dc:creator>Greg Williams</dc:creator>
  <cp:lastModifiedBy>Greg Williams</cp:lastModifiedBy>
  <cp:revision>4</cp:revision>
  <dcterms:created xsi:type="dcterms:W3CDTF">2017-06-30T20:49:58Z</dcterms:created>
  <dcterms:modified xsi:type="dcterms:W3CDTF">2017-06-30T21:21:01Z</dcterms:modified>
</cp:coreProperties>
</file>